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89" r:id="rId2"/>
    <p:sldId id="260" r:id="rId3"/>
    <p:sldId id="263" r:id="rId4"/>
    <p:sldId id="268" r:id="rId5"/>
    <p:sldId id="269" r:id="rId6"/>
    <p:sldId id="265" r:id="rId7"/>
    <p:sldId id="274" r:id="rId8"/>
    <p:sldId id="271" r:id="rId9"/>
    <p:sldId id="275" r:id="rId10"/>
    <p:sldId id="272" r:id="rId11"/>
    <p:sldId id="266" r:id="rId12"/>
    <p:sldId id="270" r:id="rId13"/>
    <p:sldId id="276" r:id="rId14"/>
    <p:sldId id="277" r:id="rId15"/>
    <p:sldId id="273" r:id="rId16"/>
    <p:sldId id="264" r:id="rId17"/>
    <p:sldId id="261" r:id="rId18"/>
    <p:sldId id="262" r:id="rId19"/>
    <p:sldId id="282" r:id="rId20"/>
    <p:sldId id="283" r:id="rId21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B7751"/>
    <a:srgbClr val="009999"/>
    <a:srgbClr val="000099"/>
    <a:srgbClr val="CC0000"/>
    <a:srgbClr val="FFFF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6D064CE-BED0-4DC7-8FAA-FEEC29C3FB35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F0A3622-3179-40BB-B748-47161B924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0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F60ECD-E7F8-4902-8F98-67ABB63E0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15367-09A1-45D7-98CB-3D0AF3FF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FBF22-F1C6-46D0-BBD0-BB7C4A409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95F5-2443-46DC-AE12-A087AF9C7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BBCC6-D713-417A-BC41-40152A43D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094BF-1F28-4E51-B33D-3BE07ACE0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67709-405F-49BB-96D0-727478A84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ACCB4-97E7-45EC-A915-F1EA6FA20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E1AB4-284B-4030-AE4C-CA7C5DB38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9B1A6-690E-4ED8-A9D1-26C7C4350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A9EB4-3025-4917-9815-2F9C183E9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12B6FDC-FD94-4D2E-BA83-8ADF69283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642910" y="1428736"/>
            <a:ext cx="7685087" cy="3505200"/>
          </a:xfrm>
        </p:spPr>
        <p:txBody>
          <a:bodyPr/>
          <a:lstStyle/>
          <a:p>
            <a:pPr algn="ctr"/>
            <a:r>
              <a:rPr lang="ru-RU" sz="8800" dirty="0" smtClean="0">
                <a:solidFill>
                  <a:schemeClr val="accent6">
                    <a:lumMod val="50000"/>
                  </a:schemeClr>
                </a:solidFill>
                <a:latin typeface="a_AlgeriusCmDc1Cmb" pitchFamily="82" charset="-52"/>
              </a:rPr>
              <a:t>Счет лет в истории</a:t>
            </a:r>
            <a:endParaRPr lang="ru-RU" sz="8800" dirty="0">
              <a:solidFill>
                <a:schemeClr val="accent6">
                  <a:lumMod val="50000"/>
                </a:schemeClr>
              </a:solidFill>
              <a:latin typeface="a_AlgeriusCmDc1Cmb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3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2700338" y="908050"/>
            <a:ext cx="2000250" cy="391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1331913" y="1917700"/>
            <a:ext cx="719137" cy="2735263"/>
          </a:xfrm>
          <a:prstGeom prst="can">
            <a:avLst>
              <a:gd name="adj" fmla="val 27206"/>
            </a:avLst>
          </a:prstGeom>
          <a:solidFill>
            <a:srgbClr val="C0C0C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1474788" y="1393825"/>
            <a:ext cx="446087" cy="719138"/>
          </a:xfrm>
          <a:custGeom>
            <a:avLst/>
            <a:gdLst/>
            <a:ahLst/>
            <a:cxnLst>
              <a:cxn ang="0">
                <a:pos x="33" y="409"/>
              </a:cxn>
              <a:cxn ang="0">
                <a:pos x="41" y="283"/>
              </a:cxn>
              <a:cxn ang="0">
                <a:pos x="91" y="250"/>
              </a:cxn>
              <a:cxn ang="0">
                <a:pos x="150" y="192"/>
              </a:cxn>
              <a:cxn ang="0">
                <a:pos x="175" y="108"/>
              </a:cxn>
              <a:cxn ang="0">
                <a:pos x="183" y="125"/>
              </a:cxn>
              <a:cxn ang="0">
                <a:pos x="225" y="258"/>
              </a:cxn>
              <a:cxn ang="0">
                <a:pos x="141" y="425"/>
              </a:cxn>
              <a:cxn ang="0">
                <a:pos x="33" y="409"/>
              </a:cxn>
            </a:cxnLst>
            <a:rect l="0" t="0" r="r" b="b"/>
            <a:pathLst>
              <a:path w="225" h="441">
                <a:moveTo>
                  <a:pt x="33" y="409"/>
                </a:moveTo>
                <a:cubicBezTo>
                  <a:pt x="6" y="369"/>
                  <a:pt x="0" y="318"/>
                  <a:pt x="41" y="283"/>
                </a:cubicBezTo>
                <a:cubicBezTo>
                  <a:pt x="56" y="270"/>
                  <a:pt x="91" y="250"/>
                  <a:pt x="91" y="250"/>
                </a:cubicBezTo>
                <a:cubicBezTo>
                  <a:pt x="112" y="220"/>
                  <a:pt x="129" y="222"/>
                  <a:pt x="150" y="192"/>
                </a:cubicBezTo>
                <a:cubicBezTo>
                  <a:pt x="159" y="164"/>
                  <a:pt x="165" y="136"/>
                  <a:pt x="175" y="108"/>
                </a:cubicBezTo>
                <a:cubicBezTo>
                  <a:pt x="192" y="0"/>
                  <a:pt x="192" y="97"/>
                  <a:pt x="183" y="125"/>
                </a:cubicBezTo>
                <a:cubicBezTo>
                  <a:pt x="197" y="169"/>
                  <a:pt x="213" y="213"/>
                  <a:pt x="225" y="258"/>
                </a:cubicBezTo>
                <a:cubicBezTo>
                  <a:pt x="218" y="323"/>
                  <a:pt x="213" y="402"/>
                  <a:pt x="141" y="425"/>
                </a:cubicBezTo>
                <a:cubicBezTo>
                  <a:pt x="37" y="417"/>
                  <a:pt x="65" y="441"/>
                  <a:pt x="33" y="409"/>
                </a:cubicBez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403350" y="2492375"/>
            <a:ext cx="538163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1403350" y="2852738"/>
            <a:ext cx="538163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403350" y="3213100"/>
            <a:ext cx="538163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1331913" y="3068638"/>
            <a:ext cx="719137" cy="1552575"/>
          </a:xfrm>
          <a:prstGeom prst="can">
            <a:avLst>
              <a:gd name="adj" fmla="val 15442"/>
            </a:avLst>
          </a:prstGeom>
          <a:solidFill>
            <a:srgbClr val="C0C0C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1476375" y="2420938"/>
            <a:ext cx="446088" cy="719137"/>
          </a:xfrm>
          <a:custGeom>
            <a:avLst/>
            <a:gdLst/>
            <a:ahLst/>
            <a:cxnLst>
              <a:cxn ang="0">
                <a:pos x="33" y="409"/>
              </a:cxn>
              <a:cxn ang="0">
                <a:pos x="41" y="283"/>
              </a:cxn>
              <a:cxn ang="0">
                <a:pos x="91" y="250"/>
              </a:cxn>
              <a:cxn ang="0">
                <a:pos x="150" y="192"/>
              </a:cxn>
              <a:cxn ang="0">
                <a:pos x="175" y="108"/>
              </a:cxn>
              <a:cxn ang="0">
                <a:pos x="183" y="125"/>
              </a:cxn>
              <a:cxn ang="0">
                <a:pos x="225" y="258"/>
              </a:cxn>
              <a:cxn ang="0">
                <a:pos x="141" y="425"/>
              </a:cxn>
              <a:cxn ang="0">
                <a:pos x="33" y="409"/>
              </a:cxn>
            </a:cxnLst>
            <a:rect l="0" t="0" r="r" b="b"/>
            <a:pathLst>
              <a:path w="225" h="441">
                <a:moveTo>
                  <a:pt x="33" y="409"/>
                </a:moveTo>
                <a:cubicBezTo>
                  <a:pt x="6" y="369"/>
                  <a:pt x="0" y="318"/>
                  <a:pt x="41" y="283"/>
                </a:cubicBezTo>
                <a:cubicBezTo>
                  <a:pt x="56" y="270"/>
                  <a:pt x="91" y="250"/>
                  <a:pt x="91" y="250"/>
                </a:cubicBezTo>
                <a:cubicBezTo>
                  <a:pt x="112" y="220"/>
                  <a:pt x="129" y="222"/>
                  <a:pt x="150" y="192"/>
                </a:cubicBezTo>
                <a:cubicBezTo>
                  <a:pt x="159" y="164"/>
                  <a:pt x="165" y="136"/>
                  <a:pt x="175" y="108"/>
                </a:cubicBezTo>
                <a:cubicBezTo>
                  <a:pt x="192" y="0"/>
                  <a:pt x="192" y="97"/>
                  <a:pt x="183" y="125"/>
                </a:cubicBezTo>
                <a:cubicBezTo>
                  <a:pt x="197" y="169"/>
                  <a:pt x="213" y="213"/>
                  <a:pt x="225" y="258"/>
                </a:cubicBezTo>
                <a:cubicBezTo>
                  <a:pt x="218" y="323"/>
                  <a:pt x="213" y="402"/>
                  <a:pt x="141" y="425"/>
                </a:cubicBezTo>
                <a:cubicBezTo>
                  <a:pt x="37" y="417"/>
                  <a:pt x="65" y="441"/>
                  <a:pt x="33" y="409"/>
                </a:cubicBez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>
            <a:off x="1331913" y="3789363"/>
            <a:ext cx="719137" cy="812800"/>
          </a:xfrm>
          <a:prstGeom prst="can">
            <a:avLst>
              <a:gd name="adj" fmla="val 8084"/>
            </a:avLst>
          </a:prstGeom>
          <a:solidFill>
            <a:srgbClr val="C0C0C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476375" y="3141663"/>
            <a:ext cx="446088" cy="719137"/>
          </a:xfrm>
          <a:custGeom>
            <a:avLst/>
            <a:gdLst/>
            <a:ahLst/>
            <a:cxnLst>
              <a:cxn ang="0">
                <a:pos x="33" y="409"/>
              </a:cxn>
              <a:cxn ang="0">
                <a:pos x="41" y="283"/>
              </a:cxn>
              <a:cxn ang="0">
                <a:pos x="91" y="250"/>
              </a:cxn>
              <a:cxn ang="0">
                <a:pos x="150" y="192"/>
              </a:cxn>
              <a:cxn ang="0">
                <a:pos x="175" y="108"/>
              </a:cxn>
              <a:cxn ang="0">
                <a:pos x="183" y="125"/>
              </a:cxn>
              <a:cxn ang="0">
                <a:pos x="225" y="258"/>
              </a:cxn>
              <a:cxn ang="0">
                <a:pos x="141" y="425"/>
              </a:cxn>
              <a:cxn ang="0">
                <a:pos x="33" y="409"/>
              </a:cxn>
            </a:cxnLst>
            <a:rect l="0" t="0" r="r" b="b"/>
            <a:pathLst>
              <a:path w="225" h="441">
                <a:moveTo>
                  <a:pt x="33" y="409"/>
                </a:moveTo>
                <a:cubicBezTo>
                  <a:pt x="6" y="369"/>
                  <a:pt x="0" y="318"/>
                  <a:pt x="41" y="283"/>
                </a:cubicBezTo>
                <a:cubicBezTo>
                  <a:pt x="56" y="270"/>
                  <a:pt x="91" y="250"/>
                  <a:pt x="91" y="250"/>
                </a:cubicBezTo>
                <a:cubicBezTo>
                  <a:pt x="112" y="220"/>
                  <a:pt x="129" y="222"/>
                  <a:pt x="150" y="192"/>
                </a:cubicBezTo>
                <a:cubicBezTo>
                  <a:pt x="159" y="164"/>
                  <a:pt x="165" y="136"/>
                  <a:pt x="175" y="108"/>
                </a:cubicBezTo>
                <a:cubicBezTo>
                  <a:pt x="192" y="0"/>
                  <a:pt x="192" y="97"/>
                  <a:pt x="183" y="125"/>
                </a:cubicBezTo>
                <a:cubicBezTo>
                  <a:pt x="197" y="169"/>
                  <a:pt x="213" y="213"/>
                  <a:pt x="225" y="258"/>
                </a:cubicBezTo>
                <a:cubicBezTo>
                  <a:pt x="218" y="323"/>
                  <a:pt x="213" y="402"/>
                  <a:pt x="141" y="425"/>
                </a:cubicBezTo>
                <a:cubicBezTo>
                  <a:pt x="37" y="417"/>
                  <a:pt x="65" y="441"/>
                  <a:pt x="33" y="409"/>
                </a:cubicBez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4" name="AutoShape 22"/>
          <p:cNvSpPr>
            <a:spLocks noChangeArrowheads="1"/>
          </p:cNvSpPr>
          <p:nvPr/>
        </p:nvSpPr>
        <p:spPr bwMode="auto">
          <a:xfrm>
            <a:off x="1331913" y="1844675"/>
            <a:ext cx="719137" cy="2809875"/>
          </a:xfrm>
          <a:prstGeom prst="can">
            <a:avLst>
              <a:gd name="adj" fmla="val 27948"/>
            </a:avLst>
          </a:prstGeom>
          <a:solidFill>
            <a:srgbClr val="C0C0C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5" name="Freeform 23"/>
          <p:cNvSpPr>
            <a:spLocks/>
          </p:cNvSpPr>
          <p:nvPr/>
        </p:nvSpPr>
        <p:spPr bwMode="auto">
          <a:xfrm>
            <a:off x="1474788" y="1268413"/>
            <a:ext cx="446087" cy="719137"/>
          </a:xfrm>
          <a:custGeom>
            <a:avLst/>
            <a:gdLst/>
            <a:ahLst/>
            <a:cxnLst>
              <a:cxn ang="0">
                <a:pos x="33" y="409"/>
              </a:cxn>
              <a:cxn ang="0">
                <a:pos x="41" y="283"/>
              </a:cxn>
              <a:cxn ang="0">
                <a:pos x="91" y="250"/>
              </a:cxn>
              <a:cxn ang="0">
                <a:pos x="150" y="192"/>
              </a:cxn>
              <a:cxn ang="0">
                <a:pos x="175" y="108"/>
              </a:cxn>
              <a:cxn ang="0">
                <a:pos x="183" y="125"/>
              </a:cxn>
              <a:cxn ang="0">
                <a:pos x="225" y="258"/>
              </a:cxn>
              <a:cxn ang="0">
                <a:pos x="141" y="425"/>
              </a:cxn>
              <a:cxn ang="0">
                <a:pos x="33" y="409"/>
              </a:cxn>
            </a:cxnLst>
            <a:rect l="0" t="0" r="r" b="b"/>
            <a:pathLst>
              <a:path w="225" h="441">
                <a:moveTo>
                  <a:pt x="33" y="409"/>
                </a:moveTo>
                <a:cubicBezTo>
                  <a:pt x="6" y="369"/>
                  <a:pt x="0" y="318"/>
                  <a:pt x="41" y="283"/>
                </a:cubicBezTo>
                <a:cubicBezTo>
                  <a:pt x="56" y="270"/>
                  <a:pt x="91" y="250"/>
                  <a:pt x="91" y="250"/>
                </a:cubicBezTo>
                <a:cubicBezTo>
                  <a:pt x="112" y="220"/>
                  <a:pt x="129" y="222"/>
                  <a:pt x="150" y="192"/>
                </a:cubicBezTo>
                <a:cubicBezTo>
                  <a:pt x="159" y="164"/>
                  <a:pt x="165" y="136"/>
                  <a:pt x="175" y="108"/>
                </a:cubicBezTo>
                <a:cubicBezTo>
                  <a:pt x="192" y="0"/>
                  <a:pt x="192" y="97"/>
                  <a:pt x="183" y="125"/>
                </a:cubicBezTo>
                <a:cubicBezTo>
                  <a:pt x="197" y="169"/>
                  <a:pt x="213" y="213"/>
                  <a:pt x="225" y="258"/>
                </a:cubicBezTo>
                <a:cubicBezTo>
                  <a:pt x="218" y="323"/>
                  <a:pt x="213" y="402"/>
                  <a:pt x="141" y="425"/>
                </a:cubicBezTo>
                <a:cubicBezTo>
                  <a:pt x="37" y="417"/>
                  <a:pt x="65" y="441"/>
                  <a:pt x="33" y="409"/>
                </a:cubicBez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1403350" y="2492375"/>
            <a:ext cx="538163" cy="15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1403350" y="2924175"/>
            <a:ext cx="538163" cy="15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403350" y="3284538"/>
            <a:ext cx="538163" cy="15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1403350" y="3644900"/>
            <a:ext cx="538163" cy="15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403350" y="4076700"/>
            <a:ext cx="538163" cy="15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7019925" y="1414463"/>
            <a:ext cx="914400" cy="192246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3583" name="Group 31"/>
          <p:cNvGrpSpPr>
            <a:grpSpLocks/>
          </p:cNvGrpSpPr>
          <p:nvPr/>
        </p:nvGrpSpPr>
        <p:grpSpPr bwMode="auto">
          <a:xfrm>
            <a:off x="7019925" y="693738"/>
            <a:ext cx="914400" cy="3074987"/>
            <a:chOff x="1156" y="527"/>
            <a:chExt cx="576" cy="1937"/>
          </a:xfrm>
        </p:grpSpPr>
        <p:sp>
          <p:nvSpPr>
            <p:cNvPr id="23584" name="AutoShape 32"/>
            <p:cNvSpPr>
              <a:spLocks noChangeArrowheads="1"/>
            </p:cNvSpPr>
            <p:nvPr/>
          </p:nvSpPr>
          <p:spPr bwMode="auto">
            <a:xfrm>
              <a:off x="1156" y="527"/>
              <a:ext cx="576" cy="1937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>
              <a:off x="1292" y="1026"/>
              <a:ext cx="317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1292" y="1933"/>
              <a:ext cx="317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1292" y="1706"/>
              <a:ext cx="317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1292" y="1480"/>
              <a:ext cx="317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>
              <a:off x="1292" y="1253"/>
              <a:ext cx="317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>
              <a:off x="1292" y="2160"/>
              <a:ext cx="317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1" name="AutoShape 39"/>
          <p:cNvSpPr>
            <a:spLocks noChangeArrowheads="1"/>
          </p:cNvSpPr>
          <p:nvPr/>
        </p:nvSpPr>
        <p:spPr bwMode="auto">
          <a:xfrm>
            <a:off x="7956550" y="2565400"/>
            <a:ext cx="863600" cy="719138"/>
          </a:xfrm>
          <a:custGeom>
            <a:avLst/>
            <a:gdLst>
              <a:gd name="G0" fmla="+- 11946 0 0"/>
              <a:gd name="G1" fmla="+- 19870 0 0"/>
              <a:gd name="G2" fmla="+- 7948 0 0"/>
              <a:gd name="G3" fmla="*/ 11946 1 2"/>
              <a:gd name="G4" fmla="+- G3 10800 0"/>
              <a:gd name="G5" fmla="+- 21600 11946 19870"/>
              <a:gd name="G6" fmla="+- 19870 7948 0"/>
              <a:gd name="G7" fmla="*/ G6 1 2"/>
              <a:gd name="G8" fmla="*/ 19870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870 1 2"/>
              <a:gd name="G15" fmla="+- G5 0 G4"/>
              <a:gd name="G16" fmla="+- G0 0 G4"/>
              <a:gd name="G17" fmla="*/ G2 G15 G16"/>
              <a:gd name="T0" fmla="*/ 16773 w 21600"/>
              <a:gd name="T1" fmla="*/ 0 h 21600"/>
              <a:gd name="T2" fmla="*/ 11946 w 21600"/>
              <a:gd name="T3" fmla="*/ 7948 h 21600"/>
              <a:gd name="T4" fmla="*/ 0 w 21600"/>
              <a:gd name="T5" fmla="*/ 18233 h 21600"/>
              <a:gd name="T6" fmla="*/ 9935 w 21600"/>
              <a:gd name="T7" fmla="*/ 21600 h 21600"/>
              <a:gd name="T8" fmla="*/ 19870 w 21600"/>
              <a:gd name="T9" fmla="*/ 15120 h 21600"/>
              <a:gd name="T10" fmla="*/ 21600 w 21600"/>
              <a:gd name="T11" fmla="*/ 794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773" y="0"/>
                </a:moveTo>
                <a:lnTo>
                  <a:pt x="11946" y="7948"/>
                </a:lnTo>
                <a:lnTo>
                  <a:pt x="13676" y="7948"/>
                </a:lnTo>
                <a:lnTo>
                  <a:pt x="13676" y="14867"/>
                </a:lnTo>
                <a:lnTo>
                  <a:pt x="0" y="14867"/>
                </a:lnTo>
                <a:lnTo>
                  <a:pt x="0" y="21600"/>
                </a:lnTo>
                <a:lnTo>
                  <a:pt x="19870" y="21600"/>
                </a:lnTo>
                <a:lnTo>
                  <a:pt x="19870" y="7948"/>
                </a:lnTo>
                <a:lnTo>
                  <a:pt x="21600" y="7948"/>
                </a:lnTo>
                <a:close/>
              </a:path>
            </a:pathLst>
          </a:custGeom>
          <a:gradFill rotWithShape="1">
            <a:gsLst>
              <a:gs pos="0">
                <a:srgbClr val="EAEAEA"/>
              </a:gs>
              <a:gs pos="17999">
                <a:srgbClr val="777777"/>
              </a:gs>
              <a:gs pos="31000">
                <a:srgbClr val="292929"/>
              </a:gs>
              <a:gs pos="33000">
                <a:srgbClr val="B2B2B2"/>
              </a:gs>
              <a:gs pos="37000">
                <a:srgbClr val="FFFFFF"/>
              </a:gs>
              <a:gs pos="78999">
                <a:srgbClr val="5F5F5F"/>
              </a:gs>
              <a:gs pos="87000">
                <a:srgbClr val="5F5F5F"/>
              </a:gs>
              <a:gs pos="100000">
                <a:srgbClr val="CBCBCB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3592" name="Group 40"/>
          <p:cNvGrpSpPr>
            <a:grpSpLocks/>
          </p:cNvGrpSpPr>
          <p:nvPr/>
        </p:nvGrpSpPr>
        <p:grpSpPr bwMode="auto">
          <a:xfrm>
            <a:off x="6877050" y="3357563"/>
            <a:ext cx="1150938" cy="1873250"/>
            <a:chOff x="1066" y="2205"/>
            <a:chExt cx="725" cy="1180"/>
          </a:xfrm>
        </p:grpSpPr>
        <p:sp>
          <p:nvSpPr>
            <p:cNvPr id="23593" name="AutoShape 41" descr="Каштан"/>
            <p:cNvSpPr>
              <a:spLocks noChangeArrowheads="1"/>
            </p:cNvSpPr>
            <p:nvPr/>
          </p:nvSpPr>
          <p:spPr bwMode="auto">
            <a:xfrm rot="5400000">
              <a:off x="861" y="2636"/>
              <a:ext cx="1134" cy="272"/>
            </a:xfrm>
            <a:prstGeom prst="flowChartPreparation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4" name="AutoShape 42" descr="Пробка"/>
            <p:cNvSpPr>
              <a:spLocks noChangeArrowheads="1"/>
            </p:cNvSpPr>
            <p:nvPr/>
          </p:nvSpPr>
          <p:spPr bwMode="auto">
            <a:xfrm rot="5400000">
              <a:off x="1270" y="2001"/>
              <a:ext cx="318" cy="725"/>
            </a:xfrm>
            <a:prstGeom prst="flowChartDelay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 algn="ctr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5" name="AutoShape 43" descr="Пробка"/>
            <p:cNvSpPr>
              <a:spLocks noChangeArrowheads="1"/>
            </p:cNvSpPr>
            <p:nvPr/>
          </p:nvSpPr>
          <p:spPr bwMode="auto">
            <a:xfrm rot="16200000">
              <a:off x="1270" y="2863"/>
              <a:ext cx="318" cy="725"/>
            </a:xfrm>
            <a:prstGeom prst="flowChartDelay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 algn="ctr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96" name="Freeform 44"/>
          <p:cNvSpPr>
            <a:spLocks/>
          </p:cNvSpPr>
          <p:nvPr/>
        </p:nvSpPr>
        <p:spPr bwMode="auto">
          <a:xfrm>
            <a:off x="8459788" y="1916113"/>
            <a:ext cx="304800" cy="646112"/>
          </a:xfrm>
          <a:custGeom>
            <a:avLst/>
            <a:gdLst/>
            <a:ahLst/>
            <a:cxnLst>
              <a:cxn ang="0">
                <a:pos x="49" y="642"/>
              </a:cxn>
              <a:cxn ang="0">
                <a:pos x="30" y="597"/>
              </a:cxn>
              <a:cxn ang="0">
                <a:pos x="21" y="472"/>
              </a:cxn>
              <a:cxn ang="0">
                <a:pos x="130" y="346"/>
              </a:cxn>
              <a:cxn ang="0">
                <a:pos x="183" y="317"/>
              </a:cxn>
              <a:cxn ang="0">
                <a:pos x="255" y="246"/>
              </a:cxn>
              <a:cxn ang="0">
                <a:pos x="241" y="267"/>
              </a:cxn>
              <a:cxn ang="0">
                <a:pos x="283" y="225"/>
              </a:cxn>
              <a:cxn ang="0">
                <a:pos x="316" y="0"/>
              </a:cxn>
              <a:cxn ang="0">
                <a:pos x="380" y="163"/>
              </a:cxn>
              <a:cxn ang="0">
                <a:pos x="383" y="217"/>
              </a:cxn>
              <a:cxn ang="0">
                <a:pos x="433" y="333"/>
              </a:cxn>
              <a:cxn ang="0">
                <a:pos x="416" y="592"/>
              </a:cxn>
              <a:cxn ang="0">
                <a:pos x="341" y="684"/>
              </a:cxn>
              <a:cxn ang="0">
                <a:pos x="174" y="709"/>
              </a:cxn>
              <a:cxn ang="0">
                <a:pos x="138" y="714"/>
              </a:cxn>
              <a:cxn ang="0">
                <a:pos x="49" y="642"/>
              </a:cxn>
            </a:cxnLst>
            <a:rect l="0" t="0" r="r" b="b"/>
            <a:pathLst>
              <a:path w="464" h="725">
                <a:moveTo>
                  <a:pt x="49" y="642"/>
                </a:moveTo>
                <a:cubicBezTo>
                  <a:pt x="38" y="609"/>
                  <a:pt x="60" y="616"/>
                  <a:pt x="30" y="597"/>
                </a:cubicBezTo>
                <a:cubicBezTo>
                  <a:pt x="0" y="552"/>
                  <a:pt x="38" y="639"/>
                  <a:pt x="21" y="472"/>
                </a:cubicBezTo>
                <a:cubicBezTo>
                  <a:pt x="43" y="446"/>
                  <a:pt x="100" y="356"/>
                  <a:pt x="130" y="346"/>
                </a:cubicBezTo>
                <a:cubicBezTo>
                  <a:pt x="176" y="315"/>
                  <a:pt x="133" y="333"/>
                  <a:pt x="183" y="317"/>
                </a:cubicBezTo>
                <a:cubicBezTo>
                  <a:pt x="198" y="307"/>
                  <a:pt x="245" y="254"/>
                  <a:pt x="255" y="246"/>
                </a:cubicBezTo>
                <a:cubicBezTo>
                  <a:pt x="265" y="238"/>
                  <a:pt x="236" y="270"/>
                  <a:pt x="241" y="267"/>
                </a:cubicBezTo>
                <a:cubicBezTo>
                  <a:pt x="297" y="211"/>
                  <a:pt x="216" y="270"/>
                  <a:pt x="283" y="225"/>
                </a:cubicBezTo>
                <a:cubicBezTo>
                  <a:pt x="295" y="150"/>
                  <a:pt x="302" y="74"/>
                  <a:pt x="316" y="0"/>
                </a:cubicBezTo>
                <a:cubicBezTo>
                  <a:pt x="332" y="58"/>
                  <a:pt x="346" y="111"/>
                  <a:pt x="380" y="163"/>
                </a:cubicBezTo>
                <a:cubicBezTo>
                  <a:pt x="386" y="173"/>
                  <a:pt x="377" y="207"/>
                  <a:pt x="383" y="217"/>
                </a:cubicBezTo>
                <a:cubicBezTo>
                  <a:pt x="407" y="254"/>
                  <a:pt x="420" y="292"/>
                  <a:pt x="433" y="333"/>
                </a:cubicBezTo>
                <a:cubicBezTo>
                  <a:pt x="440" y="413"/>
                  <a:pt x="464" y="521"/>
                  <a:pt x="416" y="592"/>
                </a:cubicBezTo>
                <a:cubicBezTo>
                  <a:pt x="404" y="630"/>
                  <a:pt x="364" y="650"/>
                  <a:pt x="341" y="684"/>
                </a:cubicBezTo>
                <a:cubicBezTo>
                  <a:pt x="302" y="696"/>
                  <a:pt x="217" y="713"/>
                  <a:pt x="174" y="709"/>
                </a:cubicBezTo>
                <a:cubicBezTo>
                  <a:pt x="140" y="714"/>
                  <a:pt x="159" y="725"/>
                  <a:pt x="138" y="714"/>
                </a:cubicBezTo>
                <a:cubicBezTo>
                  <a:pt x="111" y="695"/>
                  <a:pt x="68" y="642"/>
                  <a:pt x="49" y="642"/>
                </a:cubicBezTo>
                <a:close/>
              </a:path>
            </a:pathLst>
          </a:cu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7019925" y="1414463"/>
            <a:ext cx="914400" cy="192246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3599" name="Group 47"/>
          <p:cNvGrpSpPr>
            <a:grpSpLocks/>
          </p:cNvGrpSpPr>
          <p:nvPr/>
        </p:nvGrpSpPr>
        <p:grpSpPr bwMode="auto">
          <a:xfrm>
            <a:off x="7019925" y="693738"/>
            <a:ext cx="914400" cy="3074987"/>
            <a:chOff x="1156" y="527"/>
            <a:chExt cx="576" cy="1937"/>
          </a:xfrm>
        </p:grpSpPr>
        <p:sp>
          <p:nvSpPr>
            <p:cNvPr id="23600" name="AutoShape 48"/>
            <p:cNvSpPr>
              <a:spLocks noChangeArrowheads="1"/>
            </p:cNvSpPr>
            <p:nvPr/>
          </p:nvSpPr>
          <p:spPr bwMode="auto">
            <a:xfrm>
              <a:off x="1156" y="527"/>
              <a:ext cx="576" cy="1937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1" name="Line 49"/>
            <p:cNvSpPr>
              <a:spLocks noChangeShapeType="1"/>
            </p:cNvSpPr>
            <p:nvPr/>
          </p:nvSpPr>
          <p:spPr bwMode="auto">
            <a:xfrm>
              <a:off x="1292" y="1026"/>
              <a:ext cx="317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02" name="Line 50"/>
            <p:cNvSpPr>
              <a:spLocks noChangeShapeType="1"/>
            </p:cNvSpPr>
            <p:nvPr/>
          </p:nvSpPr>
          <p:spPr bwMode="auto">
            <a:xfrm>
              <a:off x="1292" y="1933"/>
              <a:ext cx="317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03" name="Line 51"/>
            <p:cNvSpPr>
              <a:spLocks noChangeShapeType="1"/>
            </p:cNvSpPr>
            <p:nvPr/>
          </p:nvSpPr>
          <p:spPr bwMode="auto">
            <a:xfrm>
              <a:off x="1292" y="1706"/>
              <a:ext cx="317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04" name="Line 52"/>
            <p:cNvSpPr>
              <a:spLocks noChangeShapeType="1"/>
            </p:cNvSpPr>
            <p:nvPr/>
          </p:nvSpPr>
          <p:spPr bwMode="auto">
            <a:xfrm>
              <a:off x="1292" y="1480"/>
              <a:ext cx="317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05" name="Line 53"/>
            <p:cNvSpPr>
              <a:spLocks noChangeShapeType="1"/>
            </p:cNvSpPr>
            <p:nvPr/>
          </p:nvSpPr>
          <p:spPr bwMode="auto">
            <a:xfrm>
              <a:off x="1292" y="1253"/>
              <a:ext cx="317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06" name="Line 54"/>
            <p:cNvSpPr>
              <a:spLocks noChangeShapeType="1"/>
            </p:cNvSpPr>
            <p:nvPr/>
          </p:nvSpPr>
          <p:spPr bwMode="auto">
            <a:xfrm>
              <a:off x="1292" y="2160"/>
              <a:ext cx="317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607" name="AutoShape 55"/>
          <p:cNvSpPr>
            <a:spLocks noChangeArrowheads="1"/>
          </p:cNvSpPr>
          <p:nvPr/>
        </p:nvSpPr>
        <p:spPr bwMode="auto">
          <a:xfrm>
            <a:off x="7956550" y="2565400"/>
            <a:ext cx="863600" cy="719138"/>
          </a:xfrm>
          <a:custGeom>
            <a:avLst/>
            <a:gdLst>
              <a:gd name="G0" fmla="+- 11946 0 0"/>
              <a:gd name="G1" fmla="+- 19870 0 0"/>
              <a:gd name="G2" fmla="+- 7948 0 0"/>
              <a:gd name="G3" fmla="*/ 11946 1 2"/>
              <a:gd name="G4" fmla="+- G3 10800 0"/>
              <a:gd name="G5" fmla="+- 21600 11946 19870"/>
              <a:gd name="G6" fmla="+- 19870 7948 0"/>
              <a:gd name="G7" fmla="*/ G6 1 2"/>
              <a:gd name="G8" fmla="*/ 19870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870 1 2"/>
              <a:gd name="G15" fmla="+- G5 0 G4"/>
              <a:gd name="G16" fmla="+- G0 0 G4"/>
              <a:gd name="G17" fmla="*/ G2 G15 G16"/>
              <a:gd name="T0" fmla="*/ 16773 w 21600"/>
              <a:gd name="T1" fmla="*/ 0 h 21600"/>
              <a:gd name="T2" fmla="*/ 11946 w 21600"/>
              <a:gd name="T3" fmla="*/ 7948 h 21600"/>
              <a:gd name="T4" fmla="*/ 0 w 21600"/>
              <a:gd name="T5" fmla="*/ 18233 h 21600"/>
              <a:gd name="T6" fmla="*/ 9935 w 21600"/>
              <a:gd name="T7" fmla="*/ 21600 h 21600"/>
              <a:gd name="T8" fmla="*/ 19870 w 21600"/>
              <a:gd name="T9" fmla="*/ 15120 h 21600"/>
              <a:gd name="T10" fmla="*/ 21600 w 21600"/>
              <a:gd name="T11" fmla="*/ 794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773" y="0"/>
                </a:moveTo>
                <a:lnTo>
                  <a:pt x="11946" y="7948"/>
                </a:lnTo>
                <a:lnTo>
                  <a:pt x="13676" y="7948"/>
                </a:lnTo>
                <a:lnTo>
                  <a:pt x="13676" y="14867"/>
                </a:lnTo>
                <a:lnTo>
                  <a:pt x="0" y="14867"/>
                </a:lnTo>
                <a:lnTo>
                  <a:pt x="0" y="21600"/>
                </a:lnTo>
                <a:lnTo>
                  <a:pt x="19870" y="21600"/>
                </a:lnTo>
                <a:lnTo>
                  <a:pt x="19870" y="7948"/>
                </a:lnTo>
                <a:lnTo>
                  <a:pt x="21600" y="7948"/>
                </a:lnTo>
                <a:close/>
              </a:path>
            </a:pathLst>
          </a:custGeom>
          <a:gradFill rotWithShape="1">
            <a:gsLst>
              <a:gs pos="0">
                <a:srgbClr val="EAEAEA"/>
              </a:gs>
              <a:gs pos="17999">
                <a:srgbClr val="777777"/>
              </a:gs>
              <a:gs pos="31000">
                <a:srgbClr val="292929"/>
              </a:gs>
              <a:gs pos="33000">
                <a:srgbClr val="B2B2B2"/>
              </a:gs>
              <a:gs pos="37000">
                <a:srgbClr val="FFFFFF"/>
              </a:gs>
              <a:gs pos="78999">
                <a:srgbClr val="5F5F5F"/>
              </a:gs>
              <a:gs pos="87000">
                <a:srgbClr val="5F5F5F"/>
              </a:gs>
              <a:gs pos="100000">
                <a:srgbClr val="CBCBCB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3608" name="Group 56"/>
          <p:cNvGrpSpPr>
            <a:grpSpLocks/>
          </p:cNvGrpSpPr>
          <p:nvPr/>
        </p:nvGrpSpPr>
        <p:grpSpPr bwMode="auto">
          <a:xfrm>
            <a:off x="6877050" y="3357563"/>
            <a:ext cx="1150938" cy="1873250"/>
            <a:chOff x="1066" y="2205"/>
            <a:chExt cx="725" cy="1180"/>
          </a:xfrm>
        </p:grpSpPr>
        <p:sp>
          <p:nvSpPr>
            <p:cNvPr id="23609" name="AutoShape 57" descr="Каштан"/>
            <p:cNvSpPr>
              <a:spLocks noChangeArrowheads="1"/>
            </p:cNvSpPr>
            <p:nvPr/>
          </p:nvSpPr>
          <p:spPr bwMode="auto">
            <a:xfrm rot="5400000">
              <a:off x="861" y="2636"/>
              <a:ext cx="1134" cy="272"/>
            </a:xfrm>
            <a:prstGeom prst="flowChartPreparation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10" name="AutoShape 58" descr="Пробка"/>
            <p:cNvSpPr>
              <a:spLocks noChangeArrowheads="1"/>
            </p:cNvSpPr>
            <p:nvPr/>
          </p:nvSpPr>
          <p:spPr bwMode="auto">
            <a:xfrm rot="5400000">
              <a:off x="1270" y="2001"/>
              <a:ext cx="318" cy="725"/>
            </a:xfrm>
            <a:prstGeom prst="flowChartDelay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 algn="ctr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11" name="AutoShape 59" descr="Пробка"/>
            <p:cNvSpPr>
              <a:spLocks noChangeArrowheads="1"/>
            </p:cNvSpPr>
            <p:nvPr/>
          </p:nvSpPr>
          <p:spPr bwMode="auto">
            <a:xfrm rot="16200000">
              <a:off x="1270" y="2863"/>
              <a:ext cx="318" cy="725"/>
            </a:xfrm>
            <a:prstGeom prst="flowChartDelay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 algn="ctr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612" name="Freeform 60"/>
          <p:cNvSpPr>
            <a:spLocks/>
          </p:cNvSpPr>
          <p:nvPr/>
        </p:nvSpPr>
        <p:spPr bwMode="auto">
          <a:xfrm>
            <a:off x="8459788" y="1916113"/>
            <a:ext cx="304800" cy="646112"/>
          </a:xfrm>
          <a:custGeom>
            <a:avLst/>
            <a:gdLst/>
            <a:ahLst/>
            <a:cxnLst>
              <a:cxn ang="0">
                <a:pos x="49" y="642"/>
              </a:cxn>
              <a:cxn ang="0">
                <a:pos x="30" y="597"/>
              </a:cxn>
              <a:cxn ang="0">
                <a:pos x="21" y="472"/>
              </a:cxn>
              <a:cxn ang="0">
                <a:pos x="130" y="346"/>
              </a:cxn>
              <a:cxn ang="0">
                <a:pos x="183" y="317"/>
              </a:cxn>
              <a:cxn ang="0">
                <a:pos x="255" y="246"/>
              </a:cxn>
              <a:cxn ang="0">
                <a:pos x="241" y="267"/>
              </a:cxn>
              <a:cxn ang="0">
                <a:pos x="283" y="225"/>
              </a:cxn>
              <a:cxn ang="0">
                <a:pos x="316" y="0"/>
              </a:cxn>
              <a:cxn ang="0">
                <a:pos x="380" y="163"/>
              </a:cxn>
              <a:cxn ang="0">
                <a:pos x="383" y="217"/>
              </a:cxn>
              <a:cxn ang="0">
                <a:pos x="433" y="333"/>
              </a:cxn>
              <a:cxn ang="0">
                <a:pos x="416" y="592"/>
              </a:cxn>
              <a:cxn ang="0">
                <a:pos x="341" y="684"/>
              </a:cxn>
              <a:cxn ang="0">
                <a:pos x="174" y="709"/>
              </a:cxn>
              <a:cxn ang="0">
                <a:pos x="138" y="714"/>
              </a:cxn>
              <a:cxn ang="0">
                <a:pos x="49" y="642"/>
              </a:cxn>
            </a:cxnLst>
            <a:rect l="0" t="0" r="r" b="b"/>
            <a:pathLst>
              <a:path w="464" h="725">
                <a:moveTo>
                  <a:pt x="49" y="642"/>
                </a:moveTo>
                <a:cubicBezTo>
                  <a:pt x="38" y="609"/>
                  <a:pt x="60" y="616"/>
                  <a:pt x="30" y="597"/>
                </a:cubicBezTo>
                <a:cubicBezTo>
                  <a:pt x="0" y="552"/>
                  <a:pt x="38" y="639"/>
                  <a:pt x="21" y="472"/>
                </a:cubicBezTo>
                <a:cubicBezTo>
                  <a:pt x="43" y="446"/>
                  <a:pt x="100" y="356"/>
                  <a:pt x="130" y="346"/>
                </a:cubicBezTo>
                <a:cubicBezTo>
                  <a:pt x="176" y="315"/>
                  <a:pt x="133" y="333"/>
                  <a:pt x="183" y="317"/>
                </a:cubicBezTo>
                <a:cubicBezTo>
                  <a:pt x="198" y="307"/>
                  <a:pt x="245" y="254"/>
                  <a:pt x="255" y="246"/>
                </a:cubicBezTo>
                <a:cubicBezTo>
                  <a:pt x="265" y="238"/>
                  <a:pt x="236" y="270"/>
                  <a:pt x="241" y="267"/>
                </a:cubicBezTo>
                <a:cubicBezTo>
                  <a:pt x="297" y="211"/>
                  <a:pt x="216" y="270"/>
                  <a:pt x="283" y="225"/>
                </a:cubicBezTo>
                <a:cubicBezTo>
                  <a:pt x="295" y="150"/>
                  <a:pt x="302" y="74"/>
                  <a:pt x="316" y="0"/>
                </a:cubicBezTo>
                <a:cubicBezTo>
                  <a:pt x="332" y="58"/>
                  <a:pt x="346" y="111"/>
                  <a:pt x="380" y="163"/>
                </a:cubicBezTo>
                <a:cubicBezTo>
                  <a:pt x="386" y="173"/>
                  <a:pt x="377" y="207"/>
                  <a:pt x="383" y="217"/>
                </a:cubicBezTo>
                <a:cubicBezTo>
                  <a:pt x="407" y="254"/>
                  <a:pt x="420" y="292"/>
                  <a:pt x="433" y="333"/>
                </a:cubicBezTo>
                <a:cubicBezTo>
                  <a:pt x="440" y="413"/>
                  <a:pt x="464" y="521"/>
                  <a:pt x="416" y="592"/>
                </a:cubicBezTo>
                <a:cubicBezTo>
                  <a:pt x="404" y="630"/>
                  <a:pt x="364" y="650"/>
                  <a:pt x="341" y="684"/>
                </a:cubicBezTo>
                <a:cubicBezTo>
                  <a:pt x="302" y="696"/>
                  <a:pt x="217" y="713"/>
                  <a:pt x="174" y="709"/>
                </a:cubicBezTo>
                <a:cubicBezTo>
                  <a:pt x="140" y="714"/>
                  <a:pt x="159" y="725"/>
                  <a:pt x="138" y="714"/>
                </a:cubicBezTo>
                <a:cubicBezTo>
                  <a:pt x="111" y="695"/>
                  <a:pt x="68" y="642"/>
                  <a:pt x="49" y="642"/>
                </a:cubicBezTo>
                <a:close/>
              </a:path>
            </a:pathLst>
          </a:cu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403350" y="3573463"/>
            <a:ext cx="538163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403350" y="3932238"/>
            <a:ext cx="538163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189038" y="4797425"/>
            <a:ext cx="877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Свеча</a:t>
            </a:r>
          </a:p>
        </p:txBody>
      </p:sp>
      <p:sp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6732588" y="5300663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Масляный</a:t>
            </a:r>
          </a:p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светильник</a:t>
            </a:r>
          </a:p>
        </p:txBody>
      </p:sp>
      <p:sp>
        <p:nvSpPr>
          <p:cNvPr id="23617" name="Rectangle 65"/>
          <p:cNvSpPr>
            <a:spLocks noChangeArrowheads="1"/>
          </p:cNvSpPr>
          <p:nvPr/>
        </p:nvSpPr>
        <p:spPr bwMode="auto">
          <a:xfrm>
            <a:off x="2428861" y="4941888"/>
            <a:ext cx="39290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«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Огневые часы» появились еще в Древней Греции, где они были широко распространены. Применялись они вплоть до 19 века</a:t>
            </a:r>
          </a:p>
        </p:txBody>
      </p:sp>
      <p:pic>
        <p:nvPicPr>
          <p:cNvPr id="23618" name="Picture 66" descr="1271490_lar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08050"/>
            <a:ext cx="1835150" cy="388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Прямоугольник 55"/>
          <p:cNvSpPr/>
          <p:nvPr/>
        </p:nvSpPr>
        <p:spPr>
          <a:xfrm>
            <a:off x="1285852" y="214290"/>
            <a:ext cx="4559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Часы. Огневые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B817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B817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2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B817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B817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2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B817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B817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B817"/>
                                      </p:to>
                                    </p:animClr>
                                    <p:animClr clrSpc="rgb" dir="cw">
                                      <p:cBhvr>
                                        <p:cTn id="103" dur="1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B817"/>
                                      </p:to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17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0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0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0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1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61" dur="1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0" presetID="17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7" grpId="1" animBg="1"/>
      <p:bldP spid="23558" grpId="0" animBg="1"/>
      <p:bldP spid="23558" grpId="1" animBg="1"/>
      <p:bldP spid="23558" grpId="2" animBg="1"/>
      <p:bldP spid="23559" grpId="0" animBg="1"/>
      <p:bldP spid="23559" grpId="1" animBg="1"/>
      <p:bldP spid="23560" grpId="0" animBg="1"/>
      <p:bldP spid="23560" grpId="1" animBg="1"/>
      <p:bldP spid="23561" grpId="0" animBg="1"/>
      <p:bldP spid="23561" grpId="1" animBg="1"/>
      <p:bldP spid="23568" grpId="0" animBg="1"/>
      <p:bldP spid="23568" grpId="1" animBg="1"/>
      <p:bldP spid="23569" grpId="0" animBg="1"/>
      <p:bldP spid="23569" grpId="1" animBg="1"/>
      <p:bldP spid="23569" grpId="2" animBg="1"/>
      <p:bldP spid="23572" grpId="0" animBg="1"/>
      <p:bldP spid="23572" grpId="1" animBg="1"/>
      <p:bldP spid="23573" grpId="0" animBg="1"/>
      <p:bldP spid="23573" grpId="1" animBg="1"/>
      <p:bldP spid="23573" grpId="2" animBg="1"/>
      <p:bldP spid="23574" grpId="0" animBg="1"/>
      <p:bldP spid="23575" grpId="0" animBg="1"/>
      <p:bldP spid="23575" grpId="1" animBg="1"/>
      <p:bldP spid="23576" grpId="0" animBg="1"/>
      <p:bldP spid="23577" grpId="0" animBg="1"/>
      <p:bldP spid="23578" grpId="0" animBg="1"/>
      <p:bldP spid="23579" grpId="0" animBg="1"/>
      <p:bldP spid="23580" grpId="0" animBg="1"/>
      <p:bldP spid="23582" grpId="0" animBg="1"/>
      <p:bldP spid="23582" grpId="1" animBg="1"/>
      <p:bldP spid="23591" grpId="0" animBg="1"/>
      <p:bldP spid="23596" grpId="0" animBg="1"/>
      <p:bldP spid="23596" grpId="1" animBg="1"/>
      <p:bldP spid="23596" grpId="2" animBg="1"/>
      <p:bldP spid="23598" grpId="0" animBg="1"/>
      <p:bldP spid="23607" grpId="0" animBg="1"/>
      <p:bldP spid="23612" grpId="0" animBg="1"/>
      <p:bldP spid="23562" grpId="0" animBg="1"/>
      <p:bldP spid="23562" grpId="1" animBg="1"/>
      <p:bldP spid="23563" grpId="0" animBg="1"/>
      <p:bldP spid="23563" grpId="1" animBg="1"/>
      <p:bldP spid="23614" grpId="0"/>
      <p:bldP spid="23615" grpId="0"/>
      <p:bldP spid="236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9" name="Group 31"/>
          <p:cNvGrpSpPr>
            <a:grpSpLocks noChangeAspect="1"/>
          </p:cNvGrpSpPr>
          <p:nvPr/>
        </p:nvGrpSpPr>
        <p:grpSpPr bwMode="auto">
          <a:xfrm>
            <a:off x="2627313" y="2565400"/>
            <a:ext cx="3792537" cy="3792538"/>
            <a:chOff x="1111" y="391"/>
            <a:chExt cx="3523" cy="3523"/>
          </a:xfrm>
        </p:grpSpPr>
        <p:pic>
          <p:nvPicPr>
            <p:cNvPr id="17440" name="Picture 32" descr="Рисунок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" y="526"/>
              <a:ext cx="3268" cy="32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441" name="AutoShape 33"/>
            <p:cNvSpPr>
              <a:spLocks noChangeAspect="1" noChangeArrowheads="1"/>
            </p:cNvSpPr>
            <p:nvPr/>
          </p:nvSpPr>
          <p:spPr bwMode="auto">
            <a:xfrm>
              <a:off x="1111" y="391"/>
              <a:ext cx="3523" cy="3523"/>
            </a:xfrm>
            <a:custGeom>
              <a:avLst/>
              <a:gdLst>
                <a:gd name="G0" fmla="+- 1086 0 0"/>
                <a:gd name="G1" fmla="+- 21600 0 1086"/>
                <a:gd name="G2" fmla="+- 21600 0 108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86" y="10800"/>
                  </a:moveTo>
                  <a:cubicBezTo>
                    <a:pt x="1086" y="16165"/>
                    <a:pt x="5435" y="20514"/>
                    <a:pt x="10800" y="20514"/>
                  </a:cubicBezTo>
                  <a:cubicBezTo>
                    <a:pt x="16165" y="20514"/>
                    <a:pt x="20514" y="16165"/>
                    <a:pt x="20514" y="10800"/>
                  </a:cubicBezTo>
                  <a:cubicBezTo>
                    <a:pt x="20514" y="5435"/>
                    <a:pt x="16165" y="1086"/>
                    <a:pt x="10800" y="1086"/>
                  </a:cubicBezTo>
                  <a:cubicBezTo>
                    <a:pt x="5435" y="1086"/>
                    <a:pt x="1086" y="5435"/>
                    <a:pt x="1086" y="10800"/>
                  </a:cubicBezTo>
                  <a:close/>
                </a:path>
              </a:pathLst>
            </a:custGeom>
            <a:solidFill>
              <a:srgbClr val="008000">
                <a:alpha val="60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42" name="Group 34"/>
          <p:cNvGrpSpPr>
            <a:grpSpLocks/>
          </p:cNvGrpSpPr>
          <p:nvPr/>
        </p:nvGrpSpPr>
        <p:grpSpPr bwMode="auto">
          <a:xfrm>
            <a:off x="4356100" y="3068638"/>
            <a:ext cx="360363" cy="2736850"/>
            <a:chOff x="2109" y="1162"/>
            <a:chExt cx="227" cy="1724"/>
          </a:xfrm>
        </p:grpSpPr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2109" y="1162"/>
              <a:ext cx="227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4" name="AutoShape 36"/>
            <p:cNvSpPr>
              <a:spLocks noChangeArrowheads="1"/>
            </p:cNvSpPr>
            <p:nvPr/>
          </p:nvSpPr>
          <p:spPr bwMode="auto">
            <a:xfrm rot="16200000">
              <a:off x="1782" y="1489"/>
              <a:ext cx="862" cy="208"/>
            </a:xfrm>
            <a:prstGeom prst="flowChartDecision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5" name="Oval 37"/>
            <p:cNvSpPr>
              <a:spLocks noChangeAspect="1" noChangeArrowheads="1"/>
            </p:cNvSpPr>
            <p:nvPr/>
          </p:nvSpPr>
          <p:spPr bwMode="auto">
            <a:xfrm>
              <a:off x="2109" y="1888"/>
              <a:ext cx="227" cy="22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7446" name="Picture 38" descr="4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6659563" y="2565400"/>
            <a:ext cx="2328862" cy="374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323850" y="765175"/>
            <a:ext cx="8424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С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XI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столетия в городах начали устанавливать механические башенные часы с колёсами и гирями. Позже их соединили с устройством для боя, оповещавшего о том, который час. Они не снабжались минутной стрелкой. Поскольку часы устанавливались на башнях их так и называли – башенные  </a:t>
            </a:r>
          </a:p>
        </p:txBody>
      </p:sp>
      <p:pic>
        <p:nvPicPr>
          <p:cNvPr id="17450" name="Picture 42" descr="1240483650_0024hgw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2319337" cy="374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571604" y="142852"/>
            <a:ext cx="61173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Часы. Механические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4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7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0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3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9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2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5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1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4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4"/>
          <p:cNvGrpSpPr>
            <a:grpSpLocks noChangeAspect="1"/>
          </p:cNvGrpSpPr>
          <p:nvPr/>
        </p:nvGrpSpPr>
        <p:grpSpPr bwMode="auto">
          <a:xfrm>
            <a:off x="2627313" y="2420938"/>
            <a:ext cx="3792537" cy="3792537"/>
            <a:chOff x="1111" y="391"/>
            <a:chExt cx="3523" cy="3523"/>
          </a:xfrm>
        </p:grpSpPr>
        <p:pic>
          <p:nvPicPr>
            <p:cNvPr id="21509" name="Picture 5" descr="Рисунок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" y="526"/>
              <a:ext cx="3268" cy="3267"/>
            </a:xfrm>
            <a:prstGeom prst="rect">
              <a:avLst/>
            </a:prstGeom>
            <a:noFill/>
          </p:spPr>
        </p:pic>
        <p:sp>
          <p:nvSpPr>
            <p:cNvPr id="21510" name="AutoShape 6"/>
            <p:cNvSpPr>
              <a:spLocks noChangeAspect="1" noChangeArrowheads="1"/>
            </p:cNvSpPr>
            <p:nvPr/>
          </p:nvSpPr>
          <p:spPr bwMode="auto">
            <a:xfrm>
              <a:off x="1111" y="391"/>
              <a:ext cx="3523" cy="3523"/>
            </a:xfrm>
            <a:custGeom>
              <a:avLst/>
              <a:gdLst>
                <a:gd name="G0" fmla="+- 1086 0 0"/>
                <a:gd name="G1" fmla="+- 21600 0 1086"/>
                <a:gd name="G2" fmla="+- 21600 0 108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86" y="10800"/>
                  </a:moveTo>
                  <a:cubicBezTo>
                    <a:pt x="1086" y="16165"/>
                    <a:pt x="5435" y="20514"/>
                    <a:pt x="10800" y="20514"/>
                  </a:cubicBezTo>
                  <a:cubicBezTo>
                    <a:pt x="16165" y="20514"/>
                    <a:pt x="20514" y="16165"/>
                    <a:pt x="20514" y="10800"/>
                  </a:cubicBezTo>
                  <a:cubicBezTo>
                    <a:pt x="20514" y="5435"/>
                    <a:pt x="16165" y="1086"/>
                    <a:pt x="10800" y="1086"/>
                  </a:cubicBezTo>
                  <a:cubicBezTo>
                    <a:pt x="5435" y="1086"/>
                    <a:pt x="1086" y="5435"/>
                    <a:pt x="1086" y="10800"/>
                  </a:cubicBezTo>
                  <a:close/>
                </a:path>
              </a:pathLst>
            </a:custGeom>
            <a:solidFill>
              <a:srgbClr val="008000">
                <a:alpha val="60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27" name="Group 23"/>
          <p:cNvGrpSpPr>
            <a:grpSpLocks/>
          </p:cNvGrpSpPr>
          <p:nvPr/>
        </p:nvGrpSpPr>
        <p:grpSpPr bwMode="auto">
          <a:xfrm>
            <a:off x="4427538" y="2636838"/>
            <a:ext cx="144462" cy="3455987"/>
            <a:chOff x="4622" y="1480"/>
            <a:chExt cx="91" cy="2177"/>
          </a:xfrm>
        </p:grpSpPr>
        <p:sp>
          <p:nvSpPr>
            <p:cNvPr id="21524" name="AutoShape 20"/>
            <p:cNvSpPr>
              <a:spLocks noChangeArrowheads="1"/>
            </p:cNvSpPr>
            <p:nvPr/>
          </p:nvSpPr>
          <p:spPr bwMode="auto">
            <a:xfrm>
              <a:off x="4622" y="1480"/>
              <a:ext cx="91" cy="1088"/>
            </a:xfrm>
            <a:prstGeom prst="upArrow">
              <a:avLst>
                <a:gd name="adj1" fmla="val 50000"/>
                <a:gd name="adj2" fmla="val 29890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4649" y="2568"/>
              <a:ext cx="45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28" name="Group 24"/>
          <p:cNvGrpSpPr>
            <a:grpSpLocks/>
          </p:cNvGrpSpPr>
          <p:nvPr/>
        </p:nvGrpSpPr>
        <p:grpSpPr bwMode="auto">
          <a:xfrm>
            <a:off x="4427538" y="2565400"/>
            <a:ext cx="144462" cy="3455988"/>
            <a:chOff x="4622" y="1480"/>
            <a:chExt cx="91" cy="2177"/>
          </a:xfrm>
        </p:grpSpPr>
        <p:sp>
          <p:nvSpPr>
            <p:cNvPr id="21529" name="AutoShape 25"/>
            <p:cNvSpPr>
              <a:spLocks noChangeArrowheads="1"/>
            </p:cNvSpPr>
            <p:nvPr/>
          </p:nvSpPr>
          <p:spPr bwMode="auto">
            <a:xfrm>
              <a:off x="4622" y="1480"/>
              <a:ext cx="91" cy="1088"/>
            </a:xfrm>
            <a:prstGeom prst="upArrow">
              <a:avLst>
                <a:gd name="adj1" fmla="val 50000"/>
                <a:gd name="adj2" fmla="val 29890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4649" y="2568"/>
              <a:ext cx="45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4356100" y="2924175"/>
            <a:ext cx="360363" cy="2736850"/>
            <a:chOff x="2109" y="1162"/>
            <a:chExt cx="227" cy="1724"/>
          </a:xfrm>
        </p:grpSpPr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2109" y="1162"/>
              <a:ext cx="227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3" name="AutoShape 9"/>
            <p:cNvSpPr>
              <a:spLocks noChangeArrowheads="1"/>
            </p:cNvSpPr>
            <p:nvPr/>
          </p:nvSpPr>
          <p:spPr bwMode="auto">
            <a:xfrm rot="16200000">
              <a:off x="1782" y="1489"/>
              <a:ext cx="862" cy="208"/>
            </a:xfrm>
            <a:prstGeom prst="flowChartDecision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4" name="Oval 10"/>
            <p:cNvSpPr>
              <a:spLocks noChangeAspect="1" noChangeArrowheads="1"/>
            </p:cNvSpPr>
            <p:nvPr/>
          </p:nvSpPr>
          <p:spPr bwMode="auto">
            <a:xfrm>
              <a:off x="2109" y="1888"/>
              <a:ext cx="227" cy="22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4356100" y="2924175"/>
            <a:ext cx="360363" cy="2736850"/>
            <a:chOff x="4241" y="1207"/>
            <a:chExt cx="227" cy="1724"/>
          </a:xfrm>
        </p:grpSpPr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4241" y="1207"/>
              <a:ext cx="227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7" name="AutoShape 13"/>
            <p:cNvSpPr>
              <a:spLocks noChangeArrowheads="1"/>
            </p:cNvSpPr>
            <p:nvPr/>
          </p:nvSpPr>
          <p:spPr bwMode="auto">
            <a:xfrm rot="16200000">
              <a:off x="4005" y="1625"/>
              <a:ext cx="680" cy="208"/>
            </a:xfrm>
            <a:prstGeom prst="flowChartDecision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8" name="Oval 14"/>
            <p:cNvSpPr>
              <a:spLocks noChangeAspect="1" noChangeArrowheads="1"/>
            </p:cNvSpPr>
            <p:nvPr/>
          </p:nvSpPr>
          <p:spPr bwMode="auto">
            <a:xfrm>
              <a:off x="4241" y="1933"/>
              <a:ext cx="227" cy="22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6443663" y="4941888"/>
            <a:ext cx="22653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effectLst/>
                <a:latin typeface="Garamond" pitchFamily="18" charset="0"/>
              </a:rPr>
              <a:t>Минутной и секундной стрелками часы оснастили лишь в середине </a:t>
            </a:r>
            <a:r>
              <a:rPr lang="en-US" b="1" dirty="0">
                <a:effectLst/>
                <a:latin typeface="Garamond" pitchFamily="18" charset="0"/>
              </a:rPr>
              <a:t>XVII</a:t>
            </a:r>
            <a:r>
              <a:rPr lang="ru-RU" b="1" dirty="0">
                <a:effectLst/>
                <a:latin typeface="Garamond" pitchFamily="18" charset="0"/>
              </a:rPr>
              <a:t> в.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</a:t>
            </a:r>
          </a:p>
        </p:txBody>
      </p:sp>
      <p:pic>
        <p:nvPicPr>
          <p:cNvPr id="21532" name="Picture 28" descr="ku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2808288" cy="210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33" name="Picture 29" descr="688px-MontreGousset0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765175"/>
            <a:ext cx="2808288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34" name="Picture 30" descr="pic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149725"/>
            <a:ext cx="2341562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142844" y="0"/>
            <a:ext cx="6651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Часы. Механические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" dur="30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619250" y="1341438"/>
            <a:ext cx="5472113" cy="20891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3203575" y="3070225"/>
            <a:ext cx="792163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203575" y="1412875"/>
            <a:ext cx="792163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 rot="16200000">
            <a:off x="3634582" y="1845469"/>
            <a:ext cx="792162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 rot="16200000">
            <a:off x="2770982" y="1845469"/>
            <a:ext cx="792162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 rot="16200000">
            <a:off x="3634581" y="2637632"/>
            <a:ext cx="792163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 rot="16200000">
            <a:off x="2770981" y="2637632"/>
            <a:ext cx="792163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3203575" y="2278063"/>
            <a:ext cx="792163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1979613" y="3070225"/>
            <a:ext cx="792162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1979613" y="1412875"/>
            <a:ext cx="792162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 rot="16200000">
            <a:off x="2410619" y="1845469"/>
            <a:ext cx="792162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 rot="16200000">
            <a:off x="1439863" y="1809750"/>
            <a:ext cx="863600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 rot="16200000">
            <a:off x="2410618" y="2637632"/>
            <a:ext cx="792163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5" name="AutoShape 17"/>
          <p:cNvSpPr>
            <a:spLocks noChangeArrowheads="1"/>
          </p:cNvSpPr>
          <p:nvPr/>
        </p:nvSpPr>
        <p:spPr bwMode="auto">
          <a:xfrm rot="16200000">
            <a:off x="1439863" y="2673350"/>
            <a:ext cx="863600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1979613" y="2278063"/>
            <a:ext cx="792162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4716463" y="3070225"/>
            <a:ext cx="792162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8" name="AutoShape 20"/>
          <p:cNvSpPr>
            <a:spLocks noChangeArrowheads="1"/>
          </p:cNvSpPr>
          <p:nvPr/>
        </p:nvSpPr>
        <p:spPr bwMode="auto">
          <a:xfrm>
            <a:off x="4716463" y="1412875"/>
            <a:ext cx="792162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 rot="16200000">
            <a:off x="5147469" y="1845469"/>
            <a:ext cx="792162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0" name="AutoShape 22"/>
          <p:cNvSpPr>
            <a:spLocks noChangeArrowheads="1"/>
          </p:cNvSpPr>
          <p:nvPr/>
        </p:nvSpPr>
        <p:spPr bwMode="auto">
          <a:xfrm rot="16200000">
            <a:off x="4283869" y="1845469"/>
            <a:ext cx="792162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 rot="16200000">
            <a:off x="5147468" y="2637632"/>
            <a:ext cx="792163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2" name="AutoShape 24"/>
          <p:cNvSpPr>
            <a:spLocks noChangeArrowheads="1"/>
          </p:cNvSpPr>
          <p:nvPr/>
        </p:nvSpPr>
        <p:spPr bwMode="auto">
          <a:xfrm rot="16200000">
            <a:off x="4283868" y="2637632"/>
            <a:ext cx="792163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3" name="AutoShape 25"/>
          <p:cNvSpPr>
            <a:spLocks noChangeArrowheads="1"/>
          </p:cNvSpPr>
          <p:nvPr/>
        </p:nvSpPr>
        <p:spPr bwMode="auto">
          <a:xfrm>
            <a:off x="4716463" y="2278063"/>
            <a:ext cx="792162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4" name="AutoShape 26"/>
          <p:cNvSpPr>
            <a:spLocks noChangeArrowheads="1"/>
          </p:cNvSpPr>
          <p:nvPr/>
        </p:nvSpPr>
        <p:spPr bwMode="auto">
          <a:xfrm>
            <a:off x="5940425" y="3070225"/>
            <a:ext cx="792163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5" name="AutoShape 27"/>
          <p:cNvSpPr>
            <a:spLocks noChangeArrowheads="1"/>
          </p:cNvSpPr>
          <p:nvPr/>
        </p:nvSpPr>
        <p:spPr bwMode="auto">
          <a:xfrm>
            <a:off x="5940425" y="1412875"/>
            <a:ext cx="792163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6" name="AutoShape 28"/>
          <p:cNvSpPr>
            <a:spLocks noChangeArrowheads="1"/>
          </p:cNvSpPr>
          <p:nvPr/>
        </p:nvSpPr>
        <p:spPr bwMode="auto">
          <a:xfrm rot="16200000">
            <a:off x="6371432" y="1845469"/>
            <a:ext cx="792162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7" name="AutoShape 29"/>
          <p:cNvSpPr>
            <a:spLocks noChangeArrowheads="1"/>
          </p:cNvSpPr>
          <p:nvPr/>
        </p:nvSpPr>
        <p:spPr bwMode="auto">
          <a:xfrm rot="16200000">
            <a:off x="5507832" y="1845469"/>
            <a:ext cx="792162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8" name="AutoShape 30"/>
          <p:cNvSpPr>
            <a:spLocks noChangeArrowheads="1"/>
          </p:cNvSpPr>
          <p:nvPr/>
        </p:nvSpPr>
        <p:spPr bwMode="auto">
          <a:xfrm rot="16200000">
            <a:off x="6371431" y="2637632"/>
            <a:ext cx="792163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9" name="AutoShape 31"/>
          <p:cNvSpPr>
            <a:spLocks noChangeArrowheads="1"/>
          </p:cNvSpPr>
          <p:nvPr/>
        </p:nvSpPr>
        <p:spPr bwMode="auto">
          <a:xfrm rot="16200000">
            <a:off x="5507831" y="2637632"/>
            <a:ext cx="792163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0" name="AutoShape 32"/>
          <p:cNvSpPr>
            <a:spLocks noChangeArrowheads="1"/>
          </p:cNvSpPr>
          <p:nvPr/>
        </p:nvSpPr>
        <p:spPr bwMode="auto">
          <a:xfrm>
            <a:off x="5940425" y="2278063"/>
            <a:ext cx="792163" cy="215900"/>
          </a:xfrm>
          <a:prstGeom prst="flowChartTerminator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1" name="AutoShape 33"/>
          <p:cNvSpPr>
            <a:spLocks noChangeArrowheads="1"/>
          </p:cNvSpPr>
          <p:nvPr/>
        </p:nvSpPr>
        <p:spPr bwMode="auto">
          <a:xfrm rot="16200000">
            <a:off x="2374900" y="1809750"/>
            <a:ext cx="863600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2" name="AutoShape 34"/>
          <p:cNvSpPr>
            <a:spLocks noChangeArrowheads="1"/>
          </p:cNvSpPr>
          <p:nvPr/>
        </p:nvSpPr>
        <p:spPr bwMode="auto">
          <a:xfrm rot="16200000">
            <a:off x="6335713" y="1809750"/>
            <a:ext cx="863600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3" name="AutoShape 35"/>
          <p:cNvSpPr>
            <a:spLocks noChangeArrowheads="1"/>
          </p:cNvSpPr>
          <p:nvPr/>
        </p:nvSpPr>
        <p:spPr bwMode="auto">
          <a:xfrm rot="16200000">
            <a:off x="2374900" y="2673350"/>
            <a:ext cx="863600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4" name="AutoShape 36"/>
          <p:cNvSpPr>
            <a:spLocks noChangeArrowheads="1"/>
          </p:cNvSpPr>
          <p:nvPr/>
        </p:nvSpPr>
        <p:spPr bwMode="auto">
          <a:xfrm rot="16200000">
            <a:off x="3563144" y="1845469"/>
            <a:ext cx="935038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5" name="AutoShape 37"/>
          <p:cNvSpPr>
            <a:spLocks noChangeArrowheads="1"/>
          </p:cNvSpPr>
          <p:nvPr/>
        </p:nvSpPr>
        <p:spPr bwMode="auto">
          <a:xfrm rot="16200000">
            <a:off x="5472113" y="1809750"/>
            <a:ext cx="863600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6" name="AutoShape 38"/>
          <p:cNvSpPr>
            <a:spLocks noChangeArrowheads="1"/>
          </p:cNvSpPr>
          <p:nvPr/>
        </p:nvSpPr>
        <p:spPr bwMode="auto">
          <a:xfrm rot="16200000">
            <a:off x="2735263" y="2673350"/>
            <a:ext cx="863600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7" name="AutoShape 39"/>
          <p:cNvSpPr>
            <a:spLocks noChangeArrowheads="1"/>
          </p:cNvSpPr>
          <p:nvPr/>
        </p:nvSpPr>
        <p:spPr bwMode="auto">
          <a:xfrm>
            <a:off x="3203575" y="1412875"/>
            <a:ext cx="792163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8" name="AutoShape 40"/>
          <p:cNvSpPr>
            <a:spLocks noChangeArrowheads="1"/>
          </p:cNvSpPr>
          <p:nvPr/>
        </p:nvSpPr>
        <p:spPr bwMode="auto">
          <a:xfrm>
            <a:off x="5938838" y="1412875"/>
            <a:ext cx="792162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9" name="AutoShape 41"/>
          <p:cNvSpPr>
            <a:spLocks noChangeArrowheads="1"/>
          </p:cNvSpPr>
          <p:nvPr/>
        </p:nvSpPr>
        <p:spPr bwMode="auto">
          <a:xfrm>
            <a:off x="5938838" y="3070225"/>
            <a:ext cx="792162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90" name="AutoShape 42"/>
          <p:cNvSpPr>
            <a:spLocks noChangeArrowheads="1"/>
          </p:cNvSpPr>
          <p:nvPr/>
        </p:nvSpPr>
        <p:spPr bwMode="auto">
          <a:xfrm>
            <a:off x="4714875" y="3070225"/>
            <a:ext cx="792163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91" name="AutoShape 43"/>
          <p:cNvSpPr>
            <a:spLocks noChangeArrowheads="1"/>
          </p:cNvSpPr>
          <p:nvPr/>
        </p:nvSpPr>
        <p:spPr bwMode="auto">
          <a:xfrm>
            <a:off x="4714875" y="1412875"/>
            <a:ext cx="792163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92" name="AutoShape 44"/>
          <p:cNvSpPr>
            <a:spLocks noChangeArrowheads="1"/>
          </p:cNvSpPr>
          <p:nvPr/>
        </p:nvSpPr>
        <p:spPr bwMode="auto">
          <a:xfrm>
            <a:off x="3203575" y="3070225"/>
            <a:ext cx="792163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93" name="AutoShape 45"/>
          <p:cNvSpPr>
            <a:spLocks noChangeArrowheads="1"/>
          </p:cNvSpPr>
          <p:nvPr/>
        </p:nvSpPr>
        <p:spPr bwMode="auto">
          <a:xfrm>
            <a:off x="3203575" y="2278063"/>
            <a:ext cx="792163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94" name="AutoShape 46"/>
          <p:cNvSpPr>
            <a:spLocks noChangeArrowheads="1"/>
          </p:cNvSpPr>
          <p:nvPr/>
        </p:nvSpPr>
        <p:spPr bwMode="auto">
          <a:xfrm>
            <a:off x="5938838" y="2278063"/>
            <a:ext cx="792162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95" name="AutoShape 47"/>
          <p:cNvSpPr>
            <a:spLocks noChangeArrowheads="1"/>
          </p:cNvSpPr>
          <p:nvPr/>
        </p:nvSpPr>
        <p:spPr bwMode="auto">
          <a:xfrm rot="16200000">
            <a:off x="5111750" y="2673350"/>
            <a:ext cx="863600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96" name="AutoShape 48"/>
          <p:cNvSpPr>
            <a:spLocks noChangeArrowheads="1"/>
          </p:cNvSpPr>
          <p:nvPr/>
        </p:nvSpPr>
        <p:spPr bwMode="auto">
          <a:xfrm rot="16200000">
            <a:off x="5111750" y="1809750"/>
            <a:ext cx="863600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97" name="AutoShape 49"/>
          <p:cNvSpPr>
            <a:spLocks noChangeArrowheads="1"/>
          </p:cNvSpPr>
          <p:nvPr/>
        </p:nvSpPr>
        <p:spPr bwMode="auto">
          <a:xfrm rot="16200000">
            <a:off x="4248150" y="2673350"/>
            <a:ext cx="863600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98" name="AutoShape 50"/>
          <p:cNvSpPr>
            <a:spLocks noChangeArrowheads="1"/>
          </p:cNvSpPr>
          <p:nvPr/>
        </p:nvSpPr>
        <p:spPr bwMode="auto">
          <a:xfrm rot="16200000">
            <a:off x="4248150" y="1809750"/>
            <a:ext cx="863600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99" name="AutoShape 51"/>
          <p:cNvSpPr>
            <a:spLocks noChangeArrowheads="1"/>
          </p:cNvSpPr>
          <p:nvPr/>
        </p:nvSpPr>
        <p:spPr bwMode="auto">
          <a:xfrm rot="16200000">
            <a:off x="4211638" y="3070225"/>
            <a:ext cx="215900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700" name="AutoShape 52"/>
          <p:cNvSpPr>
            <a:spLocks noChangeArrowheads="1"/>
          </p:cNvSpPr>
          <p:nvPr/>
        </p:nvSpPr>
        <p:spPr bwMode="auto">
          <a:xfrm rot="16200000">
            <a:off x="6335713" y="2673350"/>
            <a:ext cx="863600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701" name="AutoShape 53"/>
          <p:cNvSpPr>
            <a:spLocks noChangeArrowheads="1"/>
          </p:cNvSpPr>
          <p:nvPr/>
        </p:nvSpPr>
        <p:spPr bwMode="auto">
          <a:xfrm rot="16200000">
            <a:off x="5472113" y="2673350"/>
            <a:ext cx="863600" cy="21590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703" name="Text Box 55"/>
          <p:cNvSpPr txBox="1">
            <a:spLocks noChangeArrowheads="1"/>
          </p:cNvSpPr>
          <p:nvPr/>
        </p:nvSpPr>
        <p:spPr bwMode="auto">
          <a:xfrm>
            <a:off x="250825" y="4221163"/>
            <a:ext cx="396081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Электронные часы —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это часы</a:t>
            </a: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с электронной схемой и цифровым индикатором на жидких кристаллах или светодиодах. В сущности, это миниатюрные специализированные электронно-вычислительные устройства </a:t>
            </a:r>
          </a:p>
        </p:txBody>
      </p:sp>
      <p:pic>
        <p:nvPicPr>
          <p:cNvPr id="27704" name="Picture 56" descr="large_vst7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292600"/>
            <a:ext cx="31432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Прямоугольник 54"/>
          <p:cNvSpPr/>
          <p:nvPr/>
        </p:nvSpPr>
        <p:spPr>
          <a:xfrm>
            <a:off x="928662" y="142852"/>
            <a:ext cx="7186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Часы. Электронные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2" grpId="0" animBg="1"/>
      <p:bldP spid="27682" grpId="1" animBg="1"/>
      <p:bldP spid="27685" grpId="0" animBg="1"/>
      <p:bldP spid="27685" grpId="1" animBg="1"/>
      <p:bldP spid="27685" grpId="2" animBg="1"/>
      <p:bldP spid="27685" grpId="3" animBg="1"/>
      <p:bldP spid="27688" grpId="0" animBg="1"/>
      <p:bldP spid="27688" grpId="1" animBg="1"/>
      <p:bldP spid="27688" grpId="2" animBg="1"/>
      <p:bldP spid="27688" grpId="3" animBg="1"/>
      <p:bldP spid="27689" grpId="0" animBg="1"/>
      <p:bldP spid="27689" grpId="1" animBg="1"/>
      <p:bldP spid="27689" grpId="2" animBg="1"/>
      <p:bldP spid="27689" grpId="3" animBg="1"/>
      <p:bldP spid="27689" grpId="4" animBg="1"/>
      <p:bldP spid="27689" grpId="5" animBg="1"/>
      <p:bldP spid="27690" grpId="0" animBg="1"/>
      <p:bldP spid="27691" grpId="0" animBg="1"/>
      <p:bldP spid="27694" grpId="0" animBg="1"/>
      <p:bldP spid="27694" grpId="1" animBg="1"/>
      <p:bldP spid="27694" grpId="2" animBg="1"/>
      <p:bldP spid="27694" grpId="3" animBg="1"/>
      <p:bldP spid="27697" grpId="0" animBg="1"/>
      <p:bldP spid="27698" grpId="0" animBg="1"/>
      <p:bldP spid="27699" grpId="0" animBg="1"/>
      <p:bldP spid="27699" grpId="1" animBg="1"/>
      <p:bldP spid="27699" grpId="2" animBg="1"/>
      <p:bldP spid="27699" grpId="3" animBg="1"/>
      <p:bldP spid="27699" grpId="4" animBg="1"/>
      <p:bldP spid="27699" grpId="5" animBg="1"/>
      <p:bldP spid="27699" grpId="6" animBg="1"/>
      <p:bldP spid="27699" grpId="7" animBg="1"/>
      <p:bldP spid="27699" grpId="8" animBg="1"/>
      <p:bldP spid="27699" grpId="9" animBg="1"/>
      <p:bldP spid="27700" grpId="0" animBg="1"/>
      <p:bldP spid="27700" grpId="1" animBg="1"/>
      <p:bldP spid="27701" grpId="0" animBg="1"/>
      <p:bldP spid="27701" grpId="1" animBg="1"/>
      <p:bldP spid="27701" grpId="2" animBg="1"/>
      <p:bldP spid="27701" grpId="3" animBg="1"/>
      <p:bldP spid="27701" grpId="4" animBg="1"/>
      <p:bldP spid="27701" grpId="5" animBg="1"/>
      <p:bldP spid="27701" grpId="6" animBg="1"/>
      <p:bldP spid="27701" grpId="7" animBg="1"/>
      <p:bldP spid="277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Oval 10"/>
          <p:cNvSpPr>
            <a:spLocks noChangeAspect="1" noChangeArrowheads="1"/>
          </p:cNvSpPr>
          <p:nvPr/>
        </p:nvSpPr>
        <p:spPr bwMode="auto">
          <a:xfrm>
            <a:off x="4141788" y="2276475"/>
            <a:ext cx="412750" cy="4238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3" name="Oval 11"/>
          <p:cNvSpPr>
            <a:spLocks noChangeAspect="1" noChangeArrowheads="1"/>
          </p:cNvSpPr>
          <p:nvPr/>
        </p:nvSpPr>
        <p:spPr bwMode="auto">
          <a:xfrm rot="-3004094">
            <a:off x="3902869" y="1688306"/>
            <a:ext cx="936625" cy="1687513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Oval 12"/>
          <p:cNvSpPr>
            <a:spLocks noChangeAspect="1" noChangeArrowheads="1"/>
          </p:cNvSpPr>
          <p:nvPr/>
        </p:nvSpPr>
        <p:spPr bwMode="auto">
          <a:xfrm rot="-18712280">
            <a:off x="3859213" y="1663700"/>
            <a:ext cx="936625" cy="175577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AutoShape 13"/>
          <p:cNvSpPr>
            <a:spLocks noChangeAspect="1" noChangeArrowheads="1"/>
          </p:cNvSpPr>
          <p:nvPr/>
        </p:nvSpPr>
        <p:spPr bwMode="auto">
          <a:xfrm rot="18575553" flipH="1">
            <a:off x="3565525" y="2997200"/>
            <a:ext cx="223838" cy="223838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6" name="AutoShape 14"/>
          <p:cNvSpPr>
            <a:spLocks noChangeAspect="1" noChangeArrowheads="1"/>
          </p:cNvSpPr>
          <p:nvPr/>
        </p:nvSpPr>
        <p:spPr bwMode="auto">
          <a:xfrm rot="16196377" flipH="1">
            <a:off x="3636963" y="1844675"/>
            <a:ext cx="223838" cy="223837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8687" name="Picture 15" descr="5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 bwMode="auto">
          <a:xfrm>
            <a:off x="539750" y="1341438"/>
            <a:ext cx="2066925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214282" y="5572140"/>
            <a:ext cx="8748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Они считаются самыми точными. В них для измерения времени используются различные типы  излучателей с постоянной частотой. Эти часы используются там, где нужна особенно большая точность.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23850" y="4652963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effectLst/>
                <a:latin typeface="Garamond" pitchFamily="18" charset="0"/>
              </a:rPr>
              <a:t>Астрономические</a:t>
            </a:r>
          </a:p>
          <a:p>
            <a:pPr algn="ctr"/>
            <a:r>
              <a:rPr lang="ru-RU" b="1" dirty="0">
                <a:effectLst/>
                <a:latin typeface="Garamond" pitchFamily="18" charset="0"/>
              </a:rPr>
              <a:t>электронные часы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3276600" y="3284538"/>
            <a:ext cx="2232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effectLst/>
              </a:rPr>
              <a:t>Используются часы и с радиоактивными элементами</a:t>
            </a:r>
          </a:p>
        </p:txBody>
      </p:sp>
      <p:pic>
        <p:nvPicPr>
          <p:cNvPr id="28692" name="Picture 20" descr="атомныечасы49год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981075"/>
            <a:ext cx="2497137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93" name="AutoShape 21"/>
          <p:cNvSpPr>
            <a:spLocks noChangeArrowheads="1"/>
          </p:cNvSpPr>
          <p:nvPr/>
        </p:nvSpPr>
        <p:spPr bwMode="auto">
          <a:xfrm>
            <a:off x="5508625" y="3284538"/>
            <a:ext cx="544513" cy="485775"/>
          </a:xfrm>
          <a:prstGeom prst="rightArrow">
            <a:avLst>
              <a:gd name="adj1" fmla="val 50000"/>
              <a:gd name="adj2" fmla="val 28023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7186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Часы. Электронные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532 C -0.01962 -0.02197 -0.00347 -0.08441 0.03542 -0.1346 C 0.07465 -0.18432 0.1217 -0.2019 0.14132 -0.17438 C 0.16042 -0.14755 0.14444 -0.08673 0.10538 -0.03677 C 0.06614 0.01272 0.01892 0.03145 -0.0007 0.00532 Z " pathEditMode="relative" rAng="-8015505" ptsTypes="fffff">
                                      <p:cBhvr>
                                        <p:cTn id="39" dur="2000" spd="-100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90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37 C 0.01424 -0.02359 0.06094 -0.00786 0.10243 0.03839 C 0.14167 0.08418 0.1592 0.142 0.14149 0.16929 C 0.12396 0.19658 0.07865 0.18154 0.03906 0.13575 C -0.00104 0.08996 -0.02014 0.03053 -0.00278 0.0037 Z " pathEditMode="relative" rAng="-2952758" ptsTypes="fffff">
                                      <p:cBhvr>
                                        <p:cTn id="41" dur="2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8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animBg="1"/>
      <p:bldP spid="28683" grpId="0" animBg="1"/>
      <p:bldP spid="28684" grpId="0" animBg="1"/>
      <p:bldP spid="28685" grpId="0" animBg="1"/>
      <p:bldP spid="28685" grpId="1" animBg="1"/>
      <p:bldP spid="28686" grpId="0" animBg="1"/>
      <p:bldP spid="28686" grpId="1" animBg="1"/>
      <p:bldP spid="28689" grpId="0"/>
      <p:bldP spid="28690" grpId="0"/>
      <p:bldP spid="28691" grpId="0"/>
      <p:bldP spid="286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3708400" y="1989138"/>
            <a:ext cx="1728788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atang"/>
                <a:ea typeface="Batang"/>
              </a:rPr>
              <a:t>?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14348" y="1142984"/>
            <a:ext cx="7795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u="sng" dirty="0">
                <a:solidFill>
                  <a:srgbClr val="CC0000"/>
                </a:solidFill>
                <a:effectLst/>
                <a:latin typeface="Georgia" pitchFamily="18" charset="0"/>
              </a:rPr>
              <a:t>Эра</a:t>
            </a:r>
            <a:r>
              <a:rPr lang="ru-RU" sz="2000" b="1" u="sng" dirty="0">
                <a:effectLst/>
                <a:latin typeface="Georgia" pitchFamily="18" charset="0"/>
              </a:rPr>
              <a:t>-</a:t>
            </a:r>
            <a:r>
              <a:rPr lang="ru-RU" sz="2000" b="1" dirty="0">
                <a:effectLst/>
                <a:latin typeface="Georgia" pitchFamily="18" charset="0"/>
              </a:rPr>
              <a:t> это точка отсчета с которой ведется счет времени</a:t>
            </a:r>
            <a:r>
              <a:rPr lang="ru-RU" sz="2400" b="1" dirty="0">
                <a:effectLst/>
                <a:latin typeface="Arial" charset="0"/>
              </a:rPr>
              <a:t>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3850" y="4797425"/>
            <a:ext cx="8713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считать точкой отсчета?</a:t>
            </a:r>
          </a:p>
        </p:txBody>
      </p:sp>
      <p:pic>
        <p:nvPicPr>
          <p:cNvPr id="24585" name="Picture 9" descr="j023307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1584325" cy="80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979613" y="1916113"/>
            <a:ext cx="716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Древний Египет - начало правления нового фараона</a:t>
            </a:r>
          </a:p>
        </p:txBody>
      </p:sp>
      <p:pic>
        <p:nvPicPr>
          <p:cNvPr id="24588" name="Picture 12" descr="j023105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1008063" cy="1081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908175" y="2924175"/>
            <a:ext cx="676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Древняя Греция – первая Олимпиада</a:t>
            </a:r>
          </a:p>
        </p:txBody>
      </p:sp>
      <p:pic>
        <p:nvPicPr>
          <p:cNvPr id="24591" name="Picture 15" descr="j02159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1223963" cy="103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979613" y="4221163"/>
            <a:ext cx="7164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Древний Рим – основание города</a:t>
            </a:r>
          </a:p>
        </p:txBody>
      </p:sp>
      <p:pic>
        <p:nvPicPr>
          <p:cNvPr id="24594" name="Picture 18" descr="j019414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084763"/>
            <a:ext cx="1152525" cy="104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2051050" y="5643578"/>
            <a:ext cx="709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Древняя Русь – 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Сот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ворение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мира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214282" y="1643050"/>
            <a:ext cx="85154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На сегодняшний день насчитывается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более</a:t>
            </a: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4140200" y="5157788"/>
            <a:ext cx="10239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effectLst/>
              </a:rPr>
              <a:t>ЭР</a:t>
            </a:r>
          </a:p>
        </p:txBody>
      </p:sp>
      <p:sp>
        <p:nvSpPr>
          <p:cNvPr id="24598" name="WordArt 22"/>
          <p:cNvSpPr>
            <a:spLocks noChangeArrowheads="1" noChangeShapeType="1" noTextEdit="1"/>
          </p:cNvSpPr>
          <p:nvPr/>
        </p:nvSpPr>
        <p:spPr bwMode="auto">
          <a:xfrm>
            <a:off x="1979613" y="3284538"/>
            <a:ext cx="5472112" cy="1668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itchFamily="18" charset="0"/>
              </a:rPr>
              <a:t>1000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14744" y="214290"/>
            <a:ext cx="150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Эра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emph" presetSubtype="0" repeatCount="4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autoRev="1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autoRev="1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1" grpId="1" animBg="1"/>
      <p:bldP spid="24581" grpId="2" animBg="1"/>
      <p:bldP spid="24582" grpId="0"/>
      <p:bldP spid="24583" grpId="0"/>
      <p:bldP spid="24583" grpId="1"/>
      <p:bldP spid="24586" grpId="0"/>
      <p:bldP spid="24586" grpId="1"/>
      <p:bldP spid="24589" grpId="0"/>
      <p:bldP spid="24589" grpId="1"/>
      <p:bldP spid="24592" grpId="0"/>
      <p:bldP spid="24592" grpId="1"/>
      <p:bldP spid="24595" grpId="0"/>
      <p:bldP spid="24595" grpId="1"/>
      <p:bldP spid="24596" grpId="0"/>
      <p:bldP spid="24597" grpId="0"/>
      <p:bldP spid="24598" grpId="0" animBg="1"/>
      <p:bldP spid="2459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7" name="Text Box 261"/>
          <p:cNvSpPr txBox="1">
            <a:spLocks noChangeArrowheads="1"/>
          </p:cNvSpPr>
          <p:nvPr/>
        </p:nvSpPr>
        <p:spPr bwMode="auto">
          <a:xfrm>
            <a:off x="1514475" y="1125538"/>
            <a:ext cx="68227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effectLst/>
                <a:latin typeface="Georgia" pitchFamily="18" charset="0"/>
              </a:rPr>
              <a:t>Отсчет времени в нашем календаре</a:t>
            </a:r>
          </a:p>
          <a:p>
            <a:pPr algn="ctr"/>
            <a:r>
              <a:rPr lang="ru-RU" sz="2400" b="1" u="sng" dirty="0">
                <a:effectLst/>
                <a:latin typeface="Georgia" pitchFamily="18" charset="0"/>
              </a:rPr>
              <a:t> начинается с рождения Иисуса Христа</a:t>
            </a:r>
            <a:r>
              <a:rPr lang="ru-RU" sz="2400" b="1" dirty="0">
                <a:effectLst/>
                <a:latin typeface="Georgia" pitchFamily="18" charset="0"/>
              </a:rPr>
              <a:t>.</a:t>
            </a:r>
          </a:p>
        </p:txBody>
      </p:sp>
      <p:sp>
        <p:nvSpPr>
          <p:cNvPr id="14599" name="Text Box 263"/>
          <p:cNvSpPr txBox="1">
            <a:spLocks noChangeArrowheads="1"/>
          </p:cNvSpPr>
          <p:nvPr/>
        </p:nvSpPr>
        <p:spPr bwMode="auto">
          <a:xfrm>
            <a:off x="323850" y="5659438"/>
            <a:ext cx="4032250" cy="466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до нашей эры</a:t>
            </a:r>
          </a:p>
        </p:txBody>
      </p:sp>
      <p:sp>
        <p:nvSpPr>
          <p:cNvPr id="14600" name="Text Box 264"/>
          <p:cNvSpPr txBox="1">
            <a:spLocks noChangeArrowheads="1"/>
          </p:cNvSpPr>
          <p:nvPr/>
        </p:nvSpPr>
        <p:spPr bwMode="auto">
          <a:xfrm>
            <a:off x="4716463" y="5659438"/>
            <a:ext cx="4105275" cy="466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наша эра</a:t>
            </a:r>
          </a:p>
        </p:txBody>
      </p:sp>
      <p:sp>
        <p:nvSpPr>
          <p:cNvPr id="14601" name="AutoShape 265"/>
          <p:cNvSpPr>
            <a:spLocks noChangeAspect="1" noChangeArrowheads="1"/>
          </p:cNvSpPr>
          <p:nvPr/>
        </p:nvSpPr>
        <p:spPr bwMode="auto">
          <a:xfrm>
            <a:off x="4211638" y="5516563"/>
            <a:ext cx="719137" cy="719137"/>
          </a:xfrm>
          <a:prstGeom prst="star8">
            <a:avLst>
              <a:gd name="adj" fmla="val 3825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Р.Х.</a:t>
            </a:r>
          </a:p>
        </p:txBody>
      </p:sp>
      <p:pic>
        <p:nvPicPr>
          <p:cNvPr id="14605" name="Picture 269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2143116"/>
            <a:ext cx="1871663" cy="32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606" name="Picture 17" descr="D:\Work_Kat\_Уроки\52 Возникновение христианства МОЖНО ДЕЛАТЬ\Рождество Господа нашего Иисуиа Христа (Лук., гл. 2, ст.1-24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2616200" cy="32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607" name="Picture 18" descr="D:\Work_Kat\_Уроки\52 Возникновение христианства МОЖНО ДЕЛАТЬ\Картинки\ГОТОВО\Малая кар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2060575"/>
            <a:ext cx="3384550" cy="3222625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4522788" y="2970213"/>
            <a:ext cx="415925" cy="355600"/>
          </a:xfrm>
          <a:prstGeom prst="star4">
            <a:avLst>
              <a:gd name="adj" fmla="val 12500"/>
            </a:avLst>
          </a:prstGeom>
          <a:solidFill>
            <a:srgbClr val="FFCC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285728"/>
            <a:ext cx="150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Эра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3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1000" fill="hold"/>
                                        <p:tgtEl>
                                          <p:spTgt spid="14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14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1000" fill="hold"/>
                                        <p:tgtEl>
                                          <p:spTgt spid="146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4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60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60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6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6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7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hold"/>
                                        <p:tgtEl>
                                          <p:spTgt spid="1460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hold"/>
                                        <p:tgtEl>
                                          <p:spTgt spid="1460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1460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14600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autoRev="1" fill="hold"/>
                                        <p:tgtEl>
                                          <p:spTgt spid="1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autoRev="1" fill="hold"/>
                                        <p:tgtEl>
                                          <p:spTgt spid="1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1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1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5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5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5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5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7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autoRev="1" fill="hold"/>
                                        <p:tgtEl>
                                          <p:spTgt spid="1459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autoRev="1" fill="hold"/>
                                        <p:tgtEl>
                                          <p:spTgt spid="1459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1459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autoRev="1" fill="hold"/>
                                        <p:tgtEl>
                                          <p:spTgt spid="14599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7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autoRev="1" fill="hold"/>
                                        <p:tgtEl>
                                          <p:spTgt spid="1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autoRev="1" fill="hold"/>
                                        <p:tgtEl>
                                          <p:spTgt spid="1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500" autoRev="1" fill="hold"/>
                                        <p:tgtEl>
                                          <p:spTgt spid="1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autoRev="1" fill="hold"/>
                                        <p:tgtEl>
                                          <p:spTgt spid="1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97" grpId="0"/>
      <p:bldP spid="14599" grpId="0" uiExpand="1" build="allAtOnce" animBg="1"/>
      <p:bldP spid="14599" grpId="1" build="allAtOnce" animBg="1"/>
      <p:bldP spid="14600" grpId="0" uiExpand="1" build="allAtOnce" animBg="1"/>
      <p:bldP spid="14600" grpId="1" build="allAtOnce" animBg="1"/>
      <p:bldP spid="14601" grpId="0" animBg="1"/>
      <p:bldP spid="14601" grpId="1" animBg="1"/>
      <p:bldP spid="11277" grpId="0" animBg="1"/>
      <p:bldP spid="1127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3" name="Picture 29" descr="Рисунок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052513"/>
            <a:ext cx="5178425" cy="517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1763713" y="981075"/>
            <a:ext cx="5817618" cy="46166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effectLst/>
                <a:latin typeface="Garamond" pitchFamily="18" charset="0"/>
              </a:rPr>
              <a:t>Существует несколько типов календарей</a:t>
            </a:r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 rot="-3368573">
            <a:off x="2310607" y="1802606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297" name="AutoShape 33"/>
          <p:cNvSpPr>
            <a:spLocks noChangeArrowheads="1"/>
          </p:cNvSpPr>
          <p:nvPr/>
        </p:nvSpPr>
        <p:spPr bwMode="auto">
          <a:xfrm rot="14117605">
            <a:off x="5839620" y="1802606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4284663" y="1557338"/>
            <a:ext cx="485775" cy="863600"/>
          </a:xfrm>
          <a:prstGeom prst="downArrow">
            <a:avLst>
              <a:gd name="adj1" fmla="val 50000"/>
              <a:gd name="adj2" fmla="val 44444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1331913" y="1484313"/>
            <a:ext cx="6480175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1116013" y="2492375"/>
            <a:ext cx="1771639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effectLst/>
                <a:latin typeface="Garamond" pitchFamily="18" charset="0"/>
              </a:rPr>
              <a:t>Солнечный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3779838" y="2492375"/>
            <a:ext cx="129394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>
                <a:effectLst/>
                <a:latin typeface="Garamond" pitchFamily="18" charset="0"/>
              </a:rPr>
              <a:t>Лунный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5940425" y="2492375"/>
            <a:ext cx="3024188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b="1" dirty="0">
                <a:effectLst/>
                <a:latin typeface="Garamond" pitchFamily="18" charset="0"/>
              </a:rPr>
              <a:t>Лунно-солнечный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900113" y="3141663"/>
            <a:ext cx="2087562" cy="255454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Современный грегорианский календарь</a:t>
            </a:r>
          </a:p>
          <a:p>
            <a:pPr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Юлианский календарь</a:t>
            </a:r>
          </a:p>
          <a:p>
            <a:pPr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Иранский</a:t>
            </a:r>
          </a:p>
          <a:p>
            <a:pPr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Коптский</a:t>
            </a:r>
          </a:p>
          <a:p>
            <a:pPr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Эфиопский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3348038" y="3141663"/>
            <a:ext cx="2087562" cy="9255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Календари большинства стран ислама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5715008" y="3357562"/>
            <a:ext cx="3240088" cy="255454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Ассирийский календарь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Вавилонский календарь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Вьетнамский календарь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Древнеславянский календарь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Древнегреческий календарь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Еврейский календарь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Китайский календарь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14612" y="142852"/>
            <a:ext cx="3966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Календари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" grpId="0" animBg="1"/>
      <p:bldP spid="11295" grpId="0" animBg="1"/>
      <p:bldP spid="11297" grpId="0" animBg="1"/>
      <p:bldP spid="11298" grpId="0" animBg="1"/>
      <p:bldP spid="11301" grpId="0" animBg="1"/>
      <p:bldP spid="11302" grpId="0" animBg="1"/>
      <p:bldP spid="11303" grpId="0" animBg="1"/>
      <p:bldP spid="11304" grpId="0" animBg="1"/>
      <p:bldP spid="11306" grpId="0" animBg="1"/>
      <p:bldP spid="11307" grpId="2" animBg="1"/>
      <p:bldP spid="113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42910" y="981075"/>
            <a:ext cx="803277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Особое место занимает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древнеегипетский календарь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. Год в этом календаре — это промежуток времени между двумя последовательными восходами звезды Сириуса из созвездия Большого пса. По наблюдениям восхода Сириуса египетские жрецы точно предсказывали начало разлива Нила</a:t>
            </a:r>
          </a:p>
        </p:txBody>
      </p:sp>
      <p:pic>
        <p:nvPicPr>
          <p:cNvPr id="12310" name="Picture 22" descr="восходсириус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24175"/>
            <a:ext cx="4032250" cy="282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311" name="Picture 23" descr="восходсириус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924175"/>
            <a:ext cx="4176712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928663" y="5949950"/>
            <a:ext cx="7358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Египетские жрецы наблюдают за восходом Сириуса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14290"/>
            <a:ext cx="3966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Календари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9" grpId="0"/>
      <p:bldP spid="123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71472" y="765175"/>
            <a:ext cx="78581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Солнечный календарь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— разновидность календаря, в основе которого лежит тропический год, то есть период смены сезонов.</a:t>
            </a:r>
          </a:p>
        </p:txBody>
      </p:sp>
      <p:pic>
        <p:nvPicPr>
          <p:cNvPr id="33797" name="Picture 5" descr="юлианскийкаленда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3333750" cy="431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Picture 6" descr="04-25-1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3529013" cy="43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116013" y="6237288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Юлианский и современный грегорианский календари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0"/>
            <a:ext cx="39661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kern="1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Календари</a:t>
            </a:r>
            <a:endParaRPr lang="ru-RU" sz="5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2" name="Group 12"/>
          <p:cNvGrpSpPr>
            <a:grpSpLocks/>
          </p:cNvGrpSpPr>
          <p:nvPr/>
        </p:nvGrpSpPr>
        <p:grpSpPr bwMode="auto">
          <a:xfrm>
            <a:off x="3708400" y="908050"/>
            <a:ext cx="1966913" cy="1714500"/>
            <a:chOff x="8" y="1788"/>
            <a:chExt cx="1239" cy="1080"/>
          </a:xfrm>
        </p:grpSpPr>
        <p:pic>
          <p:nvPicPr>
            <p:cNvPr id="10253" name="Picture 13" descr="j030052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1788"/>
              <a:ext cx="1043" cy="826"/>
            </a:xfrm>
            <a:prstGeom prst="rect">
              <a:avLst/>
            </a:prstGeom>
            <a:noFill/>
          </p:spPr>
        </p:pic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8" y="2580"/>
              <a:ext cx="12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dirty="0">
                  <a:effectLst/>
                  <a:latin typeface="Arial" charset="0"/>
                </a:rPr>
                <a:t>хронология</a:t>
              </a:r>
            </a:p>
          </p:txBody>
        </p:sp>
      </p:grp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11188" y="765175"/>
            <a:ext cx="79200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effectLst/>
                <a:latin typeface="Garamond" pitchFamily="18" charset="0"/>
              </a:rPr>
              <a:t>Хронология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/>
                <a:latin typeface="Garamond" pitchFamily="18" charset="0"/>
              </a:rPr>
              <a:t>-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/>
                <a:latin typeface="Garamond" pitchFamily="18" charset="0"/>
              </a:rPr>
              <a:t>это наука об измерении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/>
                <a:latin typeface="Garamond" pitchFamily="18" charset="0"/>
              </a:rPr>
              <a:t>времени и различных календарных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/>
                <a:latin typeface="Garamond" pitchFamily="18" charset="0"/>
              </a:rPr>
              <a:t>системах.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95288" y="5516563"/>
            <a:ext cx="3978275" cy="10191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>
                <a:effectLst/>
                <a:latin typeface="Garamond" pitchFamily="18" charset="0"/>
              </a:rPr>
              <a:t>Изучает движение небесных тел, и устанавливает точное астрономическое время.</a:t>
            </a:r>
          </a:p>
        </p:txBody>
      </p:sp>
      <p:grpSp>
        <p:nvGrpSpPr>
          <p:cNvPr id="10261" name="Group 21"/>
          <p:cNvGrpSpPr>
            <a:grpSpLocks/>
          </p:cNvGrpSpPr>
          <p:nvPr/>
        </p:nvGrpSpPr>
        <p:grpSpPr bwMode="auto">
          <a:xfrm>
            <a:off x="1463675" y="2997201"/>
            <a:ext cx="2023192" cy="2002276"/>
            <a:chOff x="213" y="2886"/>
            <a:chExt cx="1341" cy="1540"/>
          </a:xfrm>
        </p:grpSpPr>
        <p:pic>
          <p:nvPicPr>
            <p:cNvPr id="10262" name="Picture 22" descr="j0219085"/>
            <p:cNvPicPr>
              <a:picLocks noChangeAspect="1" noChangeArrowheads="1" noCrop="1"/>
            </p:cNvPicPr>
            <p:nvPr/>
          </p:nvPicPr>
          <p:blipFill>
            <a:blip r:embed="rId3">
              <a:lum bright="6000" contrast="24000"/>
            </a:blip>
            <a:srcRect/>
            <a:stretch>
              <a:fillRect/>
            </a:stretch>
          </p:blipFill>
          <p:spPr bwMode="auto">
            <a:xfrm>
              <a:off x="431" y="2886"/>
              <a:ext cx="1052" cy="10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213" y="3929"/>
              <a:ext cx="1341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effectLst/>
                  <a:latin typeface="Garamond" pitchFamily="18" charset="0"/>
                </a:rPr>
                <a:t>Астрономическая</a:t>
              </a:r>
            </a:p>
            <a:p>
              <a:pPr algn="ctr"/>
              <a:r>
                <a:rPr lang="ru-RU" b="1" dirty="0">
                  <a:effectLst/>
                  <a:latin typeface="Garamond" pitchFamily="18" charset="0"/>
                </a:rPr>
                <a:t>хронология</a:t>
              </a:r>
            </a:p>
          </p:txBody>
        </p:sp>
      </p:grpSp>
      <p:grpSp>
        <p:nvGrpSpPr>
          <p:cNvPr id="10266" name="Group 26"/>
          <p:cNvGrpSpPr>
            <a:grpSpLocks/>
          </p:cNvGrpSpPr>
          <p:nvPr/>
        </p:nvGrpSpPr>
        <p:grpSpPr bwMode="auto">
          <a:xfrm>
            <a:off x="5822951" y="2781300"/>
            <a:ext cx="1672683" cy="2109631"/>
            <a:chOff x="2931" y="2976"/>
            <a:chExt cx="908" cy="1374"/>
          </a:xfrm>
        </p:grpSpPr>
        <p:pic>
          <p:nvPicPr>
            <p:cNvPr id="10267" name="Picture 27" descr="j0234760"/>
            <p:cNvPicPr>
              <a:picLocks noChangeAspect="1" noChangeArrowheads="1" noCrop="1"/>
            </p:cNvPicPr>
            <p:nvPr/>
          </p:nvPicPr>
          <p:blipFill>
            <a:blip r:embed="rId4">
              <a:lum bright="6000" contrast="24000"/>
            </a:blip>
            <a:srcRect/>
            <a:stretch>
              <a:fillRect/>
            </a:stretch>
          </p:blipFill>
          <p:spPr bwMode="auto">
            <a:xfrm>
              <a:off x="3051" y="2976"/>
              <a:ext cx="721" cy="9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268" name="Text Box 28"/>
            <p:cNvSpPr txBox="1">
              <a:spLocks noChangeArrowheads="1"/>
            </p:cNvSpPr>
            <p:nvPr/>
          </p:nvSpPr>
          <p:spPr bwMode="auto">
            <a:xfrm>
              <a:off x="2931" y="3929"/>
              <a:ext cx="908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effectLst/>
                  <a:latin typeface="Garamond" pitchFamily="18" charset="0"/>
                </a:rPr>
                <a:t>Историческая</a:t>
              </a:r>
            </a:p>
            <a:p>
              <a:pPr algn="ctr"/>
              <a:r>
                <a:rPr lang="ru-RU" b="1" dirty="0">
                  <a:effectLst/>
                  <a:latin typeface="Garamond" pitchFamily="18" charset="0"/>
                </a:rPr>
                <a:t>хронология</a:t>
              </a:r>
            </a:p>
          </p:txBody>
        </p:sp>
      </p:grp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4710113" y="5516563"/>
            <a:ext cx="3751348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>
                <a:effectLst/>
                <a:latin typeface="Garamond" pitchFamily="18" charset="0"/>
              </a:rPr>
              <a:t>Изучает способы измерения и </a:t>
            </a:r>
          </a:p>
          <a:p>
            <a:pPr algn="ctr"/>
            <a:r>
              <a:rPr lang="ru-RU" sz="2000" b="1" dirty="0">
                <a:effectLst/>
                <a:latin typeface="Garamond" pitchFamily="18" charset="0"/>
              </a:rPr>
              <a:t> исчисления времени и </a:t>
            </a:r>
          </a:p>
          <a:p>
            <a:pPr algn="ctr"/>
            <a:r>
              <a:rPr lang="ru-RU" sz="2000" b="1" dirty="0">
                <a:effectLst/>
                <a:latin typeface="Garamond" pitchFamily="18" charset="0"/>
              </a:rPr>
              <a:t> историю развития календаря.</a:t>
            </a:r>
          </a:p>
        </p:txBody>
      </p:sp>
      <p:sp>
        <p:nvSpPr>
          <p:cNvPr id="10271" name="AutoShape 31"/>
          <p:cNvSpPr>
            <a:spLocks noChangeArrowheads="1"/>
          </p:cNvSpPr>
          <p:nvPr/>
        </p:nvSpPr>
        <p:spPr bwMode="auto">
          <a:xfrm rot="13603226">
            <a:off x="3893430" y="2744460"/>
            <a:ext cx="1312781" cy="1263806"/>
          </a:xfrm>
          <a:custGeom>
            <a:avLst/>
            <a:gdLst>
              <a:gd name="G0" fmla="+- 12735 0 0"/>
              <a:gd name="G1" fmla="+- 18514 0 0"/>
              <a:gd name="G2" fmla="+- 6171 0 0"/>
              <a:gd name="G3" fmla="*/ 12735 1 2"/>
              <a:gd name="G4" fmla="+- G3 10800 0"/>
              <a:gd name="G5" fmla="+- 21600 12735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12735 0 G4"/>
              <a:gd name="G12" fmla="*/ G2 G10 G11"/>
              <a:gd name="T0" fmla="*/ 17168 w 21600"/>
              <a:gd name="T1" fmla="*/ 0 h 21600"/>
              <a:gd name="T2" fmla="*/ 12735 w 21600"/>
              <a:gd name="T3" fmla="*/ 6171 h 21600"/>
              <a:gd name="T4" fmla="*/ 6171 w 21600"/>
              <a:gd name="T5" fmla="*/ 12735 h 21600"/>
              <a:gd name="T6" fmla="*/ 0 w 21600"/>
              <a:gd name="T7" fmla="*/ 17168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168" y="0"/>
                </a:moveTo>
                <a:lnTo>
                  <a:pt x="12735" y="6171"/>
                </a:lnTo>
                <a:lnTo>
                  <a:pt x="15821" y="6171"/>
                </a:lnTo>
                <a:lnTo>
                  <a:pt x="15821" y="15821"/>
                </a:lnTo>
                <a:lnTo>
                  <a:pt x="6171" y="15821"/>
                </a:lnTo>
                <a:lnTo>
                  <a:pt x="6171" y="12735"/>
                </a:lnTo>
                <a:lnTo>
                  <a:pt x="0" y="17168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0272" name="AutoShape 32"/>
          <p:cNvSpPr>
            <a:spLocks noChangeArrowheads="1"/>
          </p:cNvSpPr>
          <p:nvPr/>
        </p:nvSpPr>
        <p:spPr bwMode="auto">
          <a:xfrm>
            <a:off x="2268538" y="4941888"/>
            <a:ext cx="431800" cy="542925"/>
          </a:xfrm>
          <a:prstGeom prst="downArrow">
            <a:avLst>
              <a:gd name="adj1" fmla="val 50000"/>
              <a:gd name="adj2" fmla="val 31434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0273" name="AutoShape 33"/>
          <p:cNvSpPr>
            <a:spLocks noChangeArrowheads="1"/>
          </p:cNvSpPr>
          <p:nvPr/>
        </p:nvSpPr>
        <p:spPr bwMode="auto">
          <a:xfrm>
            <a:off x="6443663" y="4868863"/>
            <a:ext cx="431800" cy="542925"/>
          </a:xfrm>
          <a:prstGeom prst="downArrow">
            <a:avLst>
              <a:gd name="adj1" fmla="val 50000"/>
              <a:gd name="adj2" fmla="val 31434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0"/>
            <a:ext cx="44291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Хронология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/>
      <p:bldP spid="10257" grpId="1"/>
      <p:bldP spid="10259" grpId="0" animBg="1"/>
      <p:bldP spid="10270" grpId="0" animBg="1"/>
      <p:bldP spid="10271" grpId="0" animBg="1"/>
      <p:bldP spid="10272" grpId="0" animBg="1"/>
      <p:bldP spid="102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71472" y="765175"/>
            <a:ext cx="80724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Лунный календарь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— разновидность календаря, в основе которого лежит период смены фаз Луны</a:t>
            </a:r>
          </a:p>
        </p:txBody>
      </p:sp>
      <p:pic>
        <p:nvPicPr>
          <p:cNvPr id="34821" name="Picture 5" descr="лунны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557338"/>
            <a:ext cx="4689475" cy="460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843213" y="6165850"/>
            <a:ext cx="3645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Один из лунных календарей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0"/>
            <a:ext cx="39661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kern="1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Календари</a:t>
            </a:r>
            <a:endParaRPr lang="ru-RU" sz="5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38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05038"/>
            <a:ext cx="2149475" cy="36528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633" name="Rectangle 321"/>
          <p:cNvSpPr>
            <a:spLocks noChangeArrowheads="1"/>
          </p:cNvSpPr>
          <p:nvPr/>
        </p:nvSpPr>
        <p:spPr bwMode="auto">
          <a:xfrm>
            <a:off x="3060700" y="1341438"/>
            <a:ext cx="4464050" cy="1584325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13634" name="Group 322"/>
          <p:cNvGrpSpPr>
            <a:grpSpLocks/>
          </p:cNvGrpSpPr>
          <p:nvPr/>
        </p:nvGrpSpPr>
        <p:grpSpPr bwMode="auto">
          <a:xfrm>
            <a:off x="4645025" y="2782888"/>
            <a:ext cx="650875" cy="704850"/>
            <a:chOff x="2796" y="2992"/>
            <a:chExt cx="818" cy="807"/>
          </a:xfrm>
        </p:grpSpPr>
        <p:sp>
          <p:nvSpPr>
            <p:cNvPr id="13635" name="Freeform 323"/>
            <p:cNvSpPr>
              <a:spLocks/>
            </p:cNvSpPr>
            <p:nvPr/>
          </p:nvSpPr>
          <p:spPr bwMode="auto">
            <a:xfrm>
              <a:off x="3026" y="3210"/>
              <a:ext cx="362" cy="364"/>
            </a:xfrm>
            <a:custGeom>
              <a:avLst/>
              <a:gdLst/>
              <a:ahLst/>
              <a:cxnLst>
                <a:cxn ang="0">
                  <a:pos x="2" y="327"/>
                </a:cxn>
                <a:cxn ang="0">
                  <a:pos x="16" y="256"/>
                </a:cxn>
                <a:cxn ang="0">
                  <a:pos x="44" y="191"/>
                </a:cxn>
                <a:cxn ang="0">
                  <a:pos x="83" y="132"/>
                </a:cxn>
                <a:cxn ang="0">
                  <a:pos x="132" y="83"/>
                </a:cxn>
                <a:cxn ang="0">
                  <a:pos x="190" y="44"/>
                </a:cxn>
                <a:cxn ang="0">
                  <a:pos x="255" y="16"/>
                </a:cxn>
                <a:cxn ang="0">
                  <a:pos x="326" y="2"/>
                </a:cxn>
                <a:cxn ang="0">
                  <a:pos x="400" y="2"/>
                </a:cxn>
                <a:cxn ang="0">
                  <a:pos x="471" y="16"/>
                </a:cxn>
                <a:cxn ang="0">
                  <a:pos x="536" y="44"/>
                </a:cxn>
                <a:cxn ang="0">
                  <a:pos x="593" y="83"/>
                </a:cxn>
                <a:cxn ang="0">
                  <a:pos x="643" y="132"/>
                </a:cxn>
                <a:cxn ang="0">
                  <a:pos x="682" y="191"/>
                </a:cxn>
                <a:cxn ang="0">
                  <a:pos x="709" y="256"/>
                </a:cxn>
                <a:cxn ang="0">
                  <a:pos x="723" y="327"/>
                </a:cxn>
                <a:cxn ang="0">
                  <a:pos x="723" y="401"/>
                </a:cxn>
                <a:cxn ang="0">
                  <a:pos x="709" y="472"/>
                </a:cxn>
                <a:cxn ang="0">
                  <a:pos x="682" y="537"/>
                </a:cxn>
                <a:cxn ang="0">
                  <a:pos x="643" y="595"/>
                </a:cxn>
                <a:cxn ang="0">
                  <a:pos x="593" y="644"/>
                </a:cxn>
                <a:cxn ang="0">
                  <a:pos x="536" y="683"/>
                </a:cxn>
                <a:cxn ang="0">
                  <a:pos x="471" y="711"/>
                </a:cxn>
                <a:cxn ang="0">
                  <a:pos x="400" y="725"/>
                </a:cxn>
                <a:cxn ang="0">
                  <a:pos x="326" y="725"/>
                </a:cxn>
                <a:cxn ang="0">
                  <a:pos x="255" y="711"/>
                </a:cxn>
                <a:cxn ang="0">
                  <a:pos x="190" y="683"/>
                </a:cxn>
                <a:cxn ang="0">
                  <a:pos x="132" y="644"/>
                </a:cxn>
                <a:cxn ang="0">
                  <a:pos x="83" y="595"/>
                </a:cxn>
                <a:cxn ang="0">
                  <a:pos x="44" y="537"/>
                </a:cxn>
                <a:cxn ang="0">
                  <a:pos x="16" y="472"/>
                </a:cxn>
                <a:cxn ang="0">
                  <a:pos x="2" y="401"/>
                </a:cxn>
              </a:cxnLst>
              <a:rect l="0" t="0" r="r" b="b"/>
              <a:pathLst>
                <a:path w="726" h="727">
                  <a:moveTo>
                    <a:pt x="0" y="364"/>
                  </a:moveTo>
                  <a:lnTo>
                    <a:pt x="2" y="327"/>
                  </a:lnTo>
                  <a:lnTo>
                    <a:pt x="7" y="290"/>
                  </a:lnTo>
                  <a:lnTo>
                    <a:pt x="16" y="256"/>
                  </a:lnTo>
                  <a:lnTo>
                    <a:pt x="29" y="222"/>
                  </a:lnTo>
                  <a:lnTo>
                    <a:pt x="44" y="191"/>
                  </a:lnTo>
                  <a:lnTo>
                    <a:pt x="62" y="161"/>
                  </a:lnTo>
                  <a:lnTo>
                    <a:pt x="83" y="132"/>
                  </a:lnTo>
                  <a:lnTo>
                    <a:pt x="106" y="107"/>
                  </a:lnTo>
                  <a:lnTo>
                    <a:pt x="132" y="83"/>
                  </a:lnTo>
                  <a:lnTo>
                    <a:pt x="160" y="62"/>
                  </a:lnTo>
                  <a:lnTo>
                    <a:pt x="190" y="44"/>
                  </a:lnTo>
                  <a:lnTo>
                    <a:pt x="221" y="29"/>
                  </a:lnTo>
                  <a:lnTo>
                    <a:pt x="255" y="16"/>
                  </a:lnTo>
                  <a:lnTo>
                    <a:pt x="290" y="7"/>
                  </a:lnTo>
                  <a:lnTo>
                    <a:pt x="326" y="2"/>
                  </a:lnTo>
                  <a:lnTo>
                    <a:pt x="363" y="0"/>
                  </a:lnTo>
                  <a:lnTo>
                    <a:pt x="400" y="2"/>
                  </a:lnTo>
                  <a:lnTo>
                    <a:pt x="435" y="7"/>
                  </a:lnTo>
                  <a:lnTo>
                    <a:pt x="471" y="16"/>
                  </a:lnTo>
                  <a:lnTo>
                    <a:pt x="504" y="29"/>
                  </a:lnTo>
                  <a:lnTo>
                    <a:pt x="536" y="44"/>
                  </a:lnTo>
                  <a:lnTo>
                    <a:pt x="565" y="62"/>
                  </a:lnTo>
                  <a:lnTo>
                    <a:pt x="593" y="83"/>
                  </a:lnTo>
                  <a:lnTo>
                    <a:pt x="620" y="107"/>
                  </a:lnTo>
                  <a:lnTo>
                    <a:pt x="643" y="132"/>
                  </a:lnTo>
                  <a:lnTo>
                    <a:pt x="663" y="161"/>
                  </a:lnTo>
                  <a:lnTo>
                    <a:pt x="682" y="191"/>
                  </a:lnTo>
                  <a:lnTo>
                    <a:pt x="697" y="222"/>
                  </a:lnTo>
                  <a:lnTo>
                    <a:pt x="709" y="256"/>
                  </a:lnTo>
                  <a:lnTo>
                    <a:pt x="719" y="290"/>
                  </a:lnTo>
                  <a:lnTo>
                    <a:pt x="723" y="327"/>
                  </a:lnTo>
                  <a:lnTo>
                    <a:pt x="726" y="364"/>
                  </a:lnTo>
                  <a:lnTo>
                    <a:pt x="723" y="401"/>
                  </a:lnTo>
                  <a:lnTo>
                    <a:pt x="719" y="437"/>
                  </a:lnTo>
                  <a:lnTo>
                    <a:pt x="709" y="472"/>
                  </a:lnTo>
                  <a:lnTo>
                    <a:pt x="697" y="506"/>
                  </a:lnTo>
                  <a:lnTo>
                    <a:pt x="682" y="537"/>
                  </a:lnTo>
                  <a:lnTo>
                    <a:pt x="663" y="567"/>
                  </a:lnTo>
                  <a:lnTo>
                    <a:pt x="643" y="595"/>
                  </a:lnTo>
                  <a:lnTo>
                    <a:pt x="620" y="621"/>
                  </a:lnTo>
                  <a:lnTo>
                    <a:pt x="593" y="644"/>
                  </a:lnTo>
                  <a:lnTo>
                    <a:pt x="565" y="665"/>
                  </a:lnTo>
                  <a:lnTo>
                    <a:pt x="536" y="683"/>
                  </a:lnTo>
                  <a:lnTo>
                    <a:pt x="504" y="698"/>
                  </a:lnTo>
                  <a:lnTo>
                    <a:pt x="471" y="711"/>
                  </a:lnTo>
                  <a:lnTo>
                    <a:pt x="435" y="720"/>
                  </a:lnTo>
                  <a:lnTo>
                    <a:pt x="400" y="725"/>
                  </a:lnTo>
                  <a:lnTo>
                    <a:pt x="363" y="727"/>
                  </a:lnTo>
                  <a:lnTo>
                    <a:pt x="326" y="725"/>
                  </a:lnTo>
                  <a:lnTo>
                    <a:pt x="290" y="720"/>
                  </a:lnTo>
                  <a:lnTo>
                    <a:pt x="255" y="711"/>
                  </a:lnTo>
                  <a:lnTo>
                    <a:pt x="221" y="698"/>
                  </a:lnTo>
                  <a:lnTo>
                    <a:pt x="190" y="683"/>
                  </a:lnTo>
                  <a:lnTo>
                    <a:pt x="160" y="665"/>
                  </a:lnTo>
                  <a:lnTo>
                    <a:pt x="132" y="644"/>
                  </a:lnTo>
                  <a:lnTo>
                    <a:pt x="106" y="621"/>
                  </a:lnTo>
                  <a:lnTo>
                    <a:pt x="83" y="595"/>
                  </a:lnTo>
                  <a:lnTo>
                    <a:pt x="62" y="567"/>
                  </a:lnTo>
                  <a:lnTo>
                    <a:pt x="44" y="537"/>
                  </a:lnTo>
                  <a:lnTo>
                    <a:pt x="29" y="506"/>
                  </a:lnTo>
                  <a:lnTo>
                    <a:pt x="16" y="472"/>
                  </a:lnTo>
                  <a:lnTo>
                    <a:pt x="7" y="437"/>
                  </a:lnTo>
                  <a:lnTo>
                    <a:pt x="2" y="401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36" name="Freeform 324"/>
            <p:cNvSpPr>
              <a:spLocks/>
            </p:cNvSpPr>
            <p:nvPr/>
          </p:nvSpPr>
          <p:spPr bwMode="auto">
            <a:xfrm>
              <a:off x="3199" y="2992"/>
              <a:ext cx="120" cy="242"/>
            </a:xfrm>
            <a:custGeom>
              <a:avLst/>
              <a:gdLst/>
              <a:ahLst/>
              <a:cxnLst>
                <a:cxn ang="0">
                  <a:pos x="0" y="461"/>
                </a:cxn>
                <a:cxn ang="0">
                  <a:pos x="4" y="423"/>
                </a:cxn>
                <a:cxn ang="0">
                  <a:pos x="17" y="392"/>
                </a:cxn>
                <a:cxn ang="0">
                  <a:pos x="38" y="366"/>
                </a:cxn>
                <a:cxn ang="0">
                  <a:pos x="62" y="343"/>
                </a:cxn>
                <a:cxn ang="0">
                  <a:pos x="87" y="323"/>
                </a:cxn>
                <a:cxn ang="0">
                  <a:pos x="110" y="298"/>
                </a:cxn>
                <a:cxn ang="0">
                  <a:pos x="130" y="271"/>
                </a:cxn>
                <a:cxn ang="0">
                  <a:pos x="140" y="237"/>
                </a:cxn>
                <a:cxn ang="0">
                  <a:pos x="140" y="216"/>
                </a:cxn>
                <a:cxn ang="0">
                  <a:pos x="136" y="198"/>
                </a:cxn>
                <a:cxn ang="0">
                  <a:pos x="134" y="179"/>
                </a:cxn>
                <a:cxn ang="0">
                  <a:pos x="142" y="148"/>
                </a:cxn>
                <a:cxn ang="0">
                  <a:pos x="153" y="126"/>
                </a:cxn>
                <a:cxn ang="0">
                  <a:pos x="163" y="106"/>
                </a:cxn>
                <a:cxn ang="0">
                  <a:pos x="176" y="89"/>
                </a:cxn>
                <a:cxn ang="0">
                  <a:pos x="189" y="71"/>
                </a:cxn>
                <a:cxn ang="0">
                  <a:pos x="201" y="55"/>
                </a:cxn>
                <a:cxn ang="0">
                  <a:pos x="214" y="39"/>
                </a:cxn>
                <a:cxn ang="0">
                  <a:pos x="228" y="21"/>
                </a:cxn>
                <a:cxn ang="0">
                  <a:pos x="240" y="0"/>
                </a:cxn>
                <a:cxn ang="0">
                  <a:pos x="233" y="17"/>
                </a:cxn>
                <a:cxn ang="0">
                  <a:pos x="227" y="33"/>
                </a:cxn>
                <a:cxn ang="0">
                  <a:pos x="220" y="50"/>
                </a:cxn>
                <a:cxn ang="0">
                  <a:pos x="213" y="66"/>
                </a:cxn>
                <a:cxn ang="0">
                  <a:pos x="207" y="83"/>
                </a:cxn>
                <a:cxn ang="0">
                  <a:pos x="202" y="100"/>
                </a:cxn>
                <a:cxn ang="0">
                  <a:pos x="199" y="119"/>
                </a:cxn>
                <a:cxn ang="0">
                  <a:pos x="198" y="138"/>
                </a:cxn>
                <a:cxn ang="0">
                  <a:pos x="201" y="173"/>
                </a:cxn>
                <a:cxn ang="0">
                  <a:pos x="207" y="204"/>
                </a:cxn>
                <a:cxn ang="0">
                  <a:pos x="213" y="233"/>
                </a:cxn>
                <a:cxn ang="0">
                  <a:pos x="209" y="262"/>
                </a:cxn>
                <a:cxn ang="0">
                  <a:pos x="202" y="278"/>
                </a:cxn>
                <a:cxn ang="0">
                  <a:pos x="194" y="292"/>
                </a:cxn>
                <a:cxn ang="0">
                  <a:pos x="184" y="304"/>
                </a:cxn>
                <a:cxn ang="0">
                  <a:pos x="172" y="316"/>
                </a:cxn>
                <a:cxn ang="0">
                  <a:pos x="162" y="327"/>
                </a:cxn>
                <a:cxn ang="0">
                  <a:pos x="151" y="339"/>
                </a:cxn>
                <a:cxn ang="0">
                  <a:pos x="140" y="351"/>
                </a:cxn>
                <a:cxn ang="0">
                  <a:pos x="132" y="366"/>
                </a:cxn>
                <a:cxn ang="0">
                  <a:pos x="127" y="392"/>
                </a:cxn>
                <a:cxn ang="0">
                  <a:pos x="130" y="422"/>
                </a:cxn>
                <a:cxn ang="0">
                  <a:pos x="136" y="454"/>
                </a:cxn>
                <a:cxn ang="0">
                  <a:pos x="142" y="485"/>
                </a:cxn>
                <a:cxn ang="0">
                  <a:pos x="118" y="470"/>
                </a:cxn>
                <a:cxn ang="0">
                  <a:pos x="98" y="461"/>
                </a:cxn>
                <a:cxn ang="0">
                  <a:pos x="79" y="456"/>
                </a:cxn>
                <a:cxn ang="0">
                  <a:pos x="63" y="455"/>
                </a:cxn>
                <a:cxn ang="0">
                  <a:pos x="47" y="456"/>
                </a:cxn>
                <a:cxn ang="0">
                  <a:pos x="32" y="459"/>
                </a:cxn>
                <a:cxn ang="0">
                  <a:pos x="17" y="461"/>
                </a:cxn>
                <a:cxn ang="0">
                  <a:pos x="0" y="461"/>
                </a:cxn>
              </a:cxnLst>
              <a:rect l="0" t="0" r="r" b="b"/>
              <a:pathLst>
                <a:path w="240" h="485">
                  <a:moveTo>
                    <a:pt x="0" y="461"/>
                  </a:moveTo>
                  <a:lnTo>
                    <a:pt x="4" y="423"/>
                  </a:lnTo>
                  <a:lnTo>
                    <a:pt x="17" y="392"/>
                  </a:lnTo>
                  <a:lnTo>
                    <a:pt x="38" y="366"/>
                  </a:lnTo>
                  <a:lnTo>
                    <a:pt x="62" y="343"/>
                  </a:lnTo>
                  <a:lnTo>
                    <a:pt x="87" y="323"/>
                  </a:lnTo>
                  <a:lnTo>
                    <a:pt x="110" y="298"/>
                  </a:lnTo>
                  <a:lnTo>
                    <a:pt x="130" y="271"/>
                  </a:lnTo>
                  <a:lnTo>
                    <a:pt x="140" y="237"/>
                  </a:lnTo>
                  <a:lnTo>
                    <a:pt x="140" y="216"/>
                  </a:lnTo>
                  <a:lnTo>
                    <a:pt x="136" y="198"/>
                  </a:lnTo>
                  <a:lnTo>
                    <a:pt x="134" y="179"/>
                  </a:lnTo>
                  <a:lnTo>
                    <a:pt x="142" y="148"/>
                  </a:lnTo>
                  <a:lnTo>
                    <a:pt x="153" y="126"/>
                  </a:lnTo>
                  <a:lnTo>
                    <a:pt x="163" y="106"/>
                  </a:lnTo>
                  <a:lnTo>
                    <a:pt x="176" y="89"/>
                  </a:lnTo>
                  <a:lnTo>
                    <a:pt x="189" y="71"/>
                  </a:lnTo>
                  <a:lnTo>
                    <a:pt x="201" y="55"/>
                  </a:lnTo>
                  <a:lnTo>
                    <a:pt x="214" y="39"/>
                  </a:lnTo>
                  <a:lnTo>
                    <a:pt x="228" y="21"/>
                  </a:lnTo>
                  <a:lnTo>
                    <a:pt x="240" y="0"/>
                  </a:lnTo>
                  <a:lnTo>
                    <a:pt x="233" y="17"/>
                  </a:lnTo>
                  <a:lnTo>
                    <a:pt x="227" y="33"/>
                  </a:lnTo>
                  <a:lnTo>
                    <a:pt x="220" y="50"/>
                  </a:lnTo>
                  <a:lnTo>
                    <a:pt x="213" y="66"/>
                  </a:lnTo>
                  <a:lnTo>
                    <a:pt x="207" y="83"/>
                  </a:lnTo>
                  <a:lnTo>
                    <a:pt x="202" y="100"/>
                  </a:lnTo>
                  <a:lnTo>
                    <a:pt x="199" y="119"/>
                  </a:lnTo>
                  <a:lnTo>
                    <a:pt x="198" y="138"/>
                  </a:lnTo>
                  <a:lnTo>
                    <a:pt x="201" y="173"/>
                  </a:lnTo>
                  <a:lnTo>
                    <a:pt x="207" y="204"/>
                  </a:lnTo>
                  <a:lnTo>
                    <a:pt x="213" y="233"/>
                  </a:lnTo>
                  <a:lnTo>
                    <a:pt x="209" y="262"/>
                  </a:lnTo>
                  <a:lnTo>
                    <a:pt x="202" y="278"/>
                  </a:lnTo>
                  <a:lnTo>
                    <a:pt x="194" y="292"/>
                  </a:lnTo>
                  <a:lnTo>
                    <a:pt x="184" y="304"/>
                  </a:lnTo>
                  <a:lnTo>
                    <a:pt x="172" y="316"/>
                  </a:lnTo>
                  <a:lnTo>
                    <a:pt x="162" y="327"/>
                  </a:lnTo>
                  <a:lnTo>
                    <a:pt x="151" y="339"/>
                  </a:lnTo>
                  <a:lnTo>
                    <a:pt x="140" y="351"/>
                  </a:lnTo>
                  <a:lnTo>
                    <a:pt x="132" y="366"/>
                  </a:lnTo>
                  <a:lnTo>
                    <a:pt x="127" y="392"/>
                  </a:lnTo>
                  <a:lnTo>
                    <a:pt x="130" y="422"/>
                  </a:lnTo>
                  <a:lnTo>
                    <a:pt x="136" y="454"/>
                  </a:lnTo>
                  <a:lnTo>
                    <a:pt x="142" y="485"/>
                  </a:lnTo>
                  <a:lnTo>
                    <a:pt x="118" y="470"/>
                  </a:lnTo>
                  <a:lnTo>
                    <a:pt x="98" y="461"/>
                  </a:lnTo>
                  <a:lnTo>
                    <a:pt x="79" y="456"/>
                  </a:lnTo>
                  <a:lnTo>
                    <a:pt x="63" y="455"/>
                  </a:lnTo>
                  <a:lnTo>
                    <a:pt x="47" y="456"/>
                  </a:lnTo>
                  <a:lnTo>
                    <a:pt x="32" y="459"/>
                  </a:lnTo>
                  <a:lnTo>
                    <a:pt x="17" y="461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37" name="Freeform 325"/>
            <p:cNvSpPr>
              <a:spLocks/>
            </p:cNvSpPr>
            <p:nvPr/>
          </p:nvSpPr>
          <p:spPr bwMode="auto">
            <a:xfrm>
              <a:off x="3286" y="3106"/>
              <a:ext cx="225" cy="180"/>
            </a:xfrm>
            <a:custGeom>
              <a:avLst/>
              <a:gdLst/>
              <a:ahLst/>
              <a:cxnLst>
                <a:cxn ang="0">
                  <a:pos x="11" y="246"/>
                </a:cxn>
                <a:cxn ang="0">
                  <a:pos x="38" y="223"/>
                </a:cxn>
                <a:cxn ang="0">
                  <a:pos x="66" y="209"/>
                </a:cxn>
                <a:cxn ang="0">
                  <a:pos x="99" y="201"/>
                </a:cxn>
                <a:cxn ang="0">
                  <a:pos x="131" y="196"/>
                </a:cxn>
                <a:cxn ang="0">
                  <a:pos x="164" y="190"/>
                </a:cxn>
                <a:cxn ang="0">
                  <a:pos x="195" y="181"/>
                </a:cxn>
                <a:cxn ang="0">
                  <a:pos x="225" y="163"/>
                </a:cxn>
                <a:cxn ang="0">
                  <a:pos x="245" y="140"/>
                </a:cxn>
                <a:cxn ang="0">
                  <a:pos x="252" y="122"/>
                </a:cxn>
                <a:cxn ang="0">
                  <a:pos x="259" y="105"/>
                </a:cxn>
                <a:cxn ang="0">
                  <a:pos x="274" y="85"/>
                </a:cxn>
                <a:cxn ang="0">
                  <a:pos x="308" y="60"/>
                </a:cxn>
                <a:cxn ang="0">
                  <a:pos x="347" y="42"/>
                </a:cxn>
                <a:cxn ang="0">
                  <a:pos x="387" y="27"/>
                </a:cxn>
                <a:cxn ang="0">
                  <a:pos x="427" y="11"/>
                </a:cxn>
                <a:cxn ang="0">
                  <a:pos x="434" y="11"/>
                </a:cxn>
                <a:cxn ang="0">
                  <a:pos x="404" y="31"/>
                </a:cxn>
                <a:cxn ang="0">
                  <a:pos x="376" y="53"/>
                </a:cxn>
                <a:cxn ang="0">
                  <a:pos x="351" y="80"/>
                </a:cxn>
                <a:cxn ang="0">
                  <a:pos x="330" y="111"/>
                </a:cxn>
                <a:cxn ang="0">
                  <a:pos x="318" y="142"/>
                </a:cxn>
                <a:cxn ang="0">
                  <a:pos x="307" y="171"/>
                </a:cxn>
                <a:cxn ang="0">
                  <a:pos x="293" y="196"/>
                </a:cxn>
                <a:cxn ang="0">
                  <a:pos x="270" y="217"/>
                </a:cxn>
                <a:cxn ang="0">
                  <a:pos x="239" y="228"/>
                </a:cxn>
                <a:cxn ang="0">
                  <a:pos x="208" y="236"/>
                </a:cxn>
                <a:cxn ang="0">
                  <a:pos x="178" y="247"/>
                </a:cxn>
                <a:cxn ang="0">
                  <a:pos x="154" y="263"/>
                </a:cxn>
                <a:cxn ang="0">
                  <a:pos x="138" y="286"/>
                </a:cxn>
                <a:cxn ang="0">
                  <a:pos x="125" y="315"/>
                </a:cxn>
                <a:cxn ang="0">
                  <a:pos x="115" y="346"/>
                </a:cxn>
                <a:cxn ang="0">
                  <a:pos x="96" y="336"/>
                </a:cxn>
                <a:cxn ang="0">
                  <a:pos x="70" y="302"/>
                </a:cxn>
                <a:cxn ang="0">
                  <a:pos x="42" y="285"/>
                </a:cxn>
                <a:cxn ang="0">
                  <a:pos x="15" y="272"/>
                </a:cxn>
              </a:cxnLst>
              <a:rect l="0" t="0" r="r" b="b"/>
              <a:pathLst>
                <a:path w="449" h="361">
                  <a:moveTo>
                    <a:pt x="0" y="263"/>
                  </a:moveTo>
                  <a:lnTo>
                    <a:pt x="11" y="246"/>
                  </a:lnTo>
                  <a:lnTo>
                    <a:pt x="24" y="233"/>
                  </a:lnTo>
                  <a:lnTo>
                    <a:pt x="38" y="223"/>
                  </a:lnTo>
                  <a:lnTo>
                    <a:pt x="52" y="215"/>
                  </a:lnTo>
                  <a:lnTo>
                    <a:pt x="66" y="209"/>
                  </a:lnTo>
                  <a:lnTo>
                    <a:pt x="83" y="204"/>
                  </a:lnTo>
                  <a:lnTo>
                    <a:pt x="99" y="201"/>
                  </a:lnTo>
                  <a:lnTo>
                    <a:pt x="115" y="198"/>
                  </a:lnTo>
                  <a:lnTo>
                    <a:pt x="131" y="196"/>
                  </a:lnTo>
                  <a:lnTo>
                    <a:pt x="148" y="194"/>
                  </a:lnTo>
                  <a:lnTo>
                    <a:pt x="164" y="190"/>
                  </a:lnTo>
                  <a:lnTo>
                    <a:pt x="180" y="186"/>
                  </a:lnTo>
                  <a:lnTo>
                    <a:pt x="195" y="181"/>
                  </a:lnTo>
                  <a:lnTo>
                    <a:pt x="210" y="173"/>
                  </a:lnTo>
                  <a:lnTo>
                    <a:pt x="225" y="163"/>
                  </a:lnTo>
                  <a:lnTo>
                    <a:pt x="238" y="150"/>
                  </a:lnTo>
                  <a:lnTo>
                    <a:pt x="245" y="140"/>
                  </a:lnTo>
                  <a:lnTo>
                    <a:pt x="250" y="130"/>
                  </a:lnTo>
                  <a:lnTo>
                    <a:pt x="252" y="122"/>
                  </a:lnTo>
                  <a:lnTo>
                    <a:pt x="255" y="113"/>
                  </a:lnTo>
                  <a:lnTo>
                    <a:pt x="259" y="105"/>
                  </a:lnTo>
                  <a:lnTo>
                    <a:pt x="265" y="96"/>
                  </a:lnTo>
                  <a:lnTo>
                    <a:pt x="274" y="85"/>
                  </a:lnTo>
                  <a:lnTo>
                    <a:pt x="288" y="74"/>
                  </a:lnTo>
                  <a:lnTo>
                    <a:pt x="308" y="60"/>
                  </a:lnTo>
                  <a:lnTo>
                    <a:pt x="328" y="50"/>
                  </a:lnTo>
                  <a:lnTo>
                    <a:pt x="347" y="42"/>
                  </a:lnTo>
                  <a:lnTo>
                    <a:pt x="367" y="34"/>
                  </a:lnTo>
                  <a:lnTo>
                    <a:pt x="387" y="27"/>
                  </a:lnTo>
                  <a:lnTo>
                    <a:pt x="406" y="20"/>
                  </a:lnTo>
                  <a:lnTo>
                    <a:pt x="427" y="11"/>
                  </a:lnTo>
                  <a:lnTo>
                    <a:pt x="449" y="0"/>
                  </a:lnTo>
                  <a:lnTo>
                    <a:pt x="434" y="11"/>
                  </a:lnTo>
                  <a:lnTo>
                    <a:pt x="419" y="21"/>
                  </a:lnTo>
                  <a:lnTo>
                    <a:pt x="404" y="31"/>
                  </a:lnTo>
                  <a:lnTo>
                    <a:pt x="390" y="42"/>
                  </a:lnTo>
                  <a:lnTo>
                    <a:pt x="376" y="53"/>
                  </a:lnTo>
                  <a:lnTo>
                    <a:pt x="364" y="66"/>
                  </a:lnTo>
                  <a:lnTo>
                    <a:pt x="351" y="80"/>
                  </a:lnTo>
                  <a:lnTo>
                    <a:pt x="339" y="95"/>
                  </a:lnTo>
                  <a:lnTo>
                    <a:pt x="330" y="111"/>
                  </a:lnTo>
                  <a:lnTo>
                    <a:pt x="323" y="126"/>
                  </a:lnTo>
                  <a:lnTo>
                    <a:pt x="318" y="142"/>
                  </a:lnTo>
                  <a:lnTo>
                    <a:pt x="313" y="157"/>
                  </a:lnTo>
                  <a:lnTo>
                    <a:pt x="307" y="171"/>
                  </a:lnTo>
                  <a:lnTo>
                    <a:pt x="301" y="185"/>
                  </a:lnTo>
                  <a:lnTo>
                    <a:pt x="293" y="196"/>
                  </a:lnTo>
                  <a:lnTo>
                    <a:pt x="284" y="206"/>
                  </a:lnTo>
                  <a:lnTo>
                    <a:pt x="270" y="217"/>
                  </a:lnTo>
                  <a:lnTo>
                    <a:pt x="255" y="224"/>
                  </a:lnTo>
                  <a:lnTo>
                    <a:pt x="239" y="228"/>
                  </a:lnTo>
                  <a:lnTo>
                    <a:pt x="224" y="233"/>
                  </a:lnTo>
                  <a:lnTo>
                    <a:pt x="208" y="236"/>
                  </a:lnTo>
                  <a:lnTo>
                    <a:pt x="193" y="241"/>
                  </a:lnTo>
                  <a:lnTo>
                    <a:pt x="178" y="247"/>
                  </a:lnTo>
                  <a:lnTo>
                    <a:pt x="163" y="255"/>
                  </a:lnTo>
                  <a:lnTo>
                    <a:pt x="154" y="263"/>
                  </a:lnTo>
                  <a:lnTo>
                    <a:pt x="145" y="273"/>
                  </a:lnTo>
                  <a:lnTo>
                    <a:pt x="138" y="286"/>
                  </a:lnTo>
                  <a:lnTo>
                    <a:pt x="131" y="300"/>
                  </a:lnTo>
                  <a:lnTo>
                    <a:pt x="125" y="315"/>
                  </a:lnTo>
                  <a:lnTo>
                    <a:pt x="119" y="331"/>
                  </a:lnTo>
                  <a:lnTo>
                    <a:pt x="115" y="346"/>
                  </a:lnTo>
                  <a:lnTo>
                    <a:pt x="109" y="361"/>
                  </a:lnTo>
                  <a:lnTo>
                    <a:pt x="96" y="336"/>
                  </a:lnTo>
                  <a:lnTo>
                    <a:pt x="83" y="316"/>
                  </a:lnTo>
                  <a:lnTo>
                    <a:pt x="70" y="302"/>
                  </a:lnTo>
                  <a:lnTo>
                    <a:pt x="56" y="293"/>
                  </a:lnTo>
                  <a:lnTo>
                    <a:pt x="42" y="285"/>
                  </a:lnTo>
                  <a:lnTo>
                    <a:pt x="28" y="279"/>
                  </a:lnTo>
                  <a:lnTo>
                    <a:pt x="15" y="272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38" name="Freeform 326"/>
            <p:cNvSpPr>
              <a:spLocks/>
            </p:cNvSpPr>
            <p:nvPr/>
          </p:nvSpPr>
          <p:spPr bwMode="auto">
            <a:xfrm>
              <a:off x="3354" y="3291"/>
              <a:ext cx="260" cy="7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53" y="0"/>
                </a:cxn>
                <a:cxn ang="0">
                  <a:pos x="86" y="4"/>
                </a:cxn>
                <a:cxn ang="0">
                  <a:pos x="117" y="14"/>
                </a:cxn>
                <a:cxn ang="0">
                  <a:pos x="147" y="27"/>
                </a:cxn>
                <a:cxn ang="0">
                  <a:pos x="178" y="39"/>
                </a:cxn>
                <a:cxn ang="0">
                  <a:pos x="210" y="47"/>
                </a:cxn>
                <a:cxn ang="0">
                  <a:pos x="244" y="47"/>
                </a:cxn>
                <a:cxn ang="0">
                  <a:pos x="273" y="39"/>
                </a:cxn>
                <a:cxn ang="0">
                  <a:pos x="289" y="29"/>
                </a:cxn>
                <a:cxn ang="0">
                  <a:pos x="304" y="19"/>
                </a:cxn>
                <a:cxn ang="0">
                  <a:pos x="327" y="9"/>
                </a:cxn>
                <a:cxn ang="0">
                  <a:pos x="368" y="6"/>
                </a:cxn>
                <a:cxn ang="0">
                  <a:pos x="412" y="10"/>
                </a:cxn>
                <a:cxn ang="0">
                  <a:pos x="452" y="20"/>
                </a:cxn>
                <a:cxn ang="0">
                  <a:pos x="495" y="28"/>
                </a:cxn>
                <a:cxn ang="0">
                  <a:pos x="501" y="31"/>
                </a:cxn>
                <a:cxn ang="0">
                  <a:pos x="466" y="32"/>
                </a:cxn>
                <a:cxn ang="0">
                  <a:pos x="430" y="36"/>
                </a:cxn>
                <a:cxn ang="0">
                  <a:pos x="396" y="45"/>
                </a:cxn>
                <a:cxn ang="0">
                  <a:pos x="361" y="60"/>
                </a:cxn>
                <a:cxn ang="0">
                  <a:pos x="335" y="80"/>
                </a:cxn>
                <a:cxn ang="0">
                  <a:pos x="311" y="99"/>
                </a:cxn>
                <a:cxn ang="0">
                  <a:pos x="285" y="114"/>
                </a:cxn>
                <a:cxn ang="0">
                  <a:pos x="254" y="119"/>
                </a:cxn>
                <a:cxn ang="0">
                  <a:pos x="222" y="113"/>
                </a:cxn>
                <a:cxn ang="0">
                  <a:pos x="191" y="103"/>
                </a:cxn>
                <a:cxn ang="0">
                  <a:pos x="160" y="95"/>
                </a:cxn>
                <a:cxn ang="0">
                  <a:pos x="130" y="96"/>
                </a:cxn>
                <a:cxn ang="0">
                  <a:pos x="104" y="107"/>
                </a:cxn>
                <a:cxn ang="0">
                  <a:pos x="79" y="126"/>
                </a:cxn>
                <a:cxn ang="0">
                  <a:pos x="54" y="146"/>
                </a:cxn>
                <a:cxn ang="0">
                  <a:pos x="43" y="127"/>
                </a:cxn>
                <a:cxn ang="0">
                  <a:pos x="39" y="84"/>
                </a:cxn>
                <a:cxn ang="0">
                  <a:pos x="25" y="57"/>
                </a:cxn>
                <a:cxn ang="0">
                  <a:pos x="8" y="30"/>
                </a:cxn>
              </a:cxnLst>
              <a:rect l="0" t="0" r="r" b="b"/>
              <a:pathLst>
                <a:path w="519" h="156">
                  <a:moveTo>
                    <a:pt x="0" y="15"/>
                  </a:moveTo>
                  <a:lnTo>
                    <a:pt x="18" y="7"/>
                  </a:lnTo>
                  <a:lnTo>
                    <a:pt x="36" y="2"/>
                  </a:lnTo>
                  <a:lnTo>
                    <a:pt x="53" y="0"/>
                  </a:lnTo>
                  <a:lnTo>
                    <a:pt x="70" y="1"/>
                  </a:lnTo>
                  <a:lnTo>
                    <a:pt x="86" y="4"/>
                  </a:lnTo>
                  <a:lnTo>
                    <a:pt x="101" y="8"/>
                  </a:lnTo>
                  <a:lnTo>
                    <a:pt x="117" y="14"/>
                  </a:lnTo>
                  <a:lnTo>
                    <a:pt x="132" y="21"/>
                  </a:lnTo>
                  <a:lnTo>
                    <a:pt x="147" y="27"/>
                  </a:lnTo>
                  <a:lnTo>
                    <a:pt x="162" y="34"/>
                  </a:lnTo>
                  <a:lnTo>
                    <a:pt x="178" y="39"/>
                  </a:lnTo>
                  <a:lnTo>
                    <a:pt x="193" y="44"/>
                  </a:lnTo>
                  <a:lnTo>
                    <a:pt x="210" y="47"/>
                  </a:lnTo>
                  <a:lnTo>
                    <a:pt x="226" y="49"/>
                  </a:lnTo>
                  <a:lnTo>
                    <a:pt x="244" y="47"/>
                  </a:lnTo>
                  <a:lnTo>
                    <a:pt x="262" y="44"/>
                  </a:lnTo>
                  <a:lnTo>
                    <a:pt x="273" y="39"/>
                  </a:lnTo>
                  <a:lnTo>
                    <a:pt x="282" y="35"/>
                  </a:lnTo>
                  <a:lnTo>
                    <a:pt x="289" y="29"/>
                  </a:lnTo>
                  <a:lnTo>
                    <a:pt x="296" y="23"/>
                  </a:lnTo>
                  <a:lnTo>
                    <a:pt x="304" y="19"/>
                  </a:lnTo>
                  <a:lnTo>
                    <a:pt x="313" y="14"/>
                  </a:lnTo>
                  <a:lnTo>
                    <a:pt x="327" y="9"/>
                  </a:lnTo>
                  <a:lnTo>
                    <a:pt x="344" y="7"/>
                  </a:lnTo>
                  <a:lnTo>
                    <a:pt x="368" y="6"/>
                  </a:lnTo>
                  <a:lnTo>
                    <a:pt x="390" y="7"/>
                  </a:lnTo>
                  <a:lnTo>
                    <a:pt x="412" y="10"/>
                  </a:lnTo>
                  <a:lnTo>
                    <a:pt x="431" y="15"/>
                  </a:lnTo>
                  <a:lnTo>
                    <a:pt x="452" y="20"/>
                  </a:lnTo>
                  <a:lnTo>
                    <a:pt x="473" y="23"/>
                  </a:lnTo>
                  <a:lnTo>
                    <a:pt x="495" y="28"/>
                  </a:lnTo>
                  <a:lnTo>
                    <a:pt x="519" y="30"/>
                  </a:lnTo>
                  <a:lnTo>
                    <a:pt x="501" y="31"/>
                  </a:lnTo>
                  <a:lnTo>
                    <a:pt x="483" y="32"/>
                  </a:lnTo>
                  <a:lnTo>
                    <a:pt x="466" y="32"/>
                  </a:lnTo>
                  <a:lnTo>
                    <a:pt x="449" y="34"/>
                  </a:lnTo>
                  <a:lnTo>
                    <a:pt x="430" y="36"/>
                  </a:lnTo>
                  <a:lnTo>
                    <a:pt x="413" y="39"/>
                  </a:lnTo>
                  <a:lnTo>
                    <a:pt x="396" y="45"/>
                  </a:lnTo>
                  <a:lnTo>
                    <a:pt x="377" y="52"/>
                  </a:lnTo>
                  <a:lnTo>
                    <a:pt x="361" y="60"/>
                  </a:lnTo>
                  <a:lnTo>
                    <a:pt x="347" y="70"/>
                  </a:lnTo>
                  <a:lnTo>
                    <a:pt x="335" y="80"/>
                  </a:lnTo>
                  <a:lnTo>
                    <a:pt x="322" y="90"/>
                  </a:lnTo>
                  <a:lnTo>
                    <a:pt x="311" y="99"/>
                  </a:lnTo>
                  <a:lnTo>
                    <a:pt x="298" y="107"/>
                  </a:lnTo>
                  <a:lnTo>
                    <a:pt x="285" y="114"/>
                  </a:lnTo>
                  <a:lnTo>
                    <a:pt x="271" y="118"/>
                  </a:lnTo>
                  <a:lnTo>
                    <a:pt x="254" y="119"/>
                  </a:lnTo>
                  <a:lnTo>
                    <a:pt x="238" y="117"/>
                  </a:lnTo>
                  <a:lnTo>
                    <a:pt x="222" y="113"/>
                  </a:lnTo>
                  <a:lnTo>
                    <a:pt x="207" y="108"/>
                  </a:lnTo>
                  <a:lnTo>
                    <a:pt x="191" y="103"/>
                  </a:lnTo>
                  <a:lnTo>
                    <a:pt x="176" y="98"/>
                  </a:lnTo>
                  <a:lnTo>
                    <a:pt x="160" y="95"/>
                  </a:lnTo>
                  <a:lnTo>
                    <a:pt x="142" y="93"/>
                  </a:lnTo>
                  <a:lnTo>
                    <a:pt x="130" y="96"/>
                  </a:lnTo>
                  <a:lnTo>
                    <a:pt x="117" y="100"/>
                  </a:lnTo>
                  <a:lnTo>
                    <a:pt x="104" y="107"/>
                  </a:lnTo>
                  <a:lnTo>
                    <a:pt x="92" y="115"/>
                  </a:lnTo>
                  <a:lnTo>
                    <a:pt x="79" y="126"/>
                  </a:lnTo>
                  <a:lnTo>
                    <a:pt x="66" y="136"/>
                  </a:lnTo>
                  <a:lnTo>
                    <a:pt x="54" y="146"/>
                  </a:lnTo>
                  <a:lnTo>
                    <a:pt x="41" y="156"/>
                  </a:lnTo>
                  <a:lnTo>
                    <a:pt x="43" y="127"/>
                  </a:lnTo>
                  <a:lnTo>
                    <a:pt x="42" y="104"/>
                  </a:lnTo>
                  <a:lnTo>
                    <a:pt x="39" y="84"/>
                  </a:lnTo>
                  <a:lnTo>
                    <a:pt x="33" y="69"/>
                  </a:lnTo>
                  <a:lnTo>
                    <a:pt x="25" y="57"/>
                  </a:lnTo>
                  <a:lnTo>
                    <a:pt x="16" y="44"/>
                  </a:lnTo>
                  <a:lnTo>
                    <a:pt x="8" y="3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39" name="Freeform 327"/>
            <p:cNvSpPr>
              <a:spLocks/>
            </p:cNvSpPr>
            <p:nvPr/>
          </p:nvSpPr>
          <p:spPr bwMode="auto">
            <a:xfrm>
              <a:off x="3367" y="3386"/>
              <a:ext cx="242" cy="125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82" y="12"/>
                </a:cxn>
                <a:cxn ang="0">
                  <a:pos x="109" y="29"/>
                </a:cxn>
                <a:cxn ang="0">
                  <a:pos x="132" y="52"/>
                </a:cxn>
                <a:cxn ang="0">
                  <a:pos x="153" y="78"/>
                </a:cxn>
                <a:cxn ang="0">
                  <a:pos x="175" y="103"/>
                </a:cxn>
                <a:cxn ang="0">
                  <a:pos x="199" y="125"/>
                </a:cxn>
                <a:cxn ang="0">
                  <a:pos x="229" y="141"/>
                </a:cxn>
                <a:cxn ang="0">
                  <a:pos x="259" y="147"/>
                </a:cxn>
                <a:cxn ang="0">
                  <a:pos x="277" y="143"/>
                </a:cxn>
                <a:cxn ang="0">
                  <a:pos x="296" y="140"/>
                </a:cxn>
                <a:cxn ang="0">
                  <a:pos x="320" y="143"/>
                </a:cxn>
                <a:cxn ang="0">
                  <a:pos x="359" y="159"/>
                </a:cxn>
                <a:cxn ang="0">
                  <a:pos x="396" y="184"/>
                </a:cxn>
                <a:cxn ang="0">
                  <a:pos x="428" y="209"/>
                </a:cxn>
                <a:cxn ang="0">
                  <a:pos x="463" y="237"/>
                </a:cxn>
                <a:cxn ang="0">
                  <a:pos x="466" y="242"/>
                </a:cxn>
                <a:cxn ang="0">
                  <a:pos x="434" y="227"/>
                </a:cxn>
                <a:cxn ang="0">
                  <a:pos x="401" y="215"/>
                </a:cxn>
                <a:cxn ang="0">
                  <a:pos x="366" y="207"/>
                </a:cxn>
                <a:cxn ang="0">
                  <a:pos x="329" y="206"/>
                </a:cxn>
                <a:cxn ang="0">
                  <a:pos x="296" y="210"/>
                </a:cxn>
                <a:cxn ang="0">
                  <a:pos x="265" y="216"/>
                </a:cxn>
                <a:cxn ang="0">
                  <a:pos x="236" y="217"/>
                </a:cxn>
                <a:cxn ang="0">
                  <a:pos x="206" y="208"/>
                </a:cxn>
                <a:cxn ang="0">
                  <a:pos x="180" y="188"/>
                </a:cxn>
                <a:cxn ang="0">
                  <a:pos x="158" y="165"/>
                </a:cxn>
                <a:cxn ang="0">
                  <a:pos x="133" y="144"/>
                </a:cxn>
                <a:cxn ang="0">
                  <a:pos x="107" y="132"/>
                </a:cxn>
                <a:cxn ang="0">
                  <a:pos x="78" y="131"/>
                </a:cxn>
                <a:cxn ang="0">
                  <a:pos x="47" y="135"/>
                </a:cxn>
                <a:cxn ang="0">
                  <a:pos x="15" y="141"/>
                </a:cxn>
                <a:cxn ang="0">
                  <a:pos x="16" y="120"/>
                </a:cxn>
                <a:cxn ang="0">
                  <a:pos x="30" y="80"/>
                </a:cxn>
                <a:cxn ang="0">
                  <a:pos x="31" y="48"/>
                </a:cxn>
                <a:cxn ang="0">
                  <a:pos x="28" y="18"/>
                </a:cxn>
              </a:cxnLst>
              <a:rect l="0" t="0" r="r" b="b"/>
              <a:pathLst>
                <a:path w="484" h="249">
                  <a:moveTo>
                    <a:pt x="28" y="0"/>
                  </a:moveTo>
                  <a:lnTo>
                    <a:pt x="48" y="2"/>
                  </a:lnTo>
                  <a:lnTo>
                    <a:pt x="66" y="5"/>
                  </a:lnTo>
                  <a:lnTo>
                    <a:pt x="82" y="12"/>
                  </a:lnTo>
                  <a:lnTo>
                    <a:pt x="97" y="20"/>
                  </a:lnTo>
                  <a:lnTo>
                    <a:pt x="109" y="29"/>
                  </a:lnTo>
                  <a:lnTo>
                    <a:pt x="121" y="41"/>
                  </a:lnTo>
                  <a:lnTo>
                    <a:pt x="132" y="52"/>
                  </a:lnTo>
                  <a:lnTo>
                    <a:pt x="143" y="65"/>
                  </a:lnTo>
                  <a:lnTo>
                    <a:pt x="153" y="78"/>
                  </a:lnTo>
                  <a:lnTo>
                    <a:pt x="163" y="91"/>
                  </a:lnTo>
                  <a:lnTo>
                    <a:pt x="175" y="103"/>
                  </a:lnTo>
                  <a:lnTo>
                    <a:pt x="186" y="114"/>
                  </a:lnTo>
                  <a:lnTo>
                    <a:pt x="199" y="125"/>
                  </a:lnTo>
                  <a:lnTo>
                    <a:pt x="214" y="134"/>
                  </a:lnTo>
                  <a:lnTo>
                    <a:pt x="229" y="141"/>
                  </a:lnTo>
                  <a:lnTo>
                    <a:pt x="248" y="146"/>
                  </a:lnTo>
                  <a:lnTo>
                    <a:pt x="259" y="147"/>
                  </a:lnTo>
                  <a:lnTo>
                    <a:pt x="269" y="146"/>
                  </a:lnTo>
                  <a:lnTo>
                    <a:pt x="277" y="143"/>
                  </a:lnTo>
                  <a:lnTo>
                    <a:pt x="287" y="142"/>
                  </a:lnTo>
                  <a:lnTo>
                    <a:pt x="296" y="140"/>
                  </a:lnTo>
                  <a:lnTo>
                    <a:pt x="306" y="141"/>
                  </a:lnTo>
                  <a:lnTo>
                    <a:pt x="320" y="143"/>
                  </a:lnTo>
                  <a:lnTo>
                    <a:pt x="337" y="149"/>
                  </a:lnTo>
                  <a:lnTo>
                    <a:pt x="359" y="159"/>
                  </a:lnTo>
                  <a:lnTo>
                    <a:pt x="379" y="171"/>
                  </a:lnTo>
                  <a:lnTo>
                    <a:pt x="396" y="184"/>
                  </a:lnTo>
                  <a:lnTo>
                    <a:pt x="412" y="196"/>
                  </a:lnTo>
                  <a:lnTo>
                    <a:pt x="428" y="209"/>
                  </a:lnTo>
                  <a:lnTo>
                    <a:pt x="444" y="223"/>
                  </a:lnTo>
                  <a:lnTo>
                    <a:pt x="463" y="237"/>
                  </a:lnTo>
                  <a:lnTo>
                    <a:pt x="484" y="249"/>
                  </a:lnTo>
                  <a:lnTo>
                    <a:pt x="466" y="242"/>
                  </a:lnTo>
                  <a:lnTo>
                    <a:pt x="450" y="236"/>
                  </a:lnTo>
                  <a:lnTo>
                    <a:pt x="434" y="227"/>
                  </a:lnTo>
                  <a:lnTo>
                    <a:pt x="418" y="222"/>
                  </a:lnTo>
                  <a:lnTo>
                    <a:pt x="401" y="215"/>
                  </a:lnTo>
                  <a:lnTo>
                    <a:pt x="383" y="210"/>
                  </a:lnTo>
                  <a:lnTo>
                    <a:pt x="366" y="207"/>
                  </a:lnTo>
                  <a:lnTo>
                    <a:pt x="347" y="204"/>
                  </a:lnTo>
                  <a:lnTo>
                    <a:pt x="329" y="206"/>
                  </a:lnTo>
                  <a:lnTo>
                    <a:pt x="312" y="207"/>
                  </a:lnTo>
                  <a:lnTo>
                    <a:pt x="296" y="210"/>
                  </a:lnTo>
                  <a:lnTo>
                    <a:pt x="280" y="214"/>
                  </a:lnTo>
                  <a:lnTo>
                    <a:pt x="265" y="216"/>
                  </a:lnTo>
                  <a:lnTo>
                    <a:pt x="250" y="218"/>
                  </a:lnTo>
                  <a:lnTo>
                    <a:pt x="236" y="217"/>
                  </a:lnTo>
                  <a:lnTo>
                    <a:pt x="222" y="215"/>
                  </a:lnTo>
                  <a:lnTo>
                    <a:pt x="206" y="208"/>
                  </a:lnTo>
                  <a:lnTo>
                    <a:pt x="192" y="199"/>
                  </a:lnTo>
                  <a:lnTo>
                    <a:pt x="180" y="188"/>
                  </a:lnTo>
                  <a:lnTo>
                    <a:pt x="169" y="177"/>
                  </a:lnTo>
                  <a:lnTo>
                    <a:pt x="158" y="165"/>
                  </a:lnTo>
                  <a:lnTo>
                    <a:pt x="146" y="155"/>
                  </a:lnTo>
                  <a:lnTo>
                    <a:pt x="133" y="144"/>
                  </a:lnTo>
                  <a:lnTo>
                    <a:pt x="119" y="135"/>
                  </a:lnTo>
                  <a:lnTo>
                    <a:pt x="107" y="132"/>
                  </a:lnTo>
                  <a:lnTo>
                    <a:pt x="93" y="129"/>
                  </a:lnTo>
                  <a:lnTo>
                    <a:pt x="78" y="131"/>
                  </a:lnTo>
                  <a:lnTo>
                    <a:pt x="63" y="132"/>
                  </a:lnTo>
                  <a:lnTo>
                    <a:pt x="47" y="135"/>
                  </a:lnTo>
                  <a:lnTo>
                    <a:pt x="31" y="139"/>
                  </a:lnTo>
                  <a:lnTo>
                    <a:pt x="15" y="141"/>
                  </a:lnTo>
                  <a:lnTo>
                    <a:pt x="0" y="144"/>
                  </a:lnTo>
                  <a:lnTo>
                    <a:pt x="16" y="120"/>
                  </a:lnTo>
                  <a:lnTo>
                    <a:pt x="25" y="98"/>
                  </a:lnTo>
                  <a:lnTo>
                    <a:pt x="30" y="80"/>
                  </a:lnTo>
                  <a:lnTo>
                    <a:pt x="31" y="64"/>
                  </a:lnTo>
                  <a:lnTo>
                    <a:pt x="31" y="48"/>
                  </a:lnTo>
                  <a:lnTo>
                    <a:pt x="29" y="33"/>
                  </a:lnTo>
                  <a:lnTo>
                    <a:pt x="28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40" name="Freeform 328"/>
            <p:cNvSpPr>
              <a:spLocks/>
            </p:cNvSpPr>
            <p:nvPr/>
          </p:nvSpPr>
          <p:spPr bwMode="auto">
            <a:xfrm>
              <a:off x="3309" y="3473"/>
              <a:ext cx="174" cy="229"/>
            </a:xfrm>
            <a:custGeom>
              <a:avLst/>
              <a:gdLst/>
              <a:ahLst/>
              <a:cxnLst>
                <a:cxn ang="0">
                  <a:pos x="131" y="26"/>
                </a:cxn>
                <a:cxn ang="0">
                  <a:pos x="157" y="86"/>
                </a:cxn>
                <a:cxn ang="0">
                  <a:pos x="167" y="151"/>
                </a:cxn>
                <a:cxn ang="0">
                  <a:pos x="185" y="215"/>
                </a:cxn>
                <a:cxn ang="0">
                  <a:pos x="216" y="249"/>
                </a:cxn>
                <a:cxn ang="0">
                  <a:pos x="233" y="257"/>
                </a:cxn>
                <a:cxn ang="0">
                  <a:pos x="251" y="264"/>
                </a:cxn>
                <a:cxn ang="0">
                  <a:pos x="269" y="280"/>
                </a:cxn>
                <a:cxn ang="0">
                  <a:pos x="293" y="315"/>
                </a:cxn>
                <a:cxn ang="0">
                  <a:pos x="311" y="354"/>
                </a:cxn>
                <a:cxn ang="0">
                  <a:pos x="323" y="395"/>
                </a:cxn>
                <a:cxn ang="0">
                  <a:pos x="338" y="436"/>
                </a:cxn>
                <a:cxn ang="0">
                  <a:pos x="337" y="443"/>
                </a:cxn>
                <a:cxn ang="0">
                  <a:pos x="319" y="413"/>
                </a:cxn>
                <a:cxn ang="0">
                  <a:pos x="298" y="384"/>
                </a:cxn>
                <a:cxn ang="0">
                  <a:pos x="273" y="358"/>
                </a:cxn>
                <a:cxn ang="0">
                  <a:pos x="243" y="337"/>
                </a:cxn>
                <a:cxn ang="0">
                  <a:pos x="211" y="323"/>
                </a:cxn>
                <a:cxn ang="0">
                  <a:pos x="183" y="312"/>
                </a:cxn>
                <a:cxn ang="0">
                  <a:pos x="159" y="297"/>
                </a:cxn>
                <a:cxn ang="0">
                  <a:pos x="139" y="272"/>
                </a:cxn>
                <a:cxn ang="0">
                  <a:pos x="127" y="241"/>
                </a:cxn>
                <a:cxn ang="0">
                  <a:pos x="121" y="210"/>
                </a:cxn>
                <a:cxn ang="0">
                  <a:pos x="111" y="179"/>
                </a:cxn>
                <a:cxn ang="0">
                  <a:pos x="96" y="154"/>
                </a:cxn>
                <a:cxn ang="0">
                  <a:pos x="73" y="138"/>
                </a:cxn>
                <a:cxn ang="0">
                  <a:pos x="45" y="124"/>
                </a:cxn>
                <a:cxn ang="0">
                  <a:pos x="13" y="112"/>
                </a:cxn>
                <a:cxn ang="0">
                  <a:pos x="26" y="94"/>
                </a:cxn>
                <a:cxn ang="0">
                  <a:pos x="59" y="68"/>
                </a:cxn>
                <a:cxn ang="0">
                  <a:pos x="78" y="42"/>
                </a:cxn>
                <a:cxn ang="0">
                  <a:pos x="92" y="14"/>
                </a:cxn>
              </a:cxnLst>
              <a:rect l="0" t="0" r="r" b="b"/>
              <a:pathLst>
                <a:path w="347" h="458">
                  <a:moveTo>
                    <a:pt x="101" y="0"/>
                  </a:moveTo>
                  <a:lnTo>
                    <a:pt x="131" y="26"/>
                  </a:lnTo>
                  <a:lnTo>
                    <a:pt x="148" y="55"/>
                  </a:lnTo>
                  <a:lnTo>
                    <a:pt x="157" y="86"/>
                  </a:lnTo>
                  <a:lnTo>
                    <a:pt x="163" y="118"/>
                  </a:lnTo>
                  <a:lnTo>
                    <a:pt x="167" y="151"/>
                  </a:lnTo>
                  <a:lnTo>
                    <a:pt x="172" y="184"/>
                  </a:lnTo>
                  <a:lnTo>
                    <a:pt x="185" y="215"/>
                  </a:lnTo>
                  <a:lnTo>
                    <a:pt x="207" y="242"/>
                  </a:lnTo>
                  <a:lnTo>
                    <a:pt x="216" y="249"/>
                  </a:lnTo>
                  <a:lnTo>
                    <a:pt x="224" y="254"/>
                  </a:lnTo>
                  <a:lnTo>
                    <a:pt x="233" y="257"/>
                  </a:lnTo>
                  <a:lnTo>
                    <a:pt x="241" y="261"/>
                  </a:lnTo>
                  <a:lnTo>
                    <a:pt x="251" y="264"/>
                  </a:lnTo>
                  <a:lnTo>
                    <a:pt x="260" y="270"/>
                  </a:lnTo>
                  <a:lnTo>
                    <a:pt x="269" y="280"/>
                  </a:lnTo>
                  <a:lnTo>
                    <a:pt x="281" y="294"/>
                  </a:lnTo>
                  <a:lnTo>
                    <a:pt x="293" y="315"/>
                  </a:lnTo>
                  <a:lnTo>
                    <a:pt x="302" y="335"/>
                  </a:lnTo>
                  <a:lnTo>
                    <a:pt x="311" y="354"/>
                  </a:lnTo>
                  <a:lnTo>
                    <a:pt x="317" y="374"/>
                  </a:lnTo>
                  <a:lnTo>
                    <a:pt x="323" y="395"/>
                  </a:lnTo>
                  <a:lnTo>
                    <a:pt x="330" y="414"/>
                  </a:lnTo>
                  <a:lnTo>
                    <a:pt x="338" y="436"/>
                  </a:lnTo>
                  <a:lnTo>
                    <a:pt x="347" y="458"/>
                  </a:lnTo>
                  <a:lnTo>
                    <a:pt x="337" y="443"/>
                  </a:lnTo>
                  <a:lnTo>
                    <a:pt x="328" y="428"/>
                  </a:lnTo>
                  <a:lnTo>
                    <a:pt x="319" y="413"/>
                  </a:lnTo>
                  <a:lnTo>
                    <a:pt x="308" y="398"/>
                  </a:lnTo>
                  <a:lnTo>
                    <a:pt x="298" y="384"/>
                  </a:lnTo>
                  <a:lnTo>
                    <a:pt x="285" y="372"/>
                  </a:lnTo>
                  <a:lnTo>
                    <a:pt x="273" y="358"/>
                  </a:lnTo>
                  <a:lnTo>
                    <a:pt x="258" y="346"/>
                  </a:lnTo>
                  <a:lnTo>
                    <a:pt x="243" y="337"/>
                  </a:lnTo>
                  <a:lnTo>
                    <a:pt x="226" y="329"/>
                  </a:lnTo>
                  <a:lnTo>
                    <a:pt x="211" y="323"/>
                  </a:lnTo>
                  <a:lnTo>
                    <a:pt x="197" y="317"/>
                  </a:lnTo>
                  <a:lnTo>
                    <a:pt x="183" y="312"/>
                  </a:lnTo>
                  <a:lnTo>
                    <a:pt x="170" y="305"/>
                  </a:lnTo>
                  <a:lnTo>
                    <a:pt x="159" y="297"/>
                  </a:lnTo>
                  <a:lnTo>
                    <a:pt x="148" y="286"/>
                  </a:lnTo>
                  <a:lnTo>
                    <a:pt x="139" y="272"/>
                  </a:lnTo>
                  <a:lnTo>
                    <a:pt x="132" y="257"/>
                  </a:lnTo>
                  <a:lnTo>
                    <a:pt x="127" y="241"/>
                  </a:lnTo>
                  <a:lnTo>
                    <a:pt x="124" y="226"/>
                  </a:lnTo>
                  <a:lnTo>
                    <a:pt x="121" y="210"/>
                  </a:lnTo>
                  <a:lnTo>
                    <a:pt x="117" y="194"/>
                  </a:lnTo>
                  <a:lnTo>
                    <a:pt x="111" y="179"/>
                  </a:lnTo>
                  <a:lnTo>
                    <a:pt x="104" y="164"/>
                  </a:lnTo>
                  <a:lnTo>
                    <a:pt x="96" y="154"/>
                  </a:lnTo>
                  <a:lnTo>
                    <a:pt x="86" y="146"/>
                  </a:lnTo>
                  <a:lnTo>
                    <a:pt x="73" y="138"/>
                  </a:lnTo>
                  <a:lnTo>
                    <a:pt x="59" y="131"/>
                  </a:lnTo>
                  <a:lnTo>
                    <a:pt x="45" y="124"/>
                  </a:lnTo>
                  <a:lnTo>
                    <a:pt x="30" y="118"/>
                  </a:lnTo>
                  <a:lnTo>
                    <a:pt x="13" y="112"/>
                  </a:lnTo>
                  <a:lnTo>
                    <a:pt x="0" y="106"/>
                  </a:lnTo>
                  <a:lnTo>
                    <a:pt x="26" y="94"/>
                  </a:lnTo>
                  <a:lnTo>
                    <a:pt x="46" y="81"/>
                  </a:lnTo>
                  <a:lnTo>
                    <a:pt x="59" y="68"/>
                  </a:lnTo>
                  <a:lnTo>
                    <a:pt x="70" y="56"/>
                  </a:lnTo>
                  <a:lnTo>
                    <a:pt x="78" y="42"/>
                  </a:lnTo>
                  <a:lnTo>
                    <a:pt x="85" y="28"/>
                  </a:lnTo>
                  <a:lnTo>
                    <a:pt x="92" y="1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41" name="Freeform 329"/>
            <p:cNvSpPr>
              <a:spLocks/>
            </p:cNvSpPr>
            <p:nvPr/>
          </p:nvSpPr>
          <p:spPr bwMode="auto">
            <a:xfrm>
              <a:off x="3227" y="3538"/>
              <a:ext cx="77" cy="260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53" y="37"/>
                </a:cxn>
                <a:cxn ang="0">
                  <a:pos x="154" y="70"/>
                </a:cxn>
                <a:cxn ang="0">
                  <a:pos x="147" y="101"/>
                </a:cxn>
                <a:cxn ang="0">
                  <a:pos x="135" y="132"/>
                </a:cxn>
                <a:cxn ang="0">
                  <a:pos x="121" y="162"/>
                </a:cxn>
                <a:cxn ang="0">
                  <a:pos x="111" y="193"/>
                </a:cxn>
                <a:cxn ang="0">
                  <a:pos x="106" y="226"/>
                </a:cxn>
                <a:cxn ang="0">
                  <a:pos x="111" y="261"/>
                </a:cxn>
                <a:cxn ang="0">
                  <a:pos x="115" y="272"/>
                </a:cxn>
                <a:cxn ang="0">
                  <a:pos x="120" y="281"/>
                </a:cxn>
                <a:cxn ang="0">
                  <a:pos x="126" y="288"/>
                </a:cxn>
                <a:cxn ang="0">
                  <a:pos x="131" y="295"/>
                </a:cxn>
                <a:cxn ang="0">
                  <a:pos x="137" y="303"/>
                </a:cxn>
                <a:cxn ang="0">
                  <a:pos x="142" y="312"/>
                </a:cxn>
                <a:cxn ang="0">
                  <a:pos x="146" y="326"/>
                </a:cxn>
                <a:cxn ang="0">
                  <a:pos x="149" y="343"/>
                </a:cxn>
                <a:cxn ang="0">
                  <a:pos x="147" y="389"/>
                </a:cxn>
                <a:cxn ang="0">
                  <a:pos x="141" y="431"/>
                </a:cxn>
                <a:cxn ang="0">
                  <a:pos x="131" y="472"/>
                </a:cxn>
                <a:cxn ang="0">
                  <a:pos x="126" y="519"/>
                </a:cxn>
                <a:cxn ang="0">
                  <a:pos x="123" y="483"/>
                </a:cxn>
                <a:cxn ang="0">
                  <a:pos x="121" y="448"/>
                </a:cxn>
                <a:cxn ang="0">
                  <a:pos x="115" y="412"/>
                </a:cxn>
                <a:cxn ang="0">
                  <a:pos x="103" y="376"/>
                </a:cxn>
                <a:cxn ang="0">
                  <a:pos x="95" y="360"/>
                </a:cxn>
                <a:cxn ang="0">
                  <a:pos x="85" y="347"/>
                </a:cxn>
                <a:cxn ang="0">
                  <a:pos x="75" y="334"/>
                </a:cxn>
                <a:cxn ang="0">
                  <a:pos x="66" y="321"/>
                </a:cxn>
                <a:cxn ang="0">
                  <a:pos x="57" y="310"/>
                </a:cxn>
                <a:cxn ang="0">
                  <a:pos x="48" y="297"/>
                </a:cxn>
                <a:cxn ang="0">
                  <a:pos x="42" y="284"/>
                </a:cxn>
                <a:cxn ang="0">
                  <a:pos x="38" y="270"/>
                </a:cxn>
                <a:cxn ang="0">
                  <a:pos x="38" y="237"/>
                </a:cxn>
                <a:cxn ang="0">
                  <a:pos x="47" y="206"/>
                </a:cxn>
                <a:cxn ang="0">
                  <a:pos x="57" y="175"/>
                </a:cxn>
                <a:cxn ang="0">
                  <a:pos x="61" y="143"/>
                </a:cxn>
                <a:cxn ang="0">
                  <a:pos x="60" y="130"/>
                </a:cxn>
                <a:cxn ang="0">
                  <a:pos x="55" y="117"/>
                </a:cxn>
                <a:cxn ang="0">
                  <a:pos x="48" y="103"/>
                </a:cxn>
                <a:cxn ang="0">
                  <a:pos x="39" y="91"/>
                </a:cxn>
                <a:cxn ang="0">
                  <a:pos x="30" y="78"/>
                </a:cxn>
                <a:cxn ang="0">
                  <a:pos x="20" y="65"/>
                </a:cxn>
                <a:cxn ang="0">
                  <a:pos x="9" y="53"/>
                </a:cxn>
                <a:cxn ang="0">
                  <a:pos x="0" y="40"/>
                </a:cxn>
                <a:cxn ang="0">
                  <a:pos x="29" y="43"/>
                </a:cxn>
                <a:cxn ang="0">
                  <a:pos x="52" y="42"/>
                </a:cxn>
                <a:cxn ang="0">
                  <a:pos x="70" y="38"/>
                </a:cxn>
                <a:cxn ang="0">
                  <a:pos x="86" y="32"/>
                </a:cxn>
                <a:cxn ang="0">
                  <a:pos x="99" y="24"/>
                </a:cxn>
                <a:cxn ang="0">
                  <a:pos x="112" y="16"/>
                </a:cxn>
                <a:cxn ang="0">
                  <a:pos x="126" y="8"/>
                </a:cxn>
                <a:cxn ang="0">
                  <a:pos x="141" y="0"/>
                </a:cxn>
              </a:cxnLst>
              <a:rect l="0" t="0" r="r" b="b"/>
              <a:pathLst>
                <a:path w="154" h="519">
                  <a:moveTo>
                    <a:pt x="141" y="0"/>
                  </a:moveTo>
                  <a:lnTo>
                    <a:pt x="153" y="37"/>
                  </a:lnTo>
                  <a:lnTo>
                    <a:pt x="154" y="70"/>
                  </a:lnTo>
                  <a:lnTo>
                    <a:pt x="147" y="101"/>
                  </a:lnTo>
                  <a:lnTo>
                    <a:pt x="135" y="132"/>
                  </a:lnTo>
                  <a:lnTo>
                    <a:pt x="121" y="162"/>
                  </a:lnTo>
                  <a:lnTo>
                    <a:pt x="111" y="193"/>
                  </a:lnTo>
                  <a:lnTo>
                    <a:pt x="106" y="226"/>
                  </a:lnTo>
                  <a:lnTo>
                    <a:pt x="111" y="261"/>
                  </a:lnTo>
                  <a:lnTo>
                    <a:pt x="115" y="272"/>
                  </a:lnTo>
                  <a:lnTo>
                    <a:pt x="120" y="281"/>
                  </a:lnTo>
                  <a:lnTo>
                    <a:pt x="126" y="288"/>
                  </a:lnTo>
                  <a:lnTo>
                    <a:pt x="131" y="295"/>
                  </a:lnTo>
                  <a:lnTo>
                    <a:pt x="137" y="303"/>
                  </a:lnTo>
                  <a:lnTo>
                    <a:pt x="142" y="312"/>
                  </a:lnTo>
                  <a:lnTo>
                    <a:pt x="146" y="326"/>
                  </a:lnTo>
                  <a:lnTo>
                    <a:pt x="149" y="343"/>
                  </a:lnTo>
                  <a:lnTo>
                    <a:pt x="147" y="389"/>
                  </a:lnTo>
                  <a:lnTo>
                    <a:pt x="141" y="431"/>
                  </a:lnTo>
                  <a:lnTo>
                    <a:pt x="131" y="472"/>
                  </a:lnTo>
                  <a:lnTo>
                    <a:pt x="126" y="519"/>
                  </a:lnTo>
                  <a:lnTo>
                    <a:pt x="123" y="483"/>
                  </a:lnTo>
                  <a:lnTo>
                    <a:pt x="121" y="448"/>
                  </a:lnTo>
                  <a:lnTo>
                    <a:pt x="115" y="412"/>
                  </a:lnTo>
                  <a:lnTo>
                    <a:pt x="103" y="376"/>
                  </a:lnTo>
                  <a:lnTo>
                    <a:pt x="95" y="360"/>
                  </a:lnTo>
                  <a:lnTo>
                    <a:pt x="85" y="347"/>
                  </a:lnTo>
                  <a:lnTo>
                    <a:pt x="75" y="334"/>
                  </a:lnTo>
                  <a:lnTo>
                    <a:pt x="66" y="321"/>
                  </a:lnTo>
                  <a:lnTo>
                    <a:pt x="57" y="310"/>
                  </a:lnTo>
                  <a:lnTo>
                    <a:pt x="48" y="297"/>
                  </a:lnTo>
                  <a:lnTo>
                    <a:pt x="42" y="284"/>
                  </a:lnTo>
                  <a:lnTo>
                    <a:pt x="38" y="270"/>
                  </a:lnTo>
                  <a:lnTo>
                    <a:pt x="38" y="237"/>
                  </a:lnTo>
                  <a:lnTo>
                    <a:pt x="47" y="206"/>
                  </a:lnTo>
                  <a:lnTo>
                    <a:pt x="57" y="175"/>
                  </a:lnTo>
                  <a:lnTo>
                    <a:pt x="61" y="143"/>
                  </a:lnTo>
                  <a:lnTo>
                    <a:pt x="60" y="130"/>
                  </a:lnTo>
                  <a:lnTo>
                    <a:pt x="55" y="117"/>
                  </a:lnTo>
                  <a:lnTo>
                    <a:pt x="48" y="103"/>
                  </a:lnTo>
                  <a:lnTo>
                    <a:pt x="39" y="91"/>
                  </a:lnTo>
                  <a:lnTo>
                    <a:pt x="30" y="78"/>
                  </a:lnTo>
                  <a:lnTo>
                    <a:pt x="20" y="65"/>
                  </a:lnTo>
                  <a:lnTo>
                    <a:pt x="9" y="53"/>
                  </a:lnTo>
                  <a:lnTo>
                    <a:pt x="0" y="40"/>
                  </a:lnTo>
                  <a:lnTo>
                    <a:pt x="29" y="43"/>
                  </a:lnTo>
                  <a:lnTo>
                    <a:pt x="52" y="42"/>
                  </a:lnTo>
                  <a:lnTo>
                    <a:pt x="70" y="38"/>
                  </a:lnTo>
                  <a:lnTo>
                    <a:pt x="86" y="32"/>
                  </a:lnTo>
                  <a:lnTo>
                    <a:pt x="99" y="24"/>
                  </a:lnTo>
                  <a:lnTo>
                    <a:pt x="112" y="16"/>
                  </a:lnTo>
                  <a:lnTo>
                    <a:pt x="126" y="8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42" name="Freeform 330"/>
            <p:cNvSpPr>
              <a:spLocks/>
            </p:cNvSpPr>
            <p:nvPr/>
          </p:nvSpPr>
          <p:spPr bwMode="auto">
            <a:xfrm>
              <a:off x="3107" y="3554"/>
              <a:ext cx="107" cy="245"/>
            </a:xfrm>
            <a:custGeom>
              <a:avLst/>
              <a:gdLst/>
              <a:ahLst/>
              <a:cxnLst>
                <a:cxn ang="0">
                  <a:pos x="216" y="17"/>
                </a:cxn>
                <a:cxn ang="0">
                  <a:pos x="213" y="56"/>
                </a:cxn>
                <a:cxn ang="0">
                  <a:pos x="202" y="87"/>
                </a:cxn>
                <a:cxn ang="0">
                  <a:pos x="182" y="114"/>
                </a:cxn>
                <a:cxn ang="0">
                  <a:pos x="159" y="137"/>
                </a:cxn>
                <a:cxn ang="0">
                  <a:pos x="135" y="160"/>
                </a:cxn>
                <a:cxn ang="0">
                  <a:pos x="113" y="184"/>
                </a:cxn>
                <a:cxn ang="0">
                  <a:pos x="96" y="213"/>
                </a:cxn>
                <a:cxn ang="0">
                  <a:pos x="87" y="248"/>
                </a:cxn>
                <a:cxn ang="0">
                  <a:pos x="88" y="270"/>
                </a:cxn>
                <a:cxn ang="0">
                  <a:pos x="94" y="286"/>
                </a:cxn>
                <a:cxn ang="0">
                  <a:pos x="96" y="306"/>
                </a:cxn>
                <a:cxn ang="0">
                  <a:pos x="89" y="338"/>
                </a:cxn>
                <a:cxn ang="0">
                  <a:pos x="81" y="361"/>
                </a:cxn>
                <a:cxn ang="0">
                  <a:pos x="71" y="380"/>
                </a:cxn>
                <a:cxn ang="0">
                  <a:pos x="60" y="399"/>
                </a:cxn>
                <a:cxn ang="0">
                  <a:pos x="49" y="415"/>
                </a:cxn>
                <a:cxn ang="0">
                  <a:pos x="36" y="432"/>
                </a:cxn>
                <a:cxn ang="0">
                  <a:pos x="23" y="449"/>
                </a:cxn>
                <a:cxn ang="0">
                  <a:pos x="12" y="469"/>
                </a:cxn>
                <a:cxn ang="0">
                  <a:pos x="0" y="490"/>
                </a:cxn>
                <a:cxn ang="0">
                  <a:pos x="6" y="472"/>
                </a:cxn>
                <a:cxn ang="0">
                  <a:pos x="12" y="456"/>
                </a:cxn>
                <a:cxn ang="0">
                  <a:pos x="18" y="439"/>
                </a:cxn>
                <a:cxn ang="0">
                  <a:pos x="23" y="423"/>
                </a:cxn>
                <a:cxn ang="0">
                  <a:pos x="28" y="406"/>
                </a:cxn>
                <a:cxn ang="0">
                  <a:pos x="33" y="388"/>
                </a:cxn>
                <a:cxn ang="0">
                  <a:pos x="35" y="370"/>
                </a:cxn>
                <a:cxn ang="0">
                  <a:pos x="35" y="350"/>
                </a:cxn>
                <a:cxn ang="0">
                  <a:pos x="30" y="316"/>
                </a:cxn>
                <a:cxn ang="0">
                  <a:pos x="21" y="285"/>
                </a:cxn>
                <a:cxn ang="0">
                  <a:pos x="15" y="256"/>
                </a:cxn>
                <a:cxn ang="0">
                  <a:pos x="17" y="227"/>
                </a:cxn>
                <a:cxn ang="0">
                  <a:pos x="22" y="211"/>
                </a:cxn>
                <a:cxn ang="0">
                  <a:pos x="30" y="197"/>
                </a:cxn>
                <a:cxn ang="0">
                  <a:pos x="40" y="183"/>
                </a:cxn>
                <a:cxn ang="0">
                  <a:pos x="50" y="172"/>
                </a:cxn>
                <a:cxn ang="0">
                  <a:pos x="60" y="159"/>
                </a:cxn>
                <a:cxn ang="0">
                  <a:pos x="71" y="147"/>
                </a:cxn>
                <a:cxn ang="0">
                  <a:pos x="80" y="134"/>
                </a:cxn>
                <a:cxn ang="0">
                  <a:pos x="88" y="119"/>
                </a:cxn>
                <a:cxn ang="0">
                  <a:pos x="93" y="93"/>
                </a:cxn>
                <a:cxn ang="0">
                  <a:pos x="88" y="62"/>
                </a:cxn>
                <a:cxn ang="0">
                  <a:pos x="80" y="31"/>
                </a:cxn>
                <a:cxn ang="0">
                  <a:pos x="72" y="0"/>
                </a:cxn>
                <a:cxn ang="0">
                  <a:pos x="97" y="14"/>
                </a:cxn>
                <a:cxn ang="0">
                  <a:pos x="119" y="22"/>
                </a:cxn>
                <a:cxn ang="0">
                  <a:pos x="137" y="25"/>
                </a:cxn>
                <a:cxn ang="0">
                  <a:pos x="154" y="25"/>
                </a:cxn>
                <a:cxn ang="0">
                  <a:pos x="169" y="24"/>
                </a:cxn>
                <a:cxn ang="0">
                  <a:pos x="184" y="21"/>
                </a:cxn>
                <a:cxn ang="0">
                  <a:pos x="198" y="18"/>
                </a:cxn>
                <a:cxn ang="0">
                  <a:pos x="216" y="17"/>
                </a:cxn>
              </a:cxnLst>
              <a:rect l="0" t="0" r="r" b="b"/>
              <a:pathLst>
                <a:path w="216" h="490">
                  <a:moveTo>
                    <a:pt x="216" y="17"/>
                  </a:moveTo>
                  <a:lnTo>
                    <a:pt x="213" y="56"/>
                  </a:lnTo>
                  <a:lnTo>
                    <a:pt x="202" y="87"/>
                  </a:lnTo>
                  <a:lnTo>
                    <a:pt x="182" y="114"/>
                  </a:lnTo>
                  <a:lnTo>
                    <a:pt x="159" y="137"/>
                  </a:lnTo>
                  <a:lnTo>
                    <a:pt x="135" y="160"/>
                  </a:lnTo>
                  <a:lnTo>
                    <a:pt x="113" y="184"/>
                  </a:lnTo>
                  <a:lnTo>
                    <a:pt x="96" y="213"/>
                  </a:lnTo>
                  <a:lnTo>
                    <a:pt x="87" y="248"/>
                  </a:lnTo>
                  <a:lnTo>
                    <a:pt x="88" y="270"/>
                  </a:lnTo>
                  <a:lnTo>
                    <a:pt x="94" y="286"/>
                  </a:lnTo>
                  <a:lnTo>
                    <a:pt x="96" y="306"/>
                  </a:lnTo>
                  <a:lnTo>
                    <a:pt x="89" y="338"/>
                  </a:lnTo>
                  <a:lnTo>
                    <a:pt x="81" y="361"/>
                  </a:lnTo>
                  <a:lnTo>
                    <a:pt x="71" y="380"/>
                  </a:lnTo>
                  <a:lnTo>
                    <a:pt x="60" y="399"/>
                  </a:lnTo>
                  <a:lnTo>
                    <a:pt x="49" y="415"/>
                  </a:lnTo>
                  <a:lnTo>
                    <a:pt x="36" y="432"/>
                  </a:lnTo>
                  <a:lnTo>
                    <a:pt x="23" y="449"/>
                  </a:lnTo>
                  <a:lnTo>
                    <a:pt x="12" y="469"/>
                  </a:lnTo>
                  <a:lnTo>
                    <a:pt x="0" y="490"/>
                  </a:lnTo>
                  <a:lnTo>
                    <a:pt x="6" y="472"/>
                  </a:lnTo>
                  <a:lnTo>
                    <a:pt x="12" y="456"/>
                  </a:lnTo>
                  <a:lnTo>
                    <a:pt x="18" y="439"/>
                  </a:lnTo>
                  <a:lnTo>
                    <a:pt x="23" y="423"/>
                  </a:lnTo>
                  <a:lnTo>
                    <a:pt x="28" y="406"/>
                  </a:lnTo>
                  <a:lnTo>
                    <a:pt x="33" y="388"/>
                  </a:lnTo>
                  <a:lnTo>
                    <a:pt x="35" y="370"/>
                  </a:lnTo>
                  <a:lnTo>
                    <a:pt x="35" y="350"/>
                  </a:lnTo>
                  <a:lnTo>
                    <a:pt x="30" y="316"/>
                  </a:lnTo>
                  <a:lnTo>
                    <a:pt x="21" y="285"/>
                  </a:lnTo>
                  <a:lnTo>
                    <a:pt x="15" y="256"/>
                  </a:lnTo>
                  <a:lnTo>
                    <a:pt x="17" y="227"/>
                  </a:lnTo>
                  <a:lnTo>
                    <a:pt x="22" y="211"/>
                  </a:lnTo>
                  <a:lnTo>
                    <a:pt x="30" y="197"/>
                  </a:lnTo>
                  <a:lnTo>
                    <a:pt x="40" y="183"/>
                  </a:lnTo>
                  <a:lnTo>
                    <a:pt x="50" y="172"/>
                  </a:lnTo>
                  <a:lnTo>
                    <a:pt x="60" y="159"/>
                  </a:lnTo>
                  <a:lnTo>
                    <a:pt x="71" y="147"/>
                  </a:lnTo>
                  <a:lnTo>
                    <a:pt x="80" y="134"/>
                  </a:lnTo>
                  <a:lnTo>
                    <a:pt x="88" y="119"/>
                  </a:lnTo>
                  <a:lnTo>
                    <a:pt x="93" y="93"/>
                  </a:lnTo>
                  <a:lnTo>
                    <a:pt x="88" y="62"/>
                  </a:lnTo>
                  <a:lnTo>
                    <a:pt x="80" y="31"/>
                  </a:lnTo>
                  <a:lnTo>
                    <a:pt x="72" y="0"/>
                  </a:lnTo>
                  <a:lnTo>
                    <a:pt x="97" y="14"/>
                  </a:lnTo>
                  <a:lnTo>
                    <a:pt x="119" y="22"/>
                  </a:lnTo>
                  <a:lnTo>
                    <a:pt x="137" y="25"/>
                  </a:lnTo>
                  <a:lnTo>
                    <a:pt x="154" y="25"/>
                  </a:lnTo>
                  <a:lnTo>
                    <a:pt x="169" y="24"/>
                  </a:lnTo>
                  <a:lnTo>
                    <a:pt x="184" y="21"/>
                  </a:lnTo>
                  <a:lnTo>
                    <a:pt x="198" y="18"/>
                  </a:lnTo>
                  <a:lnTo>
                    <a:pt x="216" y="17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43" name="Freeform 331"/>
            <p:cNvSpPr>
              <a:spLocks/>
            </p:cNvSpPr>
            <p:nvPr/>
          </p:nvSpPr>
          <p:spPr bwMode="auto">
            <a:xfrm>
              <a:off x="2909" y="3503"/>
              <a:ext cx="220" cy="186"/>
            </a:xfrm>
            <a:custGeom>
              <a:avLst/>
              <a:gdLst/>
              <a:ahLst/>
              <a:cxnLst>
                <a:cxn ang="0">
                  <a:pos x="429" y="111"/>
                </a:cxn>
                <a:cxn ang="0">
                  <a:pos x="403" y="136"/>
                </a:cxn>
                <a:cxn ang="0">
                  <a:pos x="375" y="151"/>
                </a:cxn>
                <a:cxn ang="0">
                  <a:pos x="342" y="160"/>
                </a:cxn>
                <a:cxn ang="0">
                  <a:pos x="310" y="166"/>
                </a:cxn>
                <a:cxn ang="0">
                  <a:pos x="278" y="173"/>
                </a:cxn>
                <a:cxn ang="0">
                  <a:pos x="247" y="183"/>
                </a:cxn>
                <a:cxn ang="0">
                  <a:pos x="218" y="202"/>
                </a:cxn>
                <a:cxn ang="0">
                  <a:pos x="199" y="226"/>
                </a:cxn>
                <a:cxn ang="0">
                  <a:pos x="193" y="243"/>
                </a:cxn>
                <a:cxn ang="0">
                  <a:pos x="187" y="261"/>
                </a:cxn>
                <a:cxn ang="0">
                  <a:pos x="172" y="281"/>
                </a:cxn>
                <a:cxn ang="0">
                  <a:pos x="139" y="307"/>
                </a:cxn>
                <a:cxn ang="0">
                  <a:pos x="101" y="327"/>
                </a:cxn>
                <a:cxn ang="0">
                  <a:pos x="63" y="344"/>
                </a:cxn>
                <a:cxn ang="0">
                  <a:pos x="22" y="361"/>
                </a:cxn>
                <a:cxn ang="0">
                  <a:pos x="14" y="361"/>
                </a:cxn>
                <a:cxn ang="0">
                  <a:pos x="43" y="339"/>
                </a:cxn>
                <a:cxn ang="0">
                  <a:pos x="71" y="317"/>
                </a:cxn>
                <a:cxn ang="0">
                  <a:pos x="95" y="289"/>
                </a:cxn>
                <a:cxn ang="0">
                  <a:pos x="114" y="257"/>
                </a:cxn>
                <a:cxn ang="0">
                  <a:pos x="126" y="226"/>
                </a:cxn>
                <a:cxn ang="0">
                  <a:pos x="135" y="197"/>
                </a:cxn>
                <a:cxn ang="0">
                  <a:pos x="148" y="172"/>
                </a:cxn>
                <a:cxn ang="0">
                  <a:pos x="171" y="150"/>
                </a:cxn>
                <a:cxn ang="0">
                  <a:pos x="201" y="137"/>
                </a:cxn>
                <a:cxn ang="0">
                  <a:pos x="232" y="128"/>
                </a:cxn>
                <a:cxn ang="0">
                  <a:pos x="262" y="117"/>
                </a:cxn>
                <a:cxn ang="0">
                  <a:pos x="286" y="100"/>
                </a:cxn>
                <a:cxn ang="0">
                  <a:pos x="301" y="76"/>
                </a:cxn>
                <a:cxn ang="0">
                  <a:pos x="313" y="46"/>
                </a:cxn>
                <a:cxn ang="0">
                  <a:pos x="322" y="15"/>
                </a:cxn>
                <a:cxn ang="0">
                  <a:pos x="340" y="26"/>
                </a:cxn>
                <a:cxn ang="0">
                  <a:pos x="368" y="58"/>
                </a:cxn>
                <a:cxn ang="0">
                  <a:pos x="395" y="74"/>
                </a:cxn>
                <a:cxn ang="0">
                  <a:pos x="424" y="85"/>
                </a:cxn>
              </a:cxnLst>
              <a:rect l="0" t="0" r="r" b="b"/>
              <a:pathLst>
                <a:path w="439" h="372">
                  <a:moveTo>
                    <a:pt x="439" y="94"/>
                  </a:moveTo>
                  <a:lnTo>
                    <a:pt x="429" y="111"/>
                  </a:lnTo>
                  <a:lnTo>
                    <a:pt x="416" y="125"/>
                  </a:lnTo>
                  <a:lnTo>
                    <a:pt x="403" y="136"/>
                  </a:lnTo>
                  <a:lnTo>
                    <a:pt x="389" y="144"/>
                  </a:lnTo>
                  <a:lnTo>
                    <a:pt x="375" y="151"/>
                  </a:lnTo>
                  <a:lnTo>
                    <a:pt x="359" y="156"/>
                  </a:lnTo>
                  <a:lnTo>
                    <a:pt x="342" y="160"/>
                  </a:lnTo>
                  <a:lnTo>
                    <a:pt x="326" y="163"/>
                  </a:lnTo>
                  <a:lnTo>
                    <a:pt x="310" y="166"/>
                  </a:lnTo>
                  <a:lnTo>
                    <a:pt x="294" y="170"/>
                  </a:lnTo>
                  <a:lnTo>
                    <a:pt x="278" y="173"/>
                  </a:lnTo>
                  <a:lnTo>
                    <a:pt x="262" y="178"/>
                  </a:lnTo>
                  <a:lnTo>
                    <a:pt x="247" y="183"/>
                  </a:lnTo>
                  <a:lnTo>
                    <a:pt x="232" y="191"/>
                  </a:lnTo>
                  <a:lnTo>
                    <a:pt x="218" y="202"/>
                  </a:lnTo>
                  <a:lnTo>
                    <a:pt x="205" y="216"/>
                  </a:lnTo>
                  <a:lnTo>
                    <a:pt x="199" y="226"/>
                  </a:lnTo>
                  <a:lnTo>
                    <a:pt x="195" y="235"/>
                  </a:lnTo>
                  <a:lnTo>
                    <a:pt x="193" y="243"/>
                  </a:lnTo>
                  <a:lnTo>
                    <a:pt x="190" y="253"/>
                  </a:lnTo>
                  <a:lnTo>
                    <a:pt x="187" y="261"/>
                  </a:lnTo>
                  <a:lnTo>
                    <a:pt x="181" y="271"/>
                  </a:lnTo>
                  <a:lnTo>
                    <a:pt x="172" y="281"/>
                  </a:lnTo>
                  <a:lnTo>
                    <a:pt x="158" y="293"/>
                  </a:lnTo>
                  <a:lnTo>
                    <a:pt x="139" y="307"/>
                  </a:lnTo>
                  <a:lnTo>
                    <a:pt x="119" y="318"/>
                  </a:lnTo>
                  <a:lnTo>
                    <a:pt x="101" y="327"/>
                  </a:lnTo>
                  <a:lnTo>
                    <a:pt x="81" y="336"/>
                  </a:lnTo>
                  <a:lnTo>
                    <a:pt x="63" y="344"/>
                  </a:lnTo>
                  <a:lnTo>
                    <a:pt x="42" y="352"/>
                  </a:lnTo>
                  <a:lnTo>
                    <a:pt x="22" y="361"/>
                  </a:lnTo>
                  <a:lnTo>
                    <a:pt x="0" y="372"/>
                  </a:lnTo>
                  <a:lnTo>
                    <a:pt x="14" y="361"/>
                  </a:lnTo>
                  <a:lnTo>
                    <a:pt x="29" y="351"/>
                  </a:lnTo>
                  <a:lnTo>
                    <a:pt x="43" y="339"/>
                  </a:lnTo>
                  <a:lnTo>
                    <a:pt x="57" y="329"/>
                  </a:lnTo>
                  <a:lnTo>
                    <a:pt x="71" y="317"/>
                  </a:lnTo>
                  <a:lnTo>
                    <a:pt x="83" y="304"/>
                  </a:lnTo>
                  <a:lnTo>
                    <a:pt x="95" y="289"/>
                  </a:lnTo>
                  <a:lnTo>
                    <a:pt x="106" y="273"/>
                  </a:lnTo>
                  <a:lnTo>
                    <a:pt x="114" y="257"/>
                  </a:lnTo>
                  <a:lnTo>
                    <a:pt x="120" y="242"/>
                  </a:lnTo>
                  <a:lnTo>
                    <a:pt x="126" y="226"/>
                  </a:lnTo>
                  <a:lnTo>
                    <a:pt x="131" y="211"/>
                  </a:lnTo>
                  <a:lnTo>
                    <a:pt x="135" y="197"/>
                  </a:lnTo>
                  <a:lnTo>
                    <a:pt x="141" y="183"/>
                  </a:lnTo>
                  <a:lnTo>
                    <a:pt x="148" y="172"/>
                  </a:lnTo>
                  <a:lnTo>
                    <a:pt x="157" y="160"/>
                  </a:lnTo>
                  <a:lnTo>
                    <a:pt x="171" y="150"/>
                  </a:lnTo>
                  <a:lnTo>
                    <a:pt x="186" y="142"/>
                  </a:lnTo>
                  <a:lnTo>
                    <a:pt x="201" y="137"/>
                  </a:lnTo>
                  <a:lnTo>
                    <a:pt x="216" y="133"/>
                  </a:lnTo>
                  <a:lnTo>
                    <a:pt x="232" y="128"/>
                  </a:lnTo>
                  <a:lnTo>
                    <a:pt x="247" y="124"/>
                  </a:lnTo>
                  <a:lnTo>
                    <a:pt x="262" y="117"/>
                  </a:lnTo>
                  <a:lnTo>
                    <a:pt x="277" y="109"/>
                  </a:lnTo>
                  <a:lnTo>
                    <a:pt x="286" y="100"/>
                  </a:lnTo>
                  <a:lnTo>
                    <a:pt x="294" y="89"/>
                  </a:lnTo>
                  <a:lnTo>
                    <a:pt x="301" y="76"/>
                  </a:lnTo>
                  <a:lnTo>
                    <a:pt x="307" y="61"/>
                  </a:lnTo>
                  <a:lnTo>
                    <a:pt x="313" y="46"/>
                  </a:lnTo>
                  <a:lnTo>
                    <a:pt x="317" y="30"/>
                  </a:lnTo>
                  <a:lnTo>
                    <a:pt x="322" y="15"/>
                  </a:lnTo>
                  <a:lnTo>
                    <a:pt x="326" y="0"/>
                  </a:lnTo>
                  <a:lnTo>
                    <a:pt x="340" y="26"/>
                  </a:lnTo>
                  <a:lnTo>
                    <a:pt x="354" y="44"/>
                  </a:lnTo>
                  <a:lnTo>
                    <a:pt x="368" y="58"/>
                  </a:lnTo>
                  <a:lnTo>
                    <a:pt x="382" y="67"/>
                  </a:lnTo>
                  <a:lnTo>
                    <a:pt x="395" y="74"/>
                  </a:lnTo>
                  <a:lnTo>
                    <a:pt x="410" y="80"/>
                  </a:lnTo>
                  <a:lnTo>
                    <a:pt x="424" y="85"/>
                  </a:lnTo>
                  <a:lnTo>
                    <a:pt x="439" y="94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44" name="Freeform 332"/>
            <p:cNvSpPr>
              <a:spLocks/>
            </p:cNvSpPr>
            <p:nvPr/>
          </p:nvSpPr>
          <p:spPr bwMode="auto">
            <a:xfrm>
              <a:off x="2806" y="3428"/>
              <a:ext cx="259" cy="92"/>
            </a:xfrm>
            <a:custGeom>
              <a:avLst/>
              <a:gdLst/>
              <a:ahLst/>
              <a:cxnLst>
                <a:cxn ang="0">
                  <a:pos x="500" y="145"/>
                </a:cxn>
                <a:cxn ang="0">
                  <a:pos x="467" y="155"/>
                </a:cxn>
                <a:cxn ang="0">
                  <a:pos x="433" y="155"/>
                </a:cxn>
                <a:cxn ang="0">
                  <a:pos x="402" y="148"/>
                </a:cxn>
                <a:cxn ang="0">
                  <a:pos x="370" y="138"/>
                </a:cxn>
                <a:cxn ang="0">
                  <a:pos x="339" y="129"/>
                </a:cxn>
                <a:cxn ang="0">
                  <a:pos x="305" y="124"/>
                </a:cxn>
                <a:cxn ang="0">
                  <a:pos x="272" y="127"/>
                </a:cxn>
                <a:cxn ang="0">
                  <a:pos x="244" y="139"/>
                </a:cxn>
                <a:cxn ang="0">
                  <a:pos x="229" y="152"/>
                </a:cxn>
                <a:cxn ang="0">
                  <a:pos x="217" y="164"/>
                </a:cxn>
                <a:cxn ang="0">
                  <a:pos x="194" y="175"/>
                </a:cxn>
                <a:cxn ang="0">
                  <a:pos x="152" y="183"/>
                </a:cxn>
                <a:cxn ang="0">
                  <a:pos x="109" y="183"/>
                </a:cxn>
                <a:cxn ang="0">
                  <a:pos x="68" y="178"/>
                </a:cxn>
                <a:cxn ang="0">
                  <a:pos x="24" y="175"/>
                </a:cxn>
                <a:cxn ang="0">
                  <a:pos x="19" y="171"/>
                </a:cxn>
                <a:cxn ang="0">
                  <a:pos x="53" y="165"/>
                </a:cxn>
                <a:cxn ang="0">
                  <a:pos x="88" y="159"/>
                </a:cxn>
                <a:cxn ang="0">
                  <a:pos x="121" y="147"/>
                </a:cxn>
                <a:cxn ang="0">
                  <a:pos x="153" y="127"/>
                </a:cxn>
                <a:cxn ang="0">
                  <a:pos x="179" y="106"/>
                </a:cxn>
                <a:cxn ang="0">
                  <a:pos x="201" y="84"/>
                </a:cxn>
                <a:cxn ang="0">
                  <a:pos x="224" y="68"/>
                </a:cxn>
                <a:cxn ang="0">
                  <a:pos x="255" y="58"/>
                </a:cxn>
                <a:cxn ang="0">
                  <a:pos x="287" y="61"/>
                </a:cxn>
                <a:cxn ang="0">
                  <a:pos x="318" y="68"/>
                </a:cxn>
                <a:cxn ang="0">
                  <a:pos x="350" y="72"/>
                </a:cxn>
                <a:cxn ang="0">
                  <a:pos x="379" y="69"/>
                </a:cxn>
                <a:cxn ang="0">
                  <a:pos x="403" y="55"/>
                </a:cxn>
                <a:cxn ang="0">
                  <a:pos x="428" y="33"/>
                </a:cxn>
                <a:cxn ang="0">
                  <a:pos x="451" y="10"/>
                </a:cxn>
                <a:cxn ang="0">
                  <a:pos x="462" y="28"/>
                </a:cxn>
                <a:cxn ang="0">
                  <a:pos x="472" y="69"/>
                </a:cxn>
                <a:cxn ang="0">
                  <a:pos x="489" y="96"/>
                </a:cxn>
                <a:cxn ang="0">
                  <a:pos x="508" y="121"/>
                </a:cxn>
              </a:cxnLst>
              <a:rect l="0" t="0" r="r" b="b"/>
              <a:pathLst>
                <a:path w="517" h="184">
                  <a:moveTo>
                    <a:pt x="517" y="134"/>
                  </a:moveTo>
                  <a:lnTo>
                    <a:pt x="500" y="145"/>
                  </a:lnTo>
                  <a:lnTo>
                    <a:pt x="483" y="152"/>
                  </a:lnTo>
                  <a:lnTo>
                    <a:pt x="467" y="155"/>
                  </a:lnTo>
                  <a:lnTo>
                    <a:pt x="449" y="156"/>
                  </a:lnTo>
                  <a:lnTo>
                    <a:pt x="433" y="155"/>
                  </a:lnTo>
                  <a:lnTo>
                    <a:pt x="417" y="153"/>
                  </a:lnTo>
                  <a:lnTo>
                    <a:pt x="402" y="148"/>
                  </a:lnTo>
                  <a:lnTo>
                    <a:pt x="386" y="144"/>
                  </a:lnTo>
                  <a:lnTo>
                    <a:pt x="370" y="138"/>
                  </a:lnTo>
                  <a:lnTo>
                    <a:pt x="355" y="133"/>
                  </a:lnTo>
                  <a:lnTo>
                    <a:pt x="339" y="129"/>
                  </a:lnTo>
                  <a:lnTo>
                    <a:pt x="323" y="125"/>
                  </a:lnTo>
                  <a:lnTo>
                    <a:pt x="305" y="124"/>
                  </a:lnTo>
                  <a:lnTo>
                    <a:pt x="289" y="124"/>
                  </a:lnTo>
                  <a:lnTo>
                    <a:pt x="272" y="127"/>
                  </a:lnTo>
                  <a:lnTo>
                    <a:pt x="255" y="133"/>
                  </a:lnTo>
                  <a:lnTo>
                    <a:pt x="244" y="139"/>
                  </a:lnTo>
                  <a:lnTo>
                    <a:pt x="236" y="145"/>
                  </a:lnTo>
                  <a:lnTo>
                    <a:pt x="229" y="152"/>
                  </a:lnTo>
                  <a:lnTo>
                    <a:pt x="224" y="157"/>
                  </a:lnTo>
                  <a:lnTo>
                    <a:pt x="217" y="164"/>
                  </a:lnTo>
                  <a:lnTo>
                    <a:pt x="206" y="170"/>
                  </a:lnTo>
                  <a:lnTo>
                    <a:pt x="194" y="175"/>
                  </a:lnTo>
                  <a:lnTo>
                    <a:pt x="176" y="179"/>
                  </a:lnTo>
                  <a:lnTo>
                    <a:pt x="152" y="183"/>
                  </a:lnTo>
                  <a:lnTo>
                    <a:pt x="130" y="184"/>
                  </a:lnTo>
                  <a:lnTo>
                    <a:pt x="109" y="183"/>
                  </a:lnTo>
                  <a:lnTo>
                    <a:pt x="89" y="180"/>
                  </a:lnTo>
                  <a:lnTo>
                    <a:pt x="68" y="178"/>
                  </a:lnTo>
                  <a:lnTo>
                    <a:pt x="46" y="176"/>
                  </a:lnTo>
                  <a:lnTo>
                    <a:pt x="24" y="175"/>
                  </a:lnTo>
                  <a:lnTo>
                    <a:pt x="0" y="175"/>
                  </a:lnTo>
                  <a:lnTo>
                    <a:pt x="19" y="171"/>
                  </a:lnTo>
                  <a:lnTo>
                    <a:pt x="36" y="169"/>
                  </a:lnTo>
                  <a:lnTo>
                    <a:pt x="53" y="165"/>
                  </a:lnTo>
                  <a:lnTo>
                    <a:pt x="71" y="163"/>
                  </a:lnTo>
                  <a:lnTo>
                    <a:pt x="88" y="159"/>
                  </a:lnTo>
                  <a:lnTo>
                    <a:pt x="105" y="154"/>
                  </a:lnTo>
                  <a:lnTo>
                    <a:pt x="121" y="147"/>
                  </a:lnTo>
                  <a:lnTo>
                    <a:pt x="138" y="138"/>
                  </a:lnTo>
                  <a:lnTo>
                    <a:pt x="153" y="127"/>
                  </a:lnTo>
                  <a:lnTo>
                    <a:pt x="166" y="117"/>
                  </a:lnTo>
                  <a:lnTo>
                    <a:pt x="179" y="106"/>
                  </a:lnTo>
                  <a:lnTo>
                    <a:pt x="190" y="94"/>
                  </a:lnTo>
                  <a:lnTo>
                    <a:pt x="201" y="84"/>
                  </a:lnTo>
                  <a:lnTo>
                    <a:pt x="212" y="74"/>
                  </a:lnTo>
                  <a:lnTo>
                    <a:pt x="224" y="68"/>
                  </a:lnTo>
                  <a:lnTo>
                    <a:pt x="238" y="62"/>
                  </a:lnTo>
                  <a:lnTo>
                    <a:pt x="255" y="58"/>
                  </a:lnTo>
                  <a:lnTo>
                    <a:pt x="271" y="58"/>
                  </a:lnTo>
                  <a:lnTo>
                    <a:pt x="287" y="61"/>
                  </a:lnTo>
                  <a:lnTo>
                    <a:pt x="303" y="64"/>
                  </a:lnTo>
                  <a:lnTo>
                    <a:pt x="318" y="68"/>
                  </a:lnTo>
                  <a:lnTo>
                    <a:pt x="334" y="71"/>
                  </a:lnTo>
                  <a:lnTo>
                    <a:pt x="350" y="72"/>
                  </a:lnTo>
                  <a:lnTo>
                    <a:pt x="368" y="72"/>
                  </a:lnTo>
                  <a:lnTo>
                    <a:pt x="379" y="69"/>
                  </a:lnTo>
                  <a:lnTo>
                    <a:pt x="392" y="63"/>
                  </a:lnTo>
                  <a:lnTo>
                    <a:pt x="403" y="55"/>
                  </a:lnTo>
                  <a:lnTo>
                    <a:pt x="416" y="44"/>
                  </a:lnTo>
                  <a:lnTo>
                    <a:pt x="428" y="33"/>
                  </a:lnTo>
                  <a:lnTo>
                    <a:pt x="439" y="21"/>
                  </a:lnTo>
                  <a:lnTo>
                    <a:pt x="451" y="10"/>
                  </a:lnTo>
                  <a:lnTo>
                    <a:pt x="462" y="0"/>
                  </a:lnTo>
                  <a:lnTo>
                    <a:pt x="462" y="28"/>
                  </a:lnTo>
                  <a:lnTo>
                    <a:pt x="466" y="51"/>
                  </a:lnTo>
                  <a:lnTo>
                    <a:pt x="472" y="69"/>
                  </a:lnTo>
                  <a:lnTo>
                    <a:pt x="479" y="84"/>
                  </a:lnTo>
                  <a:lnTo>
                    <a:pt x="489" y="96"/>
                  </a:lnTo>
                  <a:lnTo>
                    <a:pt x="499" y="108"/>
                  </a:lnTo>
                  <a:lnTo>
                    <a:pt x="508" y="121"/>
                  </a:lnTo>
                  <a:lnTo>
                    <a:pt x="517" y="134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45" name="Freeform 333"/>
            <p:cNvSpPr>
              <a:spLocks/>
            </p:cNvSpPr>
            <p:nvPr/>
          </p:nvSpPr>
          <p:spPr bwMode="auto">
            <a:xfrm>
              <a:off x="2796" y="3308"/>
              <a:ext cx="246" cy="105"/>
            </a:xfrm>
            <a:custGeom>
              <a:avLst/>
              <a:gdLst/>
              <a:ahLst/>
              <a:cxnLst>
                <a:cxn ang="0">
                  <a:pos x="456" y="210"/>
                </a:cxn>
                <a:cxn ang="0">
                  <a:pos x="421" y="202"/>
                </a:cxn>
                <a:cxn ang="0">
                  <a:pos x="392" y="187"/>
                </a:cxn>
                <a:cxn ang="0">
                  <a:pos x="367" y="165"/>
                </a:cxn>
                <a:cxn ang="0">
                  <a:pos x="344" y="142"/>
                </a:cxn>
                <a:cxn ang="0">
                  <a:pos x="320" y="119"/>
                </a:cxn>
                <a:cxn ang="0">
                  <a:pos x="293" y="99"/>
                </a:cxn>
                <a:cxn ang="0">
                  <a:pos x="262" y="86"/>
                </a:cxn>
                <a:cxn ang="0">
                  <a:pos x="232" y="83"/>
                </a:cxn>
                <a:cxn ang="0">
                  <a:pos x="214" y="87"/>
                </a:cxn>
                <a:cxn ang="0">
                  <a:pos x="197" y="92"/>
                </a:cxn>
                <a:cxn ang="0">
                  <a:pos x="171" y="92"/>
                </a:cxn>
                <a:cxn ang="0">
                  <a:pos x="131" y="79"/>
                </a:cxn>
                <a:cxn ang="0">
                  <a:pos x="93" y="59"/>
                </a:cxn>
                <a:cxn ang="0">
                  <a:pos x="58" y="36"/>
                </a:cxn>
                <a:cxn ang="0">
                  <a:pos x="22" y="11"/>
                </a:cxn>
                <a:cxn ang="0">
                  <a:pos x="17" y="6"/>
                </a:cxn>
                <a:cxn ang="0">
                  <a:pos x="50" y="17"/>
                </a:cxn>
                <a:cxn ang="0">
                  <a:pos x="85" y="26"/>
                </a:cxn>
                <a:cxn ang="0">
                  <a:pos x="121" y="32"/>
                </a:cxn>
                <a:cxn ang="0">
                  <a:pos x="157" y="30"/>
                </a:cxn>
                <a:cxn ang="0">
                  <a:pos x="191" y="23"/>
                </a:cxn>
                <a:cxn ang="0">
                  <a:pos x="221" y="14"/>
                </a:cxn>
                <a:cxn ang="0">
                  <a:pos x="250" y="10"/>
                </a:cxn>
                <a:cxn ang="0">
                  <a:pos x="280" y="17"/>
                </a:cxn>
                <a:cxn ang="0">
                  <a:pos x="307" y="34"/>
                </a:cxn>
                <a:cxn ang="0">
                  <a:pos x="331" y="55"/>
                </a:cxn>
                <a:cxn ang="0">
                  <a:pos x="358" y="74"/>
                </a:cxn>
                <a:cxn ang="0">
                  <a:pos x="386" y="85"/>
                </a:cxn>
                <a:cxn ang="0">
                  <a:pos x="413" y="83"/>
                </a:cxn>
                <a:cxn ang="0">
                  <a:pos x="444" y="76"/>
                </a:cxn>
                <a:cxn ang="0">
                  <a:pos x="475" y="67"/>
                </a:cxn>
                <a:cxn ang="0">
                  <a:pos x="478" y="89"/>
                </a:cxn>
                <a:cxn ang="0">
                  <a:pos x="466" y="129"/>
                </a:cxn>
                <a:cxn ang="0">
                  <a:pos x="468" y="161"/>
                </a:cxn>
                <a:cxn ang="0">
                  <a:pos x="475" y="191"/>
                </a:cxn>
              </a:cxnLst>
              <a:rect l="0" t="0" r="r" b="b"/>
              <a:pathLst>
                <a:path w="490" h="210">
                  <a:moveTo>
                    <a:pt x="476" y="208"/>
                  </a:moveTo>
                  <a:lnTo>
                    <a:pt x="456" y="210"/>
                  </a:lnTo>
                  <a:lnTo>
                    <a:pt x="437" y="207"/>
                  </a:lnTo>
                  <a:lnTo>
                    <a:pt x="421" y="202"/>
                  </a:lnTo>
                  <a:lnTo>
                    <a:pt x="406" y="195"/>
                  </a:lnTo>
                  <a:lnTo>
                    <a:pt x="392" y="187"/>
                  </a:lnTo>
                  <a:lnTo>
                    <a:pt x="380" y="176"/>
                  </a:lnTo>
                  <a:lnTo>
                    <a:pt x="367" y="165"/>
                  </a:lnTo>
                  <a:lnTo>
                    <a:pt x="356" y="153"/>
                  </a:lnTo>
                  <a:lnTo>
                    <a:pt x="344" y="142"/>
                  </a:lnTo>
                  <a:lnTo>
                    <a:pt x="333" y="130"/>
                  </a:lnTo>
                  <a:lnTo>
                    <a:pt x="320" y="119"/>
                  </a:lnTo>
                  <a:lnTo>
                    <a:pt x="307" y="108"/>
                  </a:lnTo>
                  <a:lnTo>
                    <a:pt x="293" y="99"/>
                  </a:lnTo>
                  <a:lnTo>
                    <a:pt x="278" y="91"/>
                  </a:lnTo>
                  <a:lnTo>
                    <a:pt x="262" y="86"/>
                  </a:lnTo>
                  <a:lnTo>
                    <a:pt x="244" y="83"/>
                  </a:lnTo>
                  <a:lnTo>
                    <a:pt x="232" y="83"/>
                  </a:lnTo>
                  <a:lnTo>
                    <a:pt x="222" y="84"/>
                  </a:lnTo>
                  <a:lnTo>
                    <a:pt x="214" y="87"/>
                  </a:lnTo>
                  <a:lnTo>
                    <a:pt x="206" y="90"/>
                  </a:lnTo>
                  <a:lnTo>
                    <a:pt x="197" y="92"/>
                  </a:lnTo>
                  <a:lnTo>
                    <a:pt x="185" y="93"/>
                  </a:lnTo>
                  <a:lnTo>
                    <a:pt x="171" y="92"/>
                  </a:lnTo>
                  <a:lnTo>
                    <a:pt x="154" y="87"/>
                  </a:lnTo>
                  <a:lnTo>
                    <a:pt x="131" y="79"/>
                  </a:lnTo>
                  <a:lnTo>
                    <a:pt x="111" y="69"/>
                  </a:lnTo>
                  <a:lnTo>
                    <a:pt x="93" y="59"/>
                  </a:lnTo>
                  <a:lnTo>
                    <a:pt x="76" y="47"/>
                  </a:lnTo>
                  <a:lnTo>
                    <a:pt x="58" y="36"/>
                  </a:lnTo>
                  <a:lnTo>
                    <a:pt x="40" y="23"/>
                  </a:lnTo>
                  <a:lnTo>
                    <a:pt x="22" y="11"/>
                  </a:lnTo>
                  <a:lnTo>
                    <a:pt x="0" y="0"/>
                  </a:lnTo>
                  <a:lnTo>
                    <a:pt x="17" y="6"/>
                  </a:lnTo>
                  <a:lnTo>
                    <a:pt x="34" y="11"/>
                  </a:lnTo>
                  <a:lnTo>
                    <a:pt x="50" y="17"/>
                  </a:lnTo>
                  <a:lnTo>
                    <a:pt x="68" y="23"/>
                  </a:lnTo>
                  <a:lnTo>
                    <a:pt x="85" y="26"/>
                  </a:lnTo>
                  <a:lnTo>
                    <a:pt x="102" y="30"/>
                  </a:lnTo>
                  <a:lnTo>
                    <a:pt x="121" y="32"/>
                  </a:lnTo>
                  <a:lnTo>
                    <a:pt x="140" y="32"/>
                  </a:lnTo>
                  <a:lnTo>
                    <a:pt x="157" y="30"/>
                  </a:lnTo>
                  <a:lnTo>
                    <a:pt x="175" y="26"/>
                  </a:lnTo>
                  <a:lnTo>
                    <a:pt x="191" y="23"/>
                  </a:lnTo>
                  <a:lnTo>
                    <a:pt x="206" y="18"/>
                  </a:lnTo>
                  <a:lnTo>
                    <a:pt x="221" y="14"/>
                  </a:lnTo>
                  <a:lnTo>
                    <a:pt x="235" y="11"/>
                  </a:lnTo>
                  <a:lnTo>
                    <a:pt x="250" y="10"/>
                  </a:lnTo>
                  <a:lnTo>
                    <a:pt x="263" y="11"/>
                  </a:lnTo>
                  <a:lnTo>
                    <a:pt x="280" y="17"/>
                  </a:lnTo>
                  <a:lnTo>
                    <a:pt x="295" y="25"/>
                  </a:lnTo>
                  <a:lnTo>
                    <a:pt x="307" y="34"/>
                  </a:lnTo>
                  <a:lnTo>
                    <a:pt x="320" y="45"/>
                  </a:lnTo>
                  <a:lnTo>
                    <a:pt x="331" y="55"/>
                  </a:lnTo>
                  <a:lnTo>
                    <a:pt x="344" y="66"/>
                  </a:lnTo>
                  <a:lnTo>
                    <a:pt x="358" y="74"/>
                  </a:lnTo>
                  <a:lnTo>
                    <a:pt x="373" y="82"/>
                  </a:lnTo>
                  <a:lnTo>
                    <a:pt x="386" y="85"/>
                  </a:lnTo>
                  <a:lnTo>
                    <a:pt x="399" y="85"/>
                  </a:lnTo>
                  <a:lnTo>
                    <a:pt x="413" y="83"/>
                  </a:lnTo>
                  <a:lnTo>
                    <a:pt x="428" y="81"/>
                  </a:lnTo>
                  <a:lnTo>
                    <a:pt x="444" y="76"/>
                  </a:lnTo>
                  <a:lnTo>
                    <a:pt x="460" y="71"/>
                  </a:lnTo>
                  <a:lnTo>
                    <a:pt x="475" y="67"/>
                  </a:lnTo>
                  <a:lnTo>
                    <a:pt x="490" y="63"/>
                  </a:lnTo>
                  <a:lnTo>
                    <a:pt x="478" y="89"/>
                  </a:lnTo>
                  <a:lnTo>
                    <a:pt x="470" y="110"/>
                  </a:lnTo>
                  <a:lnTo>
                    <a:pt x="466" y="129"/>
                  </a:lnTo>
                  <a:lnTo>
                    <a:pt x="466" y="145"/>
                  </a:lnTo>
                  <a:lnTo>
                    <a:pt x="468" y="161"/>
                  </a:lnTo>
                  <a:lnTo>
                    <a:pt x="472" y="176"/>
                  </a:lnTo>
                  <a:lnTo>
                    <a:pt x="475" y="191"/>
                  </a:lnTo>
                  <a:lnTo>
                    <a:pt x="476" y="208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46" name="Freeform 334"/>
            <p:cNvSpPr>
              <a:spLocks/>
            </p:cNvSpPr>
            <p:nvPr/>
          </p:nvSpPr>
          <p:spPr bwMode="auto">
            <a:xfrm>
              <a:off x="2897" y="3117"/>
              <a:ext cx="196" cy="209"/>
            </a:xfrm>
            <a:custGeom>
              <a:avLst/>
              <a:gdLst/>
              <a:ahLst/>
              <a:cxnLst>
                <a:cxn ang="0">
                  <a:pos x="275" y="398"/>
                </a:cxn>
                <a:cxn ang="0">
                  <a:pos x="240" y="342"/>
                </a:cxn>
                <a:cxn ang="0">
                  <a:pos x="222" y="279"/>
                </a:cxn>
                <a:cxn ang="0">
                  <a:pos x="196" y="219"/>
                </a:cxn>
                <a:cxn ang="0">
                  <a:pos x="160" y="188"/>
                </a:cxn>
                <a:cxn ang="0">
                  <a:pos x="142" y="182"/>
                </a:cxn>
                <a:cxn ang="0">
                  <a:pos x="124" y="178"/>
                </a:cxn>
                <a:cxn ang="0">
                  <a:pos x="103" y="165"/>
                </a:cxn>
                <a:cxn ang="0">
                  <a:pos x="75" y="134"/>
                </a:cxn>
                <a:cxn ang="0">
                  <a:pos x="51" y="97"/>
                </a:cxn>
                <a:cxn ang="0">
                  <a:pos x="33" y="60"/>
                </a:cxn>
                <a:cxn ang="0">
                  <a:pos x="13" y="21"/>
                </a:cxn>
                <a:cxn ang="0">
                  <a:pos x="13" y="14"/>
                </a:cxn>
                <a:cxn ang="0">
                  <a:pos x="36" y="40"/>
                </a:cxn>
                <a:cxn ang="0">
                  <a:pos x="61" y="66"/>
                </a:cxn>
                <a:cxn ang="0">
                  <a:pos x="89" y="89"/>
                </a:cxn>
                <a:cxn ang="0">
                  <a:pos x="122" y="105"/>
                </a:cxn>
                <a:cxn ang="0">
                  <a:pos x="154" y="114"/>
                </a:cxn>
                <a:cxn ang="0">
                  <a:pos x="184" y="122"/>
                </a:cxn>
                <a:cxn ang="0">
                  <a:pos x="210" y="134"/>
                </a:cxn>
                <a:cxn ang="0">
                  <a:pos x="233" y="155"/>
                </a:cxn>
                <a:cxn ang="0">
                  <a:pos x="249" y="183"/>
                </a:cxn>
                <a:cxn ang="0">
                  <a:pos x="259" y="213"/>
                </a:cxn>
                <a:cxn ang="0">
                  <a:pos x="273" y="243"/>
                </a:cxn>
                <a:cxn ang="0">
                  <a:pos x="291" y="266"/>
                </a:cxn>
                <a:cxn ang="0">
                  <a:pos x="317" y="279"/>
                </a:cxn>
                <a:cxn ang="0">
                  <a:pos x="347" y="288"/>
                </a:cxn>
                <a:cxn ang="0">
                  <a:pos x="379" y="296"/>
                </a:cxn>
                <a:cxn ang="0">
                  <a:pos x="370" y="316"/>
                </a:cxn>
                <a:cxn ang="0">
                  <a:pos x="340" y="345"/>
                </a:cxn>
                <a:cxn ang="0">
                  <a:pos x="325" y="373"/>
                </a:cxn>
                <a:cxn ang="0">
                  <a:pos x="314" y="403"/>
                </a:cxn>
              </a:cxnLst>
              <a:rect l="0" t="0" r="r" b="b"/>
              <a:pathLst>
                <a:path w="394" h="418">
                  <a:moveTo>
                    <a:pt x="308" y="418"/>
                  </a:moveTo>
                  <a:lnTo>
                    <a:pt x="275" y="398"/>
                  </a:lnTo>
                  <a:lnTo>
                    <a:pt x="253" y="372"/>
                  </a:lnTo>
                  <a:lnTo>
                    <a:pt x="240" y="342"/>
                  </a:lnTo>
                  <a:lnTo>
                    <a:pt x="230" y="311"/>
                  </a:lnTo>
                  <a:lnTo>
                    <a:pt x="222" y="279"/>
                  </a:lnTo>
                  <a:lnTo>
                    <a:pt x="212" y="248"/>
                  </a:lnTo>
                  <a:lnTo>
                    <a:pt x="196" y="219"/>
                  </a:lnTo>
                  <a:lnTo>
                    <a:pt x="171" y="194"/>
                  </a:lnTo>
                  <a:lnTo>
                    <a:pt x="160" y="188"/>
                  </a:lnTo>
                  <a:lnTo>
                    <a:pt x="151" y="184"/>
                  </a:lnTo>
                  <a:lnTo>
                    <a:pt x="142" y="182"/>
                  </a:lnTo>
                  <a:lnTo>
                    <a:pt x="134" y="181"/>
                  </a:lnTo>
                  <a:lnTo>
                    <a:pt x="124" y="178"/>
                  </a:lnTo>
                  <a:lnTo>
                    <a:pt x="114" y="173"/>
                  </a:lnTo>
                  <a:lnTo>
                    <a:pt x="103" y="165"/>
                  </a:lnTo>
                  <a:lnTo>
                    <a:pt x="90" y="152"/>
                  </a:lnTo>
                  <a:lnTo>
                    <a:pt x="75" y="134"/>
                  </a:lnTo>
                  <a:lnTo>
                    <a:pt x="62" y="115"/>
                  </a:lnTo>
                  <a:lnTo>
                    <a:pt x="51" y="97"/>
                  </a:lnTo>
                  <a:lnTo>
                    <a:pt x="42" y="78"/>
                  </a:lnTo>
                  <a:lnTo>
                    <a:pt x="33" y="60"/>
                  </a:lnTo>
                  <a:lnTo>
                    <a:pt x="23" y="40"/>
                  </a:lnTo>
                  <a:lnTo>
                    <a:pt x="13" y="21"/>
                  </a:lnTo>
                  <a:lnTo>
                    <a:pt x="0" y="0"/>
                  </a:lnTo>
                  <a:lnTo>
                    <a:pt x="13" y="14"/>
                  </a:lnTo>
                  <a:lnTo>
                    <a:pt x="24" y="27"/>
                  </a:lnTo>
                  <a:lnTo>
                    <a:pt x="36" y="40"/>
                  </a:lnTo>
                  <a:lnTo>
                    <a:pt x="48" y="53"/>
                  </a:lnTo>
                  <a:lnTo>
                    <a:pt x="61" y="66"/>
                  </a:lnTo>
                  <a:lnTo>
                    <a:pt x="74" y="77"/>
                  </a:lnTo>
                  <a:lnTo>
                    <a:pt x="89" y="89"/>
                  </a:lnTo>
                  <a:lnTo>
                    <a:pt x="106" y="98"/>
                  </a:lnTo>
                  <a:lnTo>
                    <a:pt x="122" y="105"/>
                  </a:lnTo>
                  <a:lnTo>
                    <a:pt x="138" y="111"/>
                  </a:lnTo>
                  <a:lnTo>
                    <a:pt x="154" y="114"/>
                  </a:lnTo>
                  <a:lnTo>
                    <a:pt x="169" y="118"/>
                  </a:lnTo>
                  <a:lnTo>
                    <a:pt x="184" y="122"/>
                  </a:lnTo>
                  <a:lnTo>
                    <a:pt x="197" y="127"/>
                  </a:lnTo>
                  <a:lnTo>
                    <a:pt x="210" y="134"/>
                  </a:lnTo>
                  <a:lnTo>
                    <a:pt x="221" y="142"/>
                  </a:lnTo>
                  <a:lnTo>
                    <a:pt x="233" y="155"/>
                  </a:lnTo>
                  <a:lnTo>
                    <a:pt x="242" y="168"/>
                  </a:lnTo>
                  <a:lnTo>
                    <a:pt x="249" y="183"/>
                  </a:lnTo>
                  <a:lnTo>
                    <a:pt x="255" y="198"/>
                  </a:lnTo>
                  <a:lnTo>
                    <a:pt x="259" y="213"/>
                  </a:lnTo>
                  <a:lnTo>
                    <a:pt x="266" y="228"/>
                  </a:lnTo>
                  <a:lnTo>
                    <a:pt x="273" y="243"/>
                  </a:lnTo>
                  <a:lnTo>
                    <a:pt x="282" y="257"/>
                  </a:lnTo>
                  <a:lnTo>
                    <a:pt x="291" y="266"/>
                  </a:lnTo>
                  <a:lnTo>
                    <a:pt x="303" y="273"/>
                  </a:lnTo>
                  <a:lnTo>
                    <a:pt x="317" y="279"/>
                  </a:lnTo>
                  <a:lnTo>
                    <a:pt x="332" y="284"/>
                  </a:lnTo>
                  <a:lnTo>
                    <a:pt x="347" y="288"/>
                  </a:lnTo>
                  <a:lnTo>
                    <a:pt x="363" y="293"/>
                  </a:lnTo>
                  <a:lnTo>
                    <a:pt x="379" y="296"/>
                  </a:lnTo>
                  <a:lnTo>
                    <a:pt x="394" y="300"/>
                  </a:lnTo>
                  <a:lnTo>
                    <a:pt x="370" y="316"/>
                  </a:lnTo>
                  <a:lnTo>
                    <a:pt x="351" y="331"/>
                  </a:lnTo>
                  <a:lnTo>
                    <a:pt x="340" y="345"/>
                  </a:lnTo>
                  <a:lnTo>
                    <a:pt x="331" y="360"/>
                  </a:lnTo>
                  <a:lnTo>
                    <a:pt x="325" y="373"/>
                  </a:lnTo>
                  <a:lnTo>
                    <a:pt x="320" y="388"/>
                  </a:lnTo>
                  <a:lnTo>
                    <a:pt x="314" y="403"/>
                  </a:lnTo>
                  <a:lnTo>
                    <a:pt x="308" y="418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47" name="Freeform 335"/>
            <p:cNvSpPr>
              <a:spLocks/>
            </p:cNvSpPr>
            <p:nvPr/>
          </p:nvSpPr>
          <p:spPr bwMode="auto">
            <a:xfrm>
              <a:off x="3090" y="2995"/>
              <a:ext cx="89" cy="259"/>
            </a:xfrm>
            <a:custGeom>
              <a:avLst/>
              <a:gdLst/>
              <a:ahLst/>
              <a:cxnLst>
                <a:cxn ang="0">
                  <a:pos x="41" y="519"/>
                </a:cxn>
                <a:cxn ang="0">
                  <a:pos x="25" y="483"/>
                </a:cxn>
                <a:cxn ang="0">
                  <a:pos x="21" y="449"/>
                </a:cxn>
                <a:cxn ang="0">
                  <a:pos x="25" y="418"/>
                </a:cxn>
                <a:cxn ang="0">
                  <a:pos x="36" y="386"/>
                </a:cxn>
                <a:cxn ang="0">
                  <a:pos x="46" y="355"/>
                </a:cxn>
                <a:cxn ang="0">
                  <a:pos x="54" y="323"/>
                </a:cxn>
                <a:cxn ang="0">
                  <a:pos x="55" y="289"/>
                </a:cxn>
                <a:cxn ang="0">
                  <a:pos x="47" y="255"/>
                </a:cxn>
                <a:cxn ang="0">
                  <a:pos x="43" y="244"/>
                </a:cxn>
                <a:cxn ang="0">
                  <a:pos x="37" y="236"/>
                </a:cxn>
                <a:cxn ang="0">
                  <a:pos x="30" y="230"/>
                </a:cxn>
                <a:cxn ang="0">
                  <a:pos x="24" y="223"/>
                </a:cxn>
                <a:cxn ang="0">
                  <a:pos x="18" y="217"/>
                </a:cxn>
                <a:cxn ang="0">
                  <a:pos x="13" y="207"/>
                </a:cxn>
                <a:cxn ang="0">
                  <a:pos x="7" y="194"/>
                </a:cxn>
                <a:cxn ang="0">
                  <a:pos x="3" y="176"/>
                </a:cxn>
                <a:cxn ang="0">
                  <a:pos x="0" y="130"/>
                </a:cxn>
                <a:cxn ang="0">
                  <a:pos x="3" y="89"/>
                </a:cxn>
                <a:cxn ang="0">
                  <a:pos x="8" y="47"/>
                </a:cxn>
                <a:cxn ang="0">
                  <a:pos x="10" y="0"/>
                </a:cxn>
                <a:cxn ang="0">
                  <a:pos x="13" y="18"/>
                </a:cxn>
                <a:cxn ang="0">
                  <a:pos x="16" y="36"/>
                </a:cxn>
                <a:cxn ang="0">
                  <a:pos x="18" y="53"/>
                </a:cxn>
                <a:cxn ang="0">
                  <a:pos x="22" y="70"/>
                </a:cxn>
                <a:cxn ang="0">
                  <a:pos x="25" y="88"/>
                </a:cxn>
                <a:cxn ang="0">
                  <a:pos x="30" y="105"/>
                </a:cxn>
                <a:cxn ang="0">
                  <a:pos x="37" y="122"/>
                </a:cxn>
                <a:cxn ang="0">
                  <a:pos x="46" y="139"/>
                </a:cxn>
                <a:cxn ang="0">
                  <a:pos x="55" y="154"/>
                </a:cxn>
                <a:cxn ang="0">
                  <a:pos x="67" y="168"/>
                </a:cxn>
                <a:cxn ang="0">
                  <a:pos x="77" y="180"/>
                </a:cxn>
                <a:cxn ang="0">
                  <a:pos x="89" y="191"/>
                </a:cxn>
                <a:cxn ang="0">
                  <a:pos x="98" y="203"/>
                </a:cxn>
                <a:cxn ang="0">
                  <a:pos x="107" y="214"/>
                </a:cxn>
                <a:cxn ang="0">
                  <a:pos x="115" y="226"/>
                </a:cxn>
                <a:cxn ang="0">
                  <a:pos x="120" y="240"/>
                </a:cxn>
                <a:cxn ang="0">
                  <a:pos x="122" y="273"/>
                </a:cxn>
                <a:cxn ang="0">
                  <a:pos x="116" y="304"/>
                </a:cxn>
                <a:cxn ang="0">
                  <a:pos x="108" y="336"/>
                </a:cxn>
                <a:cxn ang="0">
                  <a:pos x="107" y="370"/>
                </a:cxn>
                <a:cxn ang="0">
                  <a:pos x="111" y="383"/>
                </a:cxn>
                <a:cxn ang="0">
                  <a:pos x="116" y="394"/>
                </a:cxn>
                <a:cxn ang="0">
                  <a:pos x="124" y="407"/>
                </a:cxn>
                <a:cxn ang="0">
                  <a:pos x="134" y="418"/>
                </a:cxn>
                <a:cxn ang="0">
                  <a:pos x="144" y="431"/>
                </a:cxn>
                <a:cxn ang="0">
                  <a:pos x="155" y="442"/>
                </a:cxn>
                <a:cxn ang="0">
                  <a:pos x="167" y="454"/>
                </a:cxn>
                <a:cxn ang="0">
                  <a:pos x="177" y="465"/>
                </a:cxn>
                <a:cxn ang="0">
                  <a:pos x="149" y="465"/>
                </a:cxn>
                <a:cxn ang="0">
                  <a:pos x="126" y="468"/>
                </a:cxn>
                <a:cxn ang="0">
                  <a:pos x="107" y="474"/>
                </a:cxn>
                <a:cxn ang="0">
                  <a:pos x="92" y="482"/>
                </a:cxn>
                <a:cxn ang="0">
                  <a:pos x="79" y="491"/>
                </a:cxn>
                <a:cxn ang="0">
                  <a:pos x="68" y="500"/>
                </a:cxn>
                <a:cxn ang="0">
                  <a:pos x="55" y="509"/>
                </a:cxn>
                <a:cxn ang="0">
                  <a:pos x="41" y="519"/>
                </a:cxn>
              </a:cxnLst>
              <a:rect l="0" t="0" r="r" b="b"/>
              <a:pathLst>
                <a:path w="177" h="519">
                  <a:moveTo>
                    <a:pt x="41" y="519"/>
                  </a:moveTo>
                  <a:lnTo>
                    <a:pt x="25" y="483"/>
                  </a:lnTo>
                  <a:lnTo>
                    <a:pt x="21" y="449"/>
                  </a:lnTo>
                  <a:lnTo>
                    <a:pt x="25" y="418"/>
                  </a:lnTo>
                  <a:lnTo>
                    <a:pt x="36" y="386"/>
                  </a:lnTo>
                  <a:lnTo>
                    <a:pt x="46" y="355"/>
                  </a:lnTo>
                  <a:lnTo>
                    <a:pt x="54" y="323"/>
                  </a:lnTo>
                  <a:lnTo>
                    <a:pt x="55" y="289"/>
                  </a:lnTo>
                  <a:lnTo>
                    <a:pt x="47" y="255"/>
                  </a:lnTo>
                  <a:lnTo>
                    <a:pt x="43" y="244"/>
                  </a:lnTo>
                  <a:lnTo>
                    <a:pt x="37" y="236"/>
                  </a:lnTo>
                  <a:lnTo>
                    <a:pt x="30" y="230"/>
                  </a:lnTo>
                  <a:lnTo>
                    <a:pt x="24" y="223"/>
                  </a:lnTo>
                  <a:lnTo>
                    <a:pt x="18" y="217"/>
                  </a:lnTo>
                  <a:lnTo>
                    <a:pt x="13" y="207"/>
                  </a:lnTo>
                  <a:lnTo>
                    <a:pt x="7" y="194"/>
                  </a:lnTo>
                  <a:lnTo>
                    <a:pt x="3" y="176"/>
                  </a:lnTo>
                  <a:lnTo>
                    <a:pt x="0" y="130"/>
                  </a:lnTo>
                  <a:lnTo>
                    <a:pt x="3" y="89"/>
                  </a:lnTo>
                  <a:lnTo>
                    <a:pt x="8" y="47"/>
                  </a:lnTo>
                  <a:lnTo>
                    <a:pt x="10" y="0"/>
                  </a:lnTo>
                  <a:lnTo>
                    <a:pt x="13" y="18"/>
                  </a:lnTo>
                  <a:lnTo>
                    <a:pt x="16" y="36"/>
                  </a:lnTo>
                  <a:lnTo>
                    <a:pt x="18" y="53"/>
                  </a:lnTo>
                  <a:lnTo>
                    <a:pt x="22" y="70"/>
                  </a:lnTo>
                  <a:lnTo>
                    <a:pt x="25" y="88"/>
                  </a:lnTo>
                  <a:lnTo>
                    <a:pt x="30" y="105"/>
                  </a:lnTo>
                  <a:lnTo>
                    <a:pt x="37" y="122"/>
                  </a:lnTo>
                  <a:lnTo>
                    <a:pt x="46" y="139"/>
                  </a:lnTo>
                  <a:lnTo>
                    <a:pt x="55" y="154"/>
                  </a:lnTo>
                  <a:lnTo>
                    <a:pt x="67" y="168"/>
                  </a:lnTo>
                  <a:lnTo>
                    <a:pt x="77" y="180"/>
                  </a:lnTo>
                  <a:lnTo>
                    <a:pt x="89" y="191"/>
                  </a:lnTo>
                  <a:lnTo>
                    <a:pt x="98" y="203"/>
                  </a:lnTo>
                  <a:lnTo>
                    <a:pt x="107" y="214"/>
                  </a:lnTo>
                  <a:lnTo>
                    <a:pt x="115" y="226"/>
                  </a:lnTo>
                  <a:lnTo>
                    <a:pt x="120" y="240"/>
                  </a:lnTo>
                  <a:lnTo>
                    <a:pt x="122" y="273"/>
                  </a:lnTo>
                  <a:lnTo>
                    <a:pt x="116" y="304"/>
                  </a:lnTo>
                  <a:lnTo>
                    <a:pt x="108" y="336"/>
                  </a:lnTo>
                  <a:lnTo>
                    <a:pt x="107" y="370"/>
                  </a:lnTo>
                  <a:lnTo>
                    <a:pt x="111" y="383"/>
                  </a:lnTo>
                  <a:lnTo>
                    <a:pt x="116" y="394"/>
                  </a:lnTo>
                  <a:lnTo>
                    <a:pt x="124" y="407"/>
                  </a:lnTo>
                  <a:lnTo>
                    <a:pt x="134" y="418"/>
                  </a:lnTo>
                  <a:lnTo>
                    <a:pt x="144" y="431"/>
                  </a:lnTo>
                  <a:lnTo>
                    <a:pt x="155" y="442"/>
                  </a:lnTo>
                  <a:lnTo>
                    <a:pt x="167" y="454"/>
                  </a:lnTo>
                  <a:lnTo>
                    <a:pt x="177" y="465"/>
                  </a:lnTo>
                  <a:lnTo>
                    <a:pt x="149" y="465"/>
                  </a:lnTo>
                  <a:lnTo>
                    <a:pt x="126" y="468"/>
                  </a:lnTo>
                  <a:lnTo>
                    <a:pt x="107" y="474"/>
                  </a:lnTo>
                  <a:lnTo>
                    <a:pt x="92" y="482"/>
                  </a:lnTo>
                  <a:lnTo>
                    <a:pt x="79" y="491"/>
                  </a:lnTo>
                  <a:lnTo>
                    <a:pt x="68" y="500"/>
                  </a:lnTo>
                  <a:lnTo>
                    <a:pt x="55" y="509"/>
                  </a:lnTo>
                  <a:lnTo>
                    <a:pt x="41" y="519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48" name="Freeform 336"/>
            <p:cNvSpPr>
              <a:spLocks/>
            </p:cNvSpPr>
            <p:nvPr/>
          </p:nvSpPr>
          <p:spPr bwMode="auto">
            <a:xfrm>
              <a:off x="3057" y="3239"/>
              <a:ext cx="304" cy="305"/>
            </a:xfrm>
            <a:custGeom>
              <a:avLst/>
              <a:gdLst/>
              <a:ahLst/>
              <a:cxnLst>
                <a:cxn ang="0">
                  <a:pos x="1" y="273"/>
                </a:cxn>
                <a:cxn ang="0">
                  <a:pos x="14" y="213"/>
                </a:cxn>
                <a:cxn ang="0">
                  <a:pos x="37" y="159"/>
                </a:cxn>
                <a:cxn ang="0">
                  <a:pos x="69" y="110"/>
                </a:cxn>
                <a:cxn ang="0">
                  <a:pos x="111" y="69"/>
                </a:cxn>
                <a:cxn ang="0">
                  <a:pos x="159" y="36"/>
                </a:cxn>
                <a:cxn ang="0">
                  <a:pos x="214" y="13"/>
                </a:cxn>
                <a:cxn ang="0">
                  <a:pos x="274" y="1"/>
                </a:cxn>
                <a:cxn ang="0">
                  <a:pos x="336" y="1"/>
                </a:cxn>
                <a:cxn ang="0">
                  <a:pos x="396" y="13"/>
                </a:cxn>
                <a:cxn ang="0">
                  <a:pos x="450" y="36"/>
                </a:cxn>
                <a:cxn ang="0">
                  <a:pos x="499" y="69"/>
                </a:cxn>
                <a:cxn ang="0">
                  <a:pos x="540" y="110"/>
                </a:cxn>
                <a:cxn ang="0">
                  <a:pos x="573" y="159"/>
                </a:cxn>
                <a:cxn ang="0">
                  <a:pos x="596" y="213"/>
                </a:cxn>
                <a:cxn ang="0">
                  <a:pos x="608" y="273"/>
                </a:cxn>
                <a:cxn ang="0">
                  <a:pos x="608" y="335"/>
                </a:cxn>
                <a:cxn ang="0">
                  <a:pos x="596" y="395"/>
                </a:cxn>
                <a:cxn ang="0">
                  <a:pos x="573" y="449"/>
                </a:cxn>
                <a:cxn ang="0">
                  <a:pos x="540" y="497"/>
                </a:cxn>
                <a:cxn ang="0">
                  <a:pos x="499" y="539"/>
                </a:cxn>
                <a:cxn ang="0">
                  <a:pos x="450" y="572"/>
                </a:cxn>
                <a:cxn ang="0">
                  <a:pos x="396" y="595"/>
                </a:cxn>
                <a:cxn ang="0">
                  <a:pos x="336" y="608"/>
                </a:cxn>
                <a:cxn ang="0">
                  <a:pos x="274" y="608"/>
                </a:cxn>
                <a:cxn ang="0">
                  <a:pos x="214" y="595"/>
                </a:cxn>
                <a:cxn ang="0">
                  <a:pos x="159" y="572"/>
                </a:cxn>
                <a:cxn ang="0">
                  <a:pos x="111" y="539"/>
                </a:cxn>
                <a:cxn ang="0">
                  <a:pos x="69" y="497"/>
                </a:cxn>
                <a:cxn ang="0">
                  <a:pos x="37" y="449"/>
                </a:cxn>
                <a:cxn ang="0">
                  <a:pos x="14" y="395"/>
                </a:cxn>
                <a:cxn ang="0">
                  <a:pos x="1" y="335"/>
                </a:cxn>
              </a:cxnLst>
              <a:rect l="0" t="0" r="r" b="b"/>
              <a:pathLst>
                <a:path w="609" h="609">
                  <a:moveTo>
                    <a:pt x="0" y="304"/>
                  </a:moveTo>
                  <a:lnTo>
                    <a:pt x="1" y="273"/>
                  </a:lnTo>
                  <a:lnTo>
                    <a:pt x="6" y="243"/>
                  </a:lnTo>
                  <a:lnTo>
                    <a:pt x="14" y="213"/>
                  </a:lnTo>
                  <a:lnTo>
                    <a:pt x="24" y="185"/>
                  </a:lnTo>
                  <a:lnTo>
                    <a:pt x="37" y="159"/>
                  </a:lnTo>
                  <a:lnTo>
                    <a:pt x="52" y="133"/>
                  </a:lnTo>
                  <a:lnTo>
                    <a:pt x="69" y="110"/>
                  </a:lnTo>
                  <a:lnTo>
                    <a:pt x="89" y="88"/>
                  </a:lnTo>
                  <a:lnTo>
                    <a:pt x="111" y="69"/>
                  </a:lnTo>
                  <a:lnTo>
                    <a:pt x="135" y="51"/>
                  </a:lnTo>
                  <a:lnTo>
                    <a:pt x="159" y="36"/>
                  </a:lnTo>
                  <a:lnTo>
                    <a:pt x="187" y="24"/>
                  </a:lnTo>
                  <a:lnTo>
                    <a:pt x="214" y="13"/>
                  </a:lnTo>
                  <a:lnTo>
                    <a:pt x="243" y="5"/>
                  </a:lnTo>
                  <a:lnTo>
                    <a:pt x="274" y="1"/>
                  </a:lnTo>
                  <a:lnTo>
                    <a:pt x="305" y="0"/>
                  </a:lnTo>
                  <a:lnTo>
                    <a:pt x="336" y="1"/>
                  </a:lnTo>
                  <a:lnTo>
                    <a:pt x="366" y="5"/>
                  </a:lnTo>
                  <a:lnTo>
                    <a:pt x="396" y="13"/>
                  </a:lnTo>
                  <a:lnTo>
                    <a:pt x="424" y="24"/>
                  </a:lnTo>
                  <a:lnTo>
                    <a:pt x="450" y="36"/>
                  </a:lnTo>
                  <a:lnTo>
                    <a:pt x="476" y="51"/>
                  </a:lnTo>
                  <a:lnTo>
                    <a:pt x="499" y="69"/>
                  </a:lnTo>
                  <a:lnTo>
                    <a:pt x="521" y="88"/>
                  </a:lnTo>
                  <a:lnTo>
                    <a:pt x="540" y="110"/>
                  </a:lnTo>
                  <a:lnTo>
                    <a:pt x="558" y="133"/>
                  </a:lnTo>
                  <a:lnTo>
                    <a:pt x="573" y="159"/>
                  </a:lnTo>
                  <a:lnTo>
                    <a:pt x="585" y="185"/>
                  </a:lnTo>
                  <a:lnTo>
                    <a:pt x="596" y="213"/>
                  </a:lnTo>
                  <a:lnTo>
                    <a:pt x="604" y="243"/>
                  </a:lnTo>
                  <a:lnTo>
                    <a:pt x="608" y="273"/>
                  </a:lnTo>
                  <a:lnTo>
                    <a:pt x="609" y="304"/>
                  </a:lnTo>
                  <a:lnTo>
                    <a:pt x="608" y="335"/>
                  </a:lnTo>
                  <a:lnTo>
                    <a:pt x="604" y="365"/>
                  </a:lnTo>
                  <a:lnTo>
                    <a:pt x="596" y="395"/>
                  </a:lnTo>
                  <a:lnTo>
                    <a:pt x="585" y="422"/>
                  </a:lnTo>
                  <a:lnTo>
                    <a:pt x="573" y="449"/>
                  </a:lnTo>
                  <a:lnTo>
                    <a:pt x="558" y="474"/>
                  </a:lnTo>
                  <a:lnTo>
                    <a:pt x="540" y="497"/>
                  </a:lnTo>
                  <a:lnTo>
                    <a:pt x="521" y="519"/>
                  </a:lnTo>
                  <a:lnTo>
                    <a:pt x="499" y="539"/>
                  </a:lnTo>
                  <a:lnTo>
                    <a:pt x="476" y="557"/>
                  </a:lnTo>
                  <a:lnTo>
                    <a:pt x="450" y="572"/>
                  </a:lnTo>
                  <a:lnTo>
                    <a:pt x="424" y="585"/>
                  </a:lnTo>
                  <a:lnTo>
                    <a:pt x="396" y="595"/>
                  </a:lnTo>
                  <a:lnTo>
                    <a:pt x="366" y="603"/>
                  </a:lnTo>
                  <a:lnTo>
                    <a:pt x="336" y="608"/>
                  </a:lnTo>
                  <a:lnTo>
                    <a:pt x="305" y="609"/>
                  </a:lnTo>
                  <a:lnTo>
                    <a:pt x="274" y="608"/>
                  </a:lnTo>
                  <a:lnTo>
                    <a:pt x="243" y="603"/>
                  </a:lnTo>
                  <a:lnTo>
                    <a:pt x="214" y="595"/>
                  </a:lnTo>
                  <a:lnTo>
                    <a:pt x="187" y="585"/>
                  </a:lnTo>
                  <a:lnTo>
                    <a:pt x="159" y="572"/>
                  </a:lnTo>
                  <a:lnTo>
                    <a:pt x="135" y="557"/>
                  </a:lnTo>
                  <a:lnTo>
                    <a:pt x="111" y="539"/>
                  </a:lnTo>
                  <a:lnTo>
                    <a:pt x="89" y="519"/>
                  </a:lnTo>
                  <a:lnTo>
                    <a:pt x="69" y="497"/>
                  </a:lnTo>
                  <a:lnTo>
                    <a:pt x="52" y="474"/>
                  </a:lnTo>
                  <a:lnTo>
                    <a:pt x="37" y="449"/>
                  </a:lnTo>
                  <a:lnTo>
                    <a:pt x="24" y="422"/>
                  </a:lnTo>
                  <a:lnTo>
                    <a:pt x="14" y="395"/>
                  </a:lnTo>
                  <a:lnTo>
                    <a:pt x="6" y="365"/>
                  </a:lnTo>
                  <a:lnTo>
                    <a:pt x="1" y="335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FFE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3649" name="Group 337"/>
          <p:cNvGrpSpPr>
            <a:grpSpLocks/>
          </p:cNvGrpSpPr>
          <p:nvPr/>
        </p:nvGrpSpPr>
        <p:grpSpPr bwMode="auto">
          <a:xfrm>
            <a:off x="2916238" y="1341438"/>
            <a:ext cx="4681537" cy="3414712"/>
            <a:chOff x="2018" y="618"/>
            <a:chExt cx="2448" cy="2151"/>
          </a:xfrm>
        </p:grpSpPr>
        <p:sp>
          <p:nvSpPr>
            <p:cNvPr id="13650" name="AutoShape 338"/>
            <p:cNvSpPr>
              <a:spLocks noChangeAspect="1" noChangeArrowheads="1" noTextEdit="1"/>
            </p:cNvSpPr>
            <p:nvPr/>
          </p:nvSpPr>
          <p:spPr bwMode="auto">
            <a:xfrm>
              <a:off x="2018" y="618"/>
              <a:ext cx="2448" cy="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51" name="Freeform 339"/>
            <p:cNvSpPr>
              <a:spLocks/>
            </p:cNvSpPr>
            <p:nvPr/>
          </p:nvSpPr>
          <p:spPr bwMode="auto">
            <a:xfrm>
              <a:off x="3021" y="1302"/>
              <a:ext cx="1409" cy="316"/>
            </a:xfrm>
            <a:custGeom>
              <a:avLst/>
              <a:gdLst/>
              <a:ahLst/>
              <a:cxnLst>
                <a:cxn ang="0">
                  <a:pos x="0" y="490"/>
                </a:cxn>
                <a:cxn ang="0">
                  <a:pos x="224" y="344"/>
                </a:cxn>
                <a:cxn ang="0">
                  <a:pos x="335" y="388"/>
                </a:cxn>
                <a:cxn ang="0">
                  <a:pos x="414" y="386"/>
                </a:cxn>
                <a:cxn ang="0">
                  <a:pos x="525" y="276"/>
                </a:cxn>
                <a:cxn ang="0">
                  <a:pos x="831" y="184"/>
                </a:cxn>
                <a:cxn ang="0">
                  <a:pos x="949" y="259"/>
                </a:cxn>
                <a:cxn ang="0">
                  <a:pos x="1182" y="251"/>
                </a:cxn>
                <a:cxn ang="0">
                  <a:pos x="1264" y="268"/>
                </a:cxn>
                <a:cxn ang="0">
                  <a:pos x="1467" y="146"/>
                </a:cxn>
                <a:cxn ang="0">
                  <a:pos x="1523" y="135"/>
                </a:cxn>
                <a:cxn ang="0">
                  <a:pos x="1612" y="44"/>
                </a:cxn>
                <a:cxn ang="0">
                  <a:pos x="1696" y="127"/>
                </a:cxn>
                <a:cxn ang="0">
                  <a:pos x="1986" y="171"/>
                </a:cxn>
                <a:cxn ang="0">
                  <a:pos x="2049" y="29"/>
                </a:cxn>
                <a:cxn ang="0">
                  <a:pos x="2148" y="15"/>
                </a:cxn>
                <a:cxn ang="0">
                  <a:pos x="2182" y="21"/>
                </a:cxn>
                <a:cxn ang="0">
                  <a:pos x="2368" y="0"/>
                </a:cxn>
                <a:cxn ang="0">
                  <a:pos x="2458" y="78"/>
                </a:cxn>
                <a:cxn ang="0">
                  <a:pos x="2650" y="69"/>
                </a:cxn>
                <a:cxn ang="0">
                  <a:pos x="2819" y="118"/>
                </a:cxn>
                <a:cxn ang="0">
                  <a:pos x="2766" y="547"/>
                </a:cxn>
                <a:cxn ang="0">
                  <a:pos x="1739" y="633"/>
                </a:cxn>
                <a:cxn ang="0">
                  <a:pos x="766" y="620"/>
                </a:cxn>
                <a:cxn ang="0">
                  <a:pos x="0" y="490"/>
                </a:cxn>
                <a:cxn ang="0">
                  <a:pos x="0" y="490"/>
                </a:cxn>
              </a:cxnLst>
              <a:rect l="0" t="0" r="r" b="b"/>
              <a:pathLst>
                <a:path w="2819" h="633">
                  <a:moveTo>
                    <a:pt x="0" y="490"/>
                  </a:moveTo>
                  <a:lnTo>
                    <a:pt x="224" y="344"/>
                  </a:lnTo>
                  <a:lnTo>
                    <a:pt x="335" y="388"/>
                  </a:lnTo>
                  <a:lnTo>
                    <a:pt x="414" y="386"/>
                  </a:lnTo>
                  <a:lnTo>
                    <a:pt x="525" y="276"/>
                  </a:lnTo>
                  <a:lnTo>
                    <a:pt x="831" y="184"/>
                  </a:lnTo>
                  <a:lnTo>
                    <a:pt x="949" y="259"/>
                  </a:lnTo>
                  <a:lnTo>
                    <a:pt x="1182" y="251"/>
                  </a:lnTo>
                  <a:lnTo>
                    <a:pt x="1264" y="268"/>
                  </a:lnTo>
                  <a:lnTo>
                    <a:pt x="1467" y="146"/>
                  </a:lnTo>
                  <a:lnTo>
                    <a:pt x="1523" y="135"/>
                  </a:lnTo>
                  <a:lnTo>
                    <a:pt x="1612" y="44"/>
                  </a:lnTo>
                  <a:lnTo>
                    <a:pt x="1696" y="127"/>
                  </a:lnTo>
                  <a:lnTo>
                    <a:pt x="1986" y="171"/>
                  </a:lnTo>
                  <a:lnTo>
                    <a:pt x="2049" y="29"/>
                  </a:lnTo>
                  <a:lnTo>
                    <a:pt x="2148" y="15"/>
                  </a:lnTo>
                  <a:lnTo>
                    <a:pt x="2182" y="21"/>
                  </a:lnTo>
                  <a:lnTo>
                    <a:pt x="2368" y="0"/>
                  </a:lnTo>
                  <a:lnTo>
                    <a:pt x="2458" y="78"/>
                  </a:lnTo>
                  <a:lnTo>
                    <a:pt x="2650" y="69"/>
                  </a:lnTo>
                  <a:lnTo>
                    <a:pt x="2819" y="118"/>
                  </a:lnTo>
                  <a:lnTo>
                    <a:pt x="2766" y="547"/>
                  </a:lnTo>
                  <a:lnTo>
                    <a:pt x="1739" y="633"/>
                  </a:lnTo>
                  <a:lnTo>
                    <a:pt x="766" y="620"/>
                  </a:lnTo>
                  <a:lnTo>
                    <a:pt x="0" y="490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rgbClr val="82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52" name="Freeform 340"/>
            <p:cNvSpPr>
              <a:spLocks/>
            </p:cNvSpPr>
            <p:nvPr/>
          </p:nvSpPr>
          <p:spPr bwMode="auto">
            <a:xfrm>
              <a:off x="3110" y="1321"/>
              <a:ext cx="903" cy="186"/>
            </a:xfrm>
            <a:custGeom>
              <a:avLst/>
              <a:gdLst/>
              <a:ahLst/>
              <a:cxnLst>
                <a:cxn ang="0">
                  <a:pos x="1477" y="19"/>
                </a:cxn>
                <a:cxn ang="0">
                  <a:pos x="1518" y="51"/>
                </a:cxn>
                <a:cxn ang="0">
                  <a:pos x="1560" y="74"/>
                </a:cxn>
                <a:cxn ang="0">
                  <a:pos x="1606" y="86"/>
                </a:cxn>
                <a:cxn ang="0">
                  <a:pos x="1653" y="89"/>
                </a:cxn>
                <a:cxn ang="0">
                  <a:pos x="1699" y="99"/>
                </a:cxn>
                <a:cxn ang="0">
                  <a:pos x="1745" y="110"/>
                </a:cxn>
                <a:cxn ang="0">
                  <a:pos x="1792" y="120"/>
                </a:cxn>
                <a:cxn ang="0">
                  <a:pos x="1786" y="143"/>
                </a:cxn>
                <a:cxn ang="0">
                  <a:pos x="1707" y="137"/>
                </a:cxn>
                <a:cxn ang="0">
                  <a:pos x="1627" y="135"/>
                </a:cxn>
                <a:cxn ang="0">
                  <a:pos x="1549" y="131"/>
                </a:cxn>
                <a:cxn ang="0">
                  <a:pos x="1482" y="110"/>
                </a:cxn>
                <a:cxn ang="0">
                  <a:pos x="1458" y="67"/>
                </a:cxn>
                <a:cxn ang="0">
                  <a:pos x="1423" y="40"/>
                </a:cxn>
                <a:cxn ang="0">
                  <a:pos x="1372" y="84"/>
                </a:cxn>
                <a:cxn ang="0">
                  <a:pos x="1328" y="122"/>
                </a:cxn>
                <a:cxn ang="0">
                  <a:pos x="1283" y="127"/>
                </a:cxn>
                <a:cxn ang="0">
                  <a:pos x="1224" y="167"/>
                </a:cxn>
                <a:cxn ang="0">
                  <a:pos x="1167" y="217"/>
                </a:cxn>
                <a:cxn ang="0">
                  <a:pos x="1104" y="247"/>
                </a:cxn>
                <a:cxn ang="0">
                  <a:pos x="1028" y="238"/>
                </a:cxn>
                <a:cxn ang="0">
                  <a:pos x="935" y="232"/>
                </a:cxn>
                <a:cxn ang="0">
                  <a:pos x="836" y="238"/>
                </a:cxn>
                <a:cxn ang="0">
                  <a:pos x="741" y="230"/>
                </a:cxn>
                <a:cxn ang="0">
                  <a:pos x="656" y="196"/>
                </a:cxn>
                <a:cxn ang="0">
                  <a:pos x="564" y="196"/>
                </a:cxn>
                <a:cxn ang="0">
                  <a:pos x="477" y="211"/>
                </a:cxn>
                <a:cxn ang="0">
                  <a:pos x="393" y="240"/>
                </a:cxn>
                <a:cxn ang="0">
                  <a:pos x="325" y="285"/>
                </a:cxn>
                <a:cxn ang="0">
                  <a:pos x="283" y="323"/>
                </a:cxn>
                <a:cxn ang="0">
                  <a:pos x="245" y="354"/>
                </a:cxn>
                <a:cxn ang="0">
                  <a:pos x="197" y="371"/>
                </a:cxn>
                <a:cxn ang="0">
                  <a:pos x="148" y="363"/>
                </a:cxn>
                <a:cxn ang="0">
                  <a:pos x="110" y="350"/>
                </a:cxn>
                <a:cxn ang="0">
                  <a:pos x="68" y="338"/>
                </a:cxn>
                <a:cxn ang="0">
                  <a:pos x="30" y="336"/>
                </a:cxn>
                <a:cxn ang="0">
                  <a:pos x="0" y="323"/>
                </a:cxn>
                <a:cxn ang="0">
                  <a:pos x="51" y="304"/>
                </a:cxn>
                <a:cxn ang="0">
                  <a:pos x="120" y="321"/>
                </a:cxn>
                <a:cxn ang="0">
                  <a:pos x="184" y="336"/>
                </a:cxn>
                <a:cxn ang="0">
                  <a:pos x="249" y="317"/>
                </a:cxn>
                <a:cxn ang="0">
                  <a:pos x="325" y="243"/>
                </a:cxn>
                <a:cxn ang="0">
                  <a:pos x="416" y="186"/>
                </a:cxn>
                <a:cxn ang="0">
                  <a:pos x="519" y="148"/>
                </a:cxn>
                <a:cxn ang="0">
                  <a:pos x="621" y="129"/>
                </a:cxn>
                <a:cxn ang="0">
                  <a:pos x="684" y="133"/>
                </a:cxn>
                <a:cxn ang="0">
                  <a:pos x="726" y="165"/>
                </a:cxn>
                <a:cxn ang="0">
                  <a:pos x="768" y="194"/>
                </a:cxn>
                <a:cxn ang="0">
                  <a:pos x="813" y="205"/>
                </a:cxn>
                <a:cxn ang="0">
                  <a:pos x="866" y="198"/>
                </a:cxn>
                <a:cxn ang="0">
                  <a:pos x="918" y="188"/>
                </a:cxn>
                <a:cxn ang="0">
                  <a:pos x="973" y="184"/>
                </a:cxn>
                <a:cxn ang="0">
                  <a:pos x="1024" y="194"/>
                </a:cxn>
                <a:cxn ang="0">
                  <a:pos x="1100" y="200"/>
                </a:cxn>
                <a:cxn ang="0">
                  <a:pos x="1178" y="164"/>
                </a:cxn>
                <a:cxn ang="0">
                  <a:pos x="1247" y="114"/>
                </a:cxn>
                <a:cxn ang="0">
                  <a:pos x="1323" y="84"/>
                </a:cxn>
                <a:cxn ang="0">
                  <a:pos x="1374" y="40"/>
                </a:cxn>
                <a:cxn ang="0">
                  <a:pos x="1433" y="6"/>
                </a:cxn>
              </a:cxnLst>
              <a:rect l="0" t="0" r="r" b="b"/>
              <a:pathLst>
                <a:path w="1805" h="373">
                  <a:moveTo>
                    <a:pt x="1448" y="0"/>
                  </a:moveTo>
                  <a:lnTo>
                    <a:pt x="1458" y="6"/>
                  </a:lnTo>
                  <a:lnTo>
                    <a:pt x="1467" y="13"/>
                  </a:lnTo>
                  <a:lnTo>
                    <a:pt x="1477" y="19"/>
                  </a:lnTo>
                  <a:lnTo>
                    <a:pt x="1488" y="29"/>
                  </a:lnTo>
                  <a:lnTo>
                    <a:pt x="1498" y="34"/>
                  </a:lnTo>
                  <a:lnTo>
                    <a:pt x="1507" y="42"/>
                  </a:lnTo>
                  <a:lnTo>
                    <a:pt x="1518" y="51"/>
                  </a:lnTo>
                  <a:lnTo>
                    <a:pt x="1530" y="59"/>
                  </a:lnTo>
                  <a:lnTo>
                    <a:pt x="1539" y="63"/>
                  </a:lnTo>
                  <a:lnTo>
                    <a:pt x="1549" y="70"/>
                  </a:lnTo>
                  <a:lnTo>
                    <a:pt x="1560" y="74"/>
                  </a:lnTo>
                  <a:lnTo>
                    <a:pt x="1572" y="80"/>
                  </a:lnTo>
                  <a:lnTo>
                    <a:pt x="1581" y="84"/>
                  </a:lnTo>
                  <a:lnTo>
                    <a:pt x="1594" y="86"/>
                  </a:lnTo>
                  <a:lnTo>
                    <a:pt x="1606" y="86"/>
                  </a:lnTo>
                  <a:lnTo>
                    <a:pt x="1621" y="88"/>
                  </a:lnTo>
                  <a:lnTo>
                    <a:pt x="1631" y="88"/>
                  </a:lnTo>
                  <a:lnTo>
                    <a:pt x="1644" y="88"/>
                  </a:lnTo>
                  <a:lnTo>
                    <a:pt x="1653" y="89"/>
                  </a:lnTo>
                  <a:lnTo>
                    <a:pt x="1667" y="93"/>
                  </a:lnTo>
                  <a:lnTo>
                    <a:pt x="1676" y="93"/>
                  </a:lnTo>
                  <a:lnTo>
                    <a:pt x="1689" y="97"/>
                  </a:lnTo>
                  <a:lnTo>
                    <a:pt x="1699" y="99"/>
                  </a:lnTo>
                  <a:lnTo>
                    <a:pt x="1712" y="103"/>
                  </a:lnTo>
                  <a:lnTo>
                    <a:pt x="1722" y="105"/>
                  </a:lnTo>
                  <a:lnTo>
                    <a:pt x="1735" y="108"/>
                  </a:lnTo>
                  <a:lnTo>
                    <a:pt x="1745" y="110"/>
                  </a:lnTo>
                  <a:lnTo>
                    <a:pt x="1758" y="114"/>
                  </a:lnTo>
                  <a:lnTo>
                    <a:pt x="1769" y="116"/>
                  </a:lnTo>
                  <a:lnTo>
                    <a:pt x="1781" y="118"/>
                  </a:lnTo>
                  <a:lnTo>
                    <a:pt x="1792" y="120"/>
                  </a:lnTo>
                  <a:lnTo>
                    <a:pt x="1805" y="120"/>
                  </a:lnTo>
                  <a:lnTo>
                    <a:pt x="1805" y="133"/>
                  </a:lnTo>
                  <a:lnTo>
                    <a:pt x="1805" y="146"/>
                  </a:lnTo>
                  <a:lnTo>
                    <a:pt x="1786" y="143"/>
                  </a:lnTo>
                  <a:lnTo>
                    <a:pt x="1767" y="141"/>
                  </a:lnTo>
                  <a:lnTo>
                    <a:pt x="1746" y="139"/>
                  </a:lnTo>
                  <a:lnTo>
                    <a:pt x="1727" y="139"/>
                  </a:lnTo>
                  <a:lnTo>
                    <a:pt x="1707" y="137"/>
                  </a:lnTo>
                  <a:lnTo>
                    <a:pt x="1688" y="137"/>
                  </a:lnTo>
                  <a:lnTo>
                    <a:pt x="1667" y="137"/>
                  </a:lnTo>
                  <a:lnTo>
                    <a:pt x="1648" y="137"/>
                  </a:lnTo>
                  <a:lnTo>
                    <a:pt x="1627" y="135"/>
                  </a:lnTo>
                  <a:lnTo>
                    <a:pt x="1608" y="135"/>
                  </a:lnTo>
                  <a:lnTo>
                    <a:pt x="1587" y="133"/>
                  </a:lnTo>
                  <a:lnTo>
                    <a:pt x="1568" y="133"/>
                  </a:lnTo>
                  <a:lnTo>
                    <a:pt x="1549" y="131"/>
                  </a:lnTo>
                  <a:lnTo>
                    <a:pt x="1530" y="129"/>
                  </a:lnTo>
                  <a:lnTo>
                    <a:pt x="1511" y="126"/>
                  </a:lnTo>
                  <a:lnTo>
                    <a:pt x="1496" y="124"/>
                  </a:lnTo>
                  <a:lnTo>
                    <a:pt x="1482" y="110"/>
                  </a:lnTo>
                  <a:lnTo>
                    <a:pt x="1473" y="95"/>
                  </a:lnTo>
                  <a:lnTo>
                    <a:pt x="1467" y="86"/>
                  </a:lnTo>
                  <a:lnTo>
                    <a:pt x="1461" y="76"/>
                  </a:lnTo>
                  <a:lnTo>
                    <a:pt x="1458" y="67"/>
                  </a:lnTo>
                  <a:lnTo>
                    <a:pt x="1454" y="61"/>
                  </a:lnTo>
                  <a:lnTo>
                    <a:pt x="1444" y="46"/>
                  </a:lnTo>
                  <a:lnTo>
                    <a:pt x="1435" y="38"/>
                  </a:lnTo>
                  <a:lnTo>
                    <a:pt x="1423" y="40"/>
                  </a:lnTo>
                  <a:lnTo>
                    <a:pt x="1412" y="51"/>
                  </a:lnTo>
                  <a:lnTo>
                    <a:pt x="1395" y="57"/>
                  </a:lnTo>
                  <a:lnTo>
                    <a:pt x="1383" y="70"/>
                  </a:lnTo>
                  <a:lnTo>
                    <a:pt x="1372" y="84"/>
                  </a:lnTo>
                  <a:lnTo>
                    <a:pt x="1361" y="99"/>
                  </a:lnTo>
                  <a:lnTo>
                    <a:pt x="1347" y="110"/>
                  </a:lnTo>
                  <a:lnTo>
                    <a:pt x="1338" y="120"/>
                  </a:lnTo>
                  <a:lnTo>
                    <a:pt x="1328" y="122"/>
                  </a:lnTo>
                  <a:lnTo>
                    <a:pt x="1321" y="124"/>
                  </a:lnTo>
                  <a:lnTo>
                    <a:pt x="1311" y="124"/>
                  </a:lnTo>
                  <a:lnTo>
                    <a:pt x="1302" y="122"/>
                  </a:lnTo>
                  <a:lnTo>
                    <a:pt x="1283" y="127"/>
                  </a:lnTo>
                  <a:lnTo>
                    <a:pt x="1268" y="135"/>
                  </a:lnTo>
                  <a:lnTo>
                    <a:pt x="1252" y="145"/>
                  </a:lnTo>
                  <a:lnTo>
                    <a:pt x="1237" y="156"/>
                  </a:lnTo>
                  <a:lnTo>
                    <a:pt x="1224" y="167"/>
                  </a:lnTo>
                  <a:lnTo>
                    <a:pt x="1209" y="181"/>
                  </a:lnTo>
                  <a:lnTo>
                    <a:pt x="1195" y="194"/>
                  </a:lnTo>
                  <a:lnTo>
                    <a:pt x="1182" y="207"/>
                  </a:lnTo>
                  <a:lnTo>
                    <a:pt x="1167" y="217"/>
                  </a:lnTo>
                  <a:lnTo>
                    <a:pt x="1152" y="228"/>
                  </a:lnTo>
                  <a:lnTo>
                    <a:pt x="1136" y="236"/>
                  </a:lnTo>
                  <a:lnTo>
                    <a:pt x="1121" y="245"/>
                  </a:lnTo>
                  <a:lnTo>
                    <a:pt x="1104" y="247"/>
                  </a:lnTo>
                  <a:lnTo>
                    <a:pt x="1087" y="251"/>
                  </a:lnTo>
                  <a:lnTo>
                    <a:pt x="1070" y="251"/>
                  </a:lnTo>
                  <a:lnTo>
                    <a:pt x="1053" y="247"/>
                  </a:lnTo>
                  <a:lnTo>
                    <a:pt x="1028" y="238"/>
                  </a:lnTo>
                  <a:lnTo>
                    <a:pt x="1005" y="234"/>
                  </a:lnTo>
                  <a:lnTo>
                    <a:pt x="982" y="232"/>
                  </a:lnTo>
                  <a:lnTo>
                    <a:pt x="960" y="232"/>
                  </a:lnTo>
                  <a:lnTo>
                    <a:pt x="935" y="232"/>
                  </a:lnTo>
                  <a:lnTo>
                    <a:pt x="910" y="234"/>
                  </a:lnTo>
                  <a:lnTo>
                    <a:pt x="886" y="234"/>
                  </a:lnTo>
                  <a:lnTo>
                    <a:pt x="861" y="238"/>
                  </a:lnTo>
                  <a:lnTo>
                    <a:pt x="836" y="238"/>
                  </a:lnTo>
                  <a:lnTo>
                    <a:pt x="813" y="240"/>
                  </a:lnTo>
                  <a:lnTo>
                    <a:pt x="789" y="238"/>
                  </a:lnTo>
                  <a:lnTo>
                    <a:pt x="766" y="236"/>
                  </a:lnTo>
                  <a:lnTo>
                    <a:pt x="741" y="230"/>
                  </a:lnTo>
                  <a:lnTo>
                    <a:pt x="720" y="224"/>
                  </a:lnTo>
                  <a:lnTo>
                    <a:pt x="701" y="213"/>
                  </a:lnTo>
                  <a:lnTo>
                    <a:pt x="680" y="200"/>
                  </a:lnTo>
                  <a:lnTo>
                    <a:pt x="656" y="196"/>
                  </a:lnTo>
                  <a:lnTo>
                    <a:pt x="633" y="194"/>
                  </a:lnTo>
                  <a:lnTo>
                    <a:pt x="610" y="194"/>
                  </a:lnTo>
                  <a:lnTo>
                    <a:pt x="589" y="196"/>
                  </a:lnTo>
                  <a:lnTo>
                    <a:pt x="564" y="196"/>
                  </a:lnTo>
                  <a:lnTo>
                    <a:pt x="543" y="200"/>
                  </a:lnTo>
                  <a:lnTo>
                    <a:pt x="521" y="202"/>
                  </a:lnTo>
                  <a:lnTo>
                    <a:pt x="500" y="207"/>
                  </a:lnTo>
                  <a:lnTo>
                    <a:pt x="477" y="211"/>
                  </a:lnTo>
                  <a:lnTo>
                    <a:pt x="456" y="217"/>
                  </a:lnTo>
                  <a:lnTo>
                    <a:pt x="433" y="222"/>
                  </a:lnTo>
                  <a:lnTo>
                    <a:pt x="414" y="232"/>
                  </a:lnTo>
                  <a:lnTo>
                    <a:pt x="393" y="240"/>
                  </a:lnTo>
                  <a:lnTo>
                    <a:pt x="370" y="251"/>
                  </a:lnTo>
                  <a:lnTo>
                    <a:pt x="351" y="260"/>
                  </a:lnTo>
                  <a:lnTo>
                    <a:pt x="334" y="276"/>
                  </a:lnTo>
                  <a:lnTo>
                    <a:pt x="325" y="285"/>
                  </a:lnTo>
                  <a:lnTo>
                    <a:pt x="313" y="295"/>
                  </a:lnTo>
                  <a:lnTo>
                    <a:pt x="304" y="304"/>
                  </a:lnTo>
                  <a:lnTo>
                    <a:pt x="294" y="316"/>
                  </a:lnTo>
                  <a:lnTo>
                    <a:pt x="283" y="323"/>
                  </a:lnTo>
                  <a:lnTo>
                    <a:pt x="274" y="331"/>
                  </a:lnTo>
                  <a:lnTo>
                    <a:pt x="264" y="338"/>
                  </a:lnTo>
                  <a:lnTo>
                    <a:pt x="256" y="350"/>
                  </a:lnTo>
                  <a:lnTo>
                    <a:pt x="245" y="354"/>
                  </a:lnTo>
                  <a:lnTo>
                    <a:pt x="234" y="361"/>
                  </a:lnTo>
                  <a:lnTo>
                    <a:pt x="222" y="365"/>
                  </a:lnTo>
                  <a:lnTo>
                    <a:pt x="211" y="371"/>
                  </a:lnTo>
                  <a:lnTo>
                    <a:pt x="197" y="371"/>
                  </a:lnTo>
                  <a:lnTo>
                    <a:pt x="184" y="373"/>
                  </a:lnTo>
                  <a:lnTo>
                    <a:pt x="171" y="371"/>
                  </a:lnTo>
                  <a:lnTo>
                    <a:pt x="158" y="369"/>
                  </a:lnTo>
                  <a:lnTo>
                    <a:pt x="148" y="363"/>
                  </a:lnTo>
                  <a:lnTo>
                    <a:pt x="139" y="359"/>
                  </a:lnTo>
                  <a:lnTo>
                    <a:pt x="129" y="355"/>
                  </a:lnTo>
                  <a:lnTo>
                    <a:pt x="120" y="352"/>
                  </a:lnTo>
                  <a:lnTo>
                    <a:pt x="110" y="350"/>
                  </a:lnTo>
                  <a:lnTo>
                    <a:pt x="99" y="348"/>
                  </a:lnTo>
                  <a:lnTo>
                    <a:pt x="89" y="344"/>
                  </a:lnTo>
                  <a:lnTo>
                    <a:pt x="80" y="342"/>
                  </a:lnTo>
                  <a:lnTo>
                    <a:pt x="68" y="338"/>
                  </a:lnTo>
                  <a:lnTo>
                    <a:pt x="59" y="338"/>
                  </a:lnTo>
                  <a:lnTo>
                    <a:pt x="49" y="336"/>
                  </a:lnTo>
                  <a:lnTo>
                    <a:pt x="40" y="336"/>
                  </a:lnTo>
                  <a:lnTo>
                    <a:pt x="30" y="336"/>
                  </a:lnTo>
                  <a:lnTo>
                    <a:pt x="21" y="336"/>
                  </a:lnTo>
                  <a:lnTo>
                    <a:pt x="9" y="336"/>
                  </a:lnTo>
                  <a:lnTo>
                    <a:pt x="0" y="338"/>
                  </a:lnTo>
                  <a:lnTo>
                    <a:pt x="0" y="323"/>
                  </a:lnTo>
                  <a:lnTo>
                    <a:pt x="2" y="314"/>
                  </a:lnTo>
                  <a:lnTo>
                    <a:pt x="17" y="306"/>
                  </a:lnTo>
                  <a:lnTo>
                    <a:pt x="34" y="306"/>
                  </a:lnTo>
                  <a:lnTo>
                    <a:pt x="51" y="304"/>
                  </a:lnTo>
                  <a:lnTo>
                    <a:pt x="68" y="310"/>
                  </a:lnTo>
                  <a:lnTo>
                    <a:pt x="85" y="312"/>
                  </a:lnTo>
                  <a:lnTo>
                    <a:pt x="102" y="316"/>
                  </a:lnTo>
                  <a:lnTo>
                    <a:pt x="120" y="321"/>
                  </a:lnTo>
                  <a:lnTo>
                    <a:pt x="137" y="327"/>
                  </a:lnTo>
                  <a:lnTo>
                    <a:pt x="152" y="331"/>
                  </a:lnTo>
                  <a:lnTo>
                    <a:pt x="169" y="335"/>
                  </a:lnTo>
                  <a:lnTo>
                    <a:pt x="184" y="336"/>
                  </a:lnTo>
                  <a:lnTo>
                    <a:pt x="201" y="336"/>
                  </a:lnTo>
                  <a:lnTo>
                    <a:pt x="216" y="333"/>
                  </a:lnTo>
                  <a:lnTo>
                    <a:pt x="235" y="327"/>
                  </a:lnTo>
                  <a:lnTo>
                    <a:pt x="249" y="317"/>
                  </a:lnTo>
                  <a:lnTo>
                    <a:pt x="266" y="306"/>
                  </a:lnTo>
                  <a:lnTo>
                    <a:pt x="283" y="281"/>
                  </a:lnTo>
                  <a:lnTo>
                    <a:pt x="302" y="262"/>
                  </a:lnTo>
                  <a:lnTo>
                    <a:pt x="325" y="243"/>
                  </a:lnTo>
                  <a:lnTo>
                    <a:pt x="348" y="228"/>
                  </a:lnTo>
                  <a:lnTo>
                    <a:pt x="369" y="213"/>
                  </a:lnTo>
                  <a:lnTo>
                    <a:pt x="393" y="200"/>
                  </a:lnTo>
                  <a:lnTo>
                    <a:pt x="416" y="186"/>
                  </a:lnTo>
                  <a:lnTo>
                    <a:pt x="443" y="177"/>
                  </a:lnTo>
                  <a:lnTo>
                    <a:pt x="467" y="165"/>
                  </a:lnTo>
                  <a:lnTo>
                    <a:pt x="492" y="156"/>
                  </a:lnTo>
                  <a:lnTo>
                    <a:pt x="519" y="148"/>
                  </a:lnTo>
                  <a:lnTo>
                    <a:pt x="543" y="143"/>
                  </a:lnTo>
                  <a:lnTo>
                    <a:pt x="568" y="137"/>
                  </a:lnTo>
                  <a:lnTo>
                    <a:pt x="597" y="133"/>
                  </a:lnTo>
                  <a:lnTo>
                    <a:pt x="621" y="129"/>
                  </a:lnTo>
                  <a:lnTo>
                    <a:pt x="650" y="127"/>
                  </a:lnTo>
                  <a:lnTo>
                    <a:pt x="661" y="127"/>
                  </a:lnTo>
                  <a:lnTo>
                    <a:pt x="673" y="131"/>
                  </a:lnTo>
                  <a:lnTo>
                    <a:pt x="684" y="133"/>
                  </a:lnTo>
                  <a:lnTo>
                    <a:pt x="695" y="143"/>
                  </a:lnTo>
                  <a:lnTo>
                    <a:pt x="705" y="146"/>
                  </a:lnTo>
                  <a:lnTo>
                    <a:pt x="716" y="156"/>
                  </a:lnTo>
                  <a:lnTo>
                    <a:pt x="726" y="165"/>
                  </a:lnTo>
                  <a:lnTo>
                    <a:pt x="737" y="175"/>
                  </a:lnTo>
                  <a:lnTo>
                    <a:pt x="747" y="181"/>
                  </a:lnTo>
                  <a:lnTo>
                    <a:pt x="758" y="188"/>
                  </a:lnTo>
                  <a:lnTo>
                    <a:pt x="768" y="194"/>
                  </a:lnTo>
                  <a:lnTo>
                    <a:pt x="779" y="200"/>
                  </a:lnTo>
                  <a:lnTo>
                    <a:pt x="789" y="203"/>
                  </a:lnTo>
                  <a:lnTo>
                    <a:pt x="802" y="205"/>
                  </a:lnTo>
                  <a:lnTo>
                    <a:pt x="813" y="205"/>
                  </a:lnTo>
                  <a:lnTo>
                    <a:pt x="828" y="203"/>
                  </a:lnTo>
                  <a:lnTo>
                    <a:pt x="840" y="200"/>
                  </a:lnTo>
                  <a:lnTo>
                    <a:pt x="853" y="200"/>
                  </a:lnTo>
                  <a:lnTo>
                    <a:pt x="866" y="198"/>
                  </a:lnTo>
                  <a:lnTo>
                    <a:pt x="882" y="196"/>
                  </a:lnTo>
                  <a:lnTo>
                    <a:pt x="893" y="192"/>
                  </a:lnTo>
                  <a:lnTo>
                    <a:pt x="905" y="190"/>
                  </a:lnTo>
                  <a:lnTo>
                    <a:pt x="918" y="188"/>
                  </a:lnTo>
                  <a:lnTo>
                    <a:pt x="933" y="188"/>
                  </a:lnTo>
                  <a:lnTo>
                    <a:pt x="946" y="184"/>
                  </a:lnTo>
                  <a:lnTo>
                    <a:pt x="960" y="184"/>
                  </a:lnTo>
                  <a:lnTo>
                    <a:pt x="973" y="184"/>
                  </a:lnTo>
                  <a:lnTo>
                    <a:pt x="984" y="186"/>
                  </a:lnTo>
                  <a:lnTo>
                    <a:pt x="998" y="186"/>
                  </a:lnTo>
                  <a:lnTo>
                    <a:pt x="1011" y="190"/>
                  </a:lnTo>
                  <a:lnTo>
                    <a:pt x="1024" y="194"/>
                  </a:lnTo>
                  <a:lnTo>
                    <a:pt x="1038" y="200"/>
                  </a:lnTo>
                  <a:lnTo>
                    <a:pt x="1058" y="203"/>
                  </a:lnTo>
                  <a:lnTo>
                    <a:pt x="1081" y="203"/>
                  </a:lnTo>
                  <a:lnTo>
                    <a:pt x="1100" y="200"/>
                  </a:lnTo>
                  <a:lnTo>
                    <a:pt x="1121" y="194"/>
                  </a:lnTo>
                  <a:lnTo>
                    <a:pt x="1140" y="184"/>
                  </a:lnTo>
                  <a:lnTo>
                    <a:pt x="1159" y="175"/>
                  </a:lnTo>
                  <a:lnTo>
                    <a:pt x="1178" y="164"/>
                  </a:lnTo>
                  <a:lnTo>
                    <a:pt x="1195" y="152"/>
                  </a:lnTo>
                  <a:lnTo>
                    <a:pt x="1212" y="139"/>
                  </a:lnTo>
                  <a:lnTo>
                    <a:pt x="1230" y="126"/>
                  </a:lnTo>
                  <a:lnTo>
                    <a:pt x="1247" y="114"/>
                  </a:lnTo>
                  <a:lnTo>
                    <a:pt x="1266" y="105"/>
                  </a:lnTo>
                  <a:lnTo>
                    <a:pt x="1283" y="95"/>
                  </a:lnTo>
                  <a:lnTo>
                    <a:pt x="1302" y="88"/>
                  </a:lnTo>
                  <a:lnTo>
                    <a:pt x="1323" y="84"/>
                  </a:lnTo>
                  <a:lnTo>
                    <a:pt x="1345" y="86"/>
                  </a:lnTo>
                  <a:lnTo>
                    <a:pt x="1351" y="67"/>
                  </a:lnTo>
                  <a:lnTo>
                    <a:pt x="1361" y="53"/>
                  </a:lnTo>
                  <a:lnTo>
                    <a:pt x="1374" y="40"/>
                  </a:lnTo>
                  <a:lnTo>
                    <a:pt x="1389" y="29"/>
                  </a:lnTo>
                  <a:lnTo>
                    <a:pt x="1402" y="19"/>
                  </a:lnTo>
                  <a:lnTo>
                    <a:pt x="1418" y="12"/>
                  </a:lnTo>
                  <a:lnTo>
                    <a:pt x="1433" y="6"/>
                  </a:lnTo>
                  <a:lnTo>
                    <a:pt x="1448" y="0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A38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53" name="Freeform 341"/>
            <p:cNvSpPr>
              <a:spLocks/>
            </p:cNvSpPr>
            <p:nvPr/>
          </p:nvSpPr>
          <p:spPr bwMode="auto">
            <a:xfrm>
              <a:off x="2019" y="1482"/>
              <a:ext cx="2040" cy="684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747"/>
                </a:cxn>
                <a:cxn ang="0">
                  <a:pos x="122" y="1368"/>
                </a:cxn>
                <a:cxn ang="0">
                  <a:pos x="827" y="1334"/>
                </a:cxn>
                <a:cxn ang="0">
                  <a:pos x="4081" y="215"/>
                </a:cxn>
                <a:cxn ang="0">
                  <a:pos x="3708" y="259"/>
                </a:cxn>
                <a:cxn ang="0">
                  <a:pos x="3579" y="190"/>
                </a:cxn>
                <a:cxn ang="0">
                  <a:pos x="3432" y="211"/>
                </a:cxn>
                <a:cxn ang="0">
                  <a:pos x="3332" y="177"/>
                </a:cxn>
                <a:cxn ang="0">
                  <a:pos x="3155" y="198"/>
                </a:cxn>
                <a:cxn ang="0">
                  <a:pos x="2910" y="124"/>
                </a:cxn>
                <a:cxn ang="0">
                  <a:pos x="2625" y="33"/>
                </a:cxn>
                <a:cxn ang="0">
                  <a:pos x="2484" y="74"/>
                </a:cxn>
                <a:cxn ang="0">
                  <a:pos x="2385" y="150"/>
                </a:cxn>
                <a:cxn ang="0">
                  <a:pos x="2279" y="166"/>
                </a:cxn>
                <a:cxn ang="0">
                  <a:pos x="2235" y="147"/>
                </a:cxn>
                <a:cxn ang="0">
                  <a:pos x="1999" y="69"/>
                </a:cxn>
                <a:cxn ang="0">
                  <a:pos x="948" y="86"/>
                </a:cxn>
                <a:cxn ang="0">
                  <a:pos x="122" y="0"/>
                </a:cxn>
                <a:cxn ang="0">
                  <a:pos x="122" y="0"/>
                </a:cxn>
              </a:cxnLst>
              <a:rect l="0" t="0" r="r" b="b"/>
              <a:pathLst>
                <a:path w="4081" h="1368">
                  <a:moveTo>
                    <a:pt x="122" y="0"/>
                  </a:moveTo>
                  <a:lnTo>
                    <a:pt x="0" y="747"/>
                  </a:lnTo>
                  <a:lnTo>
                    <a:pt x="122" y="1368"/>
                  </a:lnTo>
                  <a:lnTo>
                    <a:pt x="827" y="1334"/>
                  </a:lnTo>
                  <a:lnTo>
                    <a:pt x="4081" y="215"/>
                  </a:lnTo>
                  <a:lnTo>
                    <a:pt x="3708" y="259"/>
                  </a:lnTo>
                  <a:lnTo>
                    <a:pt x="3579" y="190"/>
                  </a:lnTo>
                  <a:lnTo>
                    <a:pt x="3432" y="211"/>
                  </a:lnTo>
                  <a:lnTo>
                    <a:pt x="3332" y="177"/>
                  </a:lnTo>
                  <a:lnTo>
                    <a:pt x="3155" y="198"/>
                  </a:lnTo>
                  <a:lnTo>
                    <a:pt x="2910" y="124"/>
                  </a:lnTo>
                  <a:lnTo>
                    <a:pt x="2625" y="33"/>
                  </a:lnTo>
                  <a:lnTo>
                    <a:pt x="2484" y="74"/>
                  </a:lnTo>
                  <a:lnTo>
                    <a:pt x="2385" y="150"/>
                  </a:lnTo>
                  <a:lnTo>
                    <a:pt x="2279" y="166"/>
                  </a:lnTo>
                  <a:lnTo>
                    <a:pt x="2235" y="147"/>
                  </a:lnTo>
                  <a:lnTo>
                    <a:pt x="1999" y="69"/>
                  </a:lnTo>
                  <a:lnTo>
                    <a:pt x="948" y="86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D1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54" name="Freeform 342"/>
            <p:cNvSpPr>
              <a:spLocks/>
            </p:cNvSpPr>
            <p:nvPr/>
          </p:nvSpPr>
          <p:spPr bwMode="auto">
            <a:xfrm>
              <a:off x="2018" y="1586"/>
              <a:ext cx="1875" cy="388"/>
            </a:xfrm>
            <a:custGeom>
              <a:avLst/>
              <a:gdLst/>
              <a:ahLst/>
              <a:cxnLst>
                <a:cxn ang="0">
                  <a:pos x="34" y="359"/>
                </a:cxn>
                <a:cxn ang="0">
                  <a:pos x="304" y="388"/>
                </a:cxn>
                <a:cxn ang="0">
                  <a:pos x="477" y="329"/>
                </a:cxn>
                <a:cxn ang="0">
                  <a:pos x="629" y="399"/>
                </a:cxn>
                <a:cxn ang="0">
                  <a:pos x="766" y="354"/>
                </a:cxn>
                <a:cxn ang="0">
                  <a:pos x="770" y="354"/>
                </a:cxn>
                <a:cxn ang="0">
                  <a:pos x="779" y="356"/>
                </a:cxn>
                <a:cxn ang="0">
                  <a:pos x="794" y="358"/>
                </a:cxn>
                <a:cxn ang="0">
                  <a:pos x="817" y="361"/>
                </a:cxn>
                <a:cxn ang="0">
                  <a:pos x="840" y="365"/>
                </a:cxn>
                <a:cxn ang="0">
                  <a:pos x="870" y="369"/>
                </a:cxn>
                <a:cxn ang="0">
                  <a:pos x="901" y="373"/>
                </a:cxn>
                <a:cxn ang="0">
                  <a:pos x="935" y="378"/>
                </a:cxn>
                <a:cxn ang="0">
                  <a:pos x="967" y="380"/>
                </a:cxn>
                <a:cxn ang="0">
                  <a:pos x="1002" y="382"/>
                </a:cxn>
                <a:cxn ang="0">
                  <a:pos x="1032" y="384"/>
                </a:cxn>
                <a:cxn ang="0">
                  <a:pos x="1066" y="386"/>
                </a:cxn>
                <a:cxn ang="0">
                  <a:pos x="1093" y="384"/>
                </a:cxn>
                <a:cxn ang="0">
                  <a:pos x="1119" y="382"/>
                </a:cxn>
                <a:cxn ang="0">
                  <a:pos x="1138" y="378"/>
                </a:cxn>
                <a:cxn ang="0">
                  <a:pos x="1156" y="373"/>
                </a:cxn>
                <a:cxn ang="0">
                  <a:pos x="1773" y="348"/>
                </a:cxn>
                <a:cxn ang="0">
                  <a:pos x="1872" y="276"/>
                </a:cxn>
                <a:cxn ang="0">
                  <a:pos x="1969" y="280"/>
                </a:cxn>
                <a:cxn ang="0">
                  <a:pos x="2085" y="333"/>
                </a:cxn>
                <a:cxn ang="0">
                  <a:pos x="2262" y="221"/>
                </a:cxn>
                <a:cxn ang="0">
                  <a:pos x="2507" y="232"/>
                </a:cxn>
                <a:cxn ang="0">
                  <a:pos x="2689" y="175"/>
                </a:cxn>
                <a:cxn ang="0">
                  <a:pos x="2807" y="202"/>
                </a:cxn>
                <a:cxn ang="0">
                  <a:pos x="2923" y="192"/>
                </a:cxn>
                <a:cxn ang="0">
                  <a:pos x="3047" y="133"/>
                </a:cxn>
                <a:cxn ang="0">
                  <a:pos x="3239" y="126"/>
                </a:cxn>
                <a:cxn ang="0">
                  <a:pos x="3459" y="8"/>
                </a:cxn>
                <a:cxn ang="0">
                  <a:pos x="3588" y="0"/>
                </a:cxn>
                <a:cxn ang="0">
                  <a:pos x="3750" y="55"/>
                </a:cxn>
                <a:cxn ang="0">
                  <a:pos x="3718" y="103"/>
                </a:cxn>
                <a:cxn ang="0">
                  <a:pos x="3452" y="164"/>
                </a:cxn>
                <a:cxn ang="0">
                  <a:pos x="3064" y="221"/>
                </a:cxn>
                <a:cxn ang="0">
                  <a:pos x="2701" y="340"/>
                </a:cxn>
                <a:cxn ang="0">
                  <a:pos x="2520" y="403"/>
                </a:cxn>
                <a:cxn ang="0">
                  <a:pos x="2433" y="483"/>
                </a:cxn>
                <a:cxn ang="0">
                  <a:pos x="2237" y="502"/>
                </a:cxn>
                <a:cxn ang="0">
                  <a:pos x="2047" y="586"/>
                </a:cxn>
                <a:cxn ang="0">
                  <a:pos x="1840" y="565"/>
                </a:cxn>
                <a:cxn ang="0">
                  <a:pos x="1712" y="673"/>
                </a:cxn>
                <a:cxn ang="0">
                  <a:pos x="1051" y="635"/>
                </a:cxn>
                <a:cxn ang="0">
                  <a:pos x="1000" y="656"/>
                </a:cxn>
                <a:cxn ang="0">
                  <a:pos x="853" y="610"/>
                </a:cxn>
                <a:cxn ang="0">
                  <a:pos x="646" y="662"/>
                </a:cxn>
                <a:cxn ang="0">
                  <a:pos x="559" y="648"/>
                </a:cxn>
                <a:cxn ang="0">
                  <a:pos x="393" y="762"/>
                </a:cxn>
                <a:cxn ang="0">
                  <a:pos x="304" y="776"/>
                </a:cxn>
                <a:cxn ang="0">
                  <a:pos x="203" y="719"/>
                </a:cxn>
                <a:cxn ang="0">
                  <a:pos x="25" y="662"/>
                </a:cxn>
                <a:cxn ang="0">
                  <a:pos x="0" y="529"/>
                </a:cxn>
                <a:cxn ang="0">
                  <a:pos x="34" y="359"/>
                </a:cxn>
                <a:cxn ang="0">
                  <a:pos x="34" y="359"/>
                </a:cxn>
              </a:cxnLst>
              <a:rect l="0" t="0" r="r" b="b"/>
              <a:pathLst>
                <a:path w="3750" h="776">
                  <a:moveTo>
                    <a:pt x="34" y="359"/>
                  </a:moveTo>
                  <a:lnTo>
                    <a:pt x="304" y="388"/>
                  </a:lnTo>
                  <a:lnTo>
                    <a:pt x="477" y="329"/>
                  </a:lnTo>
                  <a:lnTo>
                    <a:pt x="629" y="399"/>
                  </a:lnTo>
                  <a:lnTo>
                    <a:pt x="766" y="354"/>
                  </a:lnTo>
                  <a:lnTo>
                    <a:pt x="770" y="354"/>
                  </a:lnTo>
                  <a:lnTo>
                    <a:pt x="779" y="356"/>
                  </a:lnTo>
                  <a:lnTo>
                    <a:pt x="794" y="358"/>
                  </a:lnTo>
                  <a:lnTo>
                    <a:pt x="817" y="361"/>
                  </a:lnTo>
                  <a:lnTo>
                    <a:pt x="840" y="365"/>
                  </a:lnTo>
                  <a:lnTo>
                    <a:pt x="870" y="369"/>
                  </a:lnTo>
                  <a:lnTo>
                    <a:pt x="901" y="373"/>
                  </a:lnTo>
                  <a:lnTo>
                    <a:pt x="935" y="378"/>
                  </a:lnTo>
                  <a:lnTo>
                    <a:pt x="967" y="380"/>
                  </a:lnTo>
                  <a:lnTo>
                    <a:pt x="1002" y="382"/>
                  </a:lnTo>
                  <a:lnTo>
                    <a:pt x="1032" y="384"/>
                  </a:lnTo>
                  <a:lnTo>
                    <a:pt x="1066" y="386"/>
                  </a:lnTo>
                  <a:lnTo>
                    <a:pt x="1093" y="384"/>
                  </a:lnTo>
                  <a:lnTo>
                    <a:pt x="1119" y="382"/>
                  </a:lnTo>
                  <a:lnTo>
                    <a:pt x="1138" y="378"/>
                  </a:lnTo>
                  <a:lnTo>
                    <a:pt x="1156" y="373"/>
                  </a:lnTo>
                  <a:lnTo>
                    <a:pt x="1773" y="348"/>
                  </a:lnTo>
                  <a:lnTo>
                    <a:pt x="1872" y="276"/>
                  </a:lnTo>
                  <a:lnTo>
                    <a:pt x="1969" y="280"/>
                  </a:lnTo>
                  <a:lnTo>
                    <a:pt x="2085" y="333"/>
                  </a:lnTo>
                  <a:lnTo>
                    <a:pt x="2262" y="221"/>
                  </a:lnTo>
                  <a:lnTo>
                    <a:pt x="2507" y="232"/>
                  </a:lnTo>
                  <a:lnTo>
                    <a:pt x="2689" y="175"/>
                  </a:lnTo>
                  <a:lnTo>
                    <a:pt x="2807" y="202"/>
                  </a:lnTo>
                  <a:lnTo>
                    <a:pt x="2923" y="192"/>
                  </a:lnTo>
                  <a:lnTo>
                    <a:pt x="3047" y="133"/>
                  </a:lnTo>
                  <a:lnTo>
                    <a:pt x="3239" y="126"/>
                  </a:lnTo>
                  <a:lnTo>
                    <a:pt x="3459" y="8"/>
                  </a:lnTo>
                  <a:lnTo>
                    <a:pt x="3588" y="0"/>
                  </a:lnTo>
                  <a:lnTo>
                    <a:pt x="3750" y="55"/>
                  </a:lnTo>
                  <a:lnTo>
                    <a:pt x="3718" y="103"/>
                  </a:lnTo>
                  <a:lnTo>
                    <a:pt x="3452" y="164"/>
                  </a:lnTo>
                  <a:lnTo>
                    <a:pt x="3064" y="221"/>
                  </a:lnTo>
                  <a:lnTo>
                    <a:pt x="2701" y="340"/>
                  </a:lnTo>
                  <a:lnTo>
                    <a:pt x="2520" y="403"/>
                  </a:lnTo>
                  <a:lnTo>
                    <a:pt x="2433" y="483"/>
                  </a:lnTo>
                  <a:lnTo>
                    <a:pt x="2237" y="502"/>
                  </a:lnTo>
                  <a:lnTo>
                    <a:pt x="2047" y="586"/>
                  </a:lnTo>
                  <a:lnTo>
                    <a:pt x="1840" y="565"/>
                  </a:lnTo>
                  <a:lnTo>
                    <a:pt x="1712" y="673"/>
                  </a:lnTo>
                  <a:lnTo>
                    <a:pt x="1051" y="635"/>
                  </a:lnTo>
                  <a:lnTo>
                    <a:pt x="1000" y="656"/>
                  </a:lnTo>
                  <a:lnTo>
                    <a:pt x="853" y="610"/>
                  </a:lnTo>
                  <a:lnTo>
                    <a:pt x="646" y="662"/>
                  </a:lnTo>
                  <a:lnTo>
                    <a:pt x="559" y="648"/>
                  </a:lnTo>
                  <a:lnTo>
                    <a:pt x="393" y="762"/>
                  </a:lnTo>
                  <a:lnTo>
                    <a:pt x="304" y="776"/>
                  </a:lnTo>
                  <a:lnTo>
                    <a:pt x="203" y="719"/>
                  </a:lnTo>
                  <a:lnTo>
                    <a:pt x="25" y="662"/>
                  </a:lnTo>
                  <a:lnTo>
                    <a:pt x="0" y="529"/>
                  </a:lnTo>
                  <a:lnTo>
                    <a:pt x="34" y="359"/>
                  </a:lnTo>
                  <a:lnTo>
                    <a:pt x="34" y="359"/>
                  </a:lnTo>
                  <a:close/>
                </a:path>
              </a:pathLst>
            </a:custGeom>
            <a:solidFill>
              <a:srgbClr val="FFB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55" name="Freeform 343"/>
            <p:cNvSpPr>
              <a:spLocks/>
            </p:cNvSpPr>
            <p:nvPr/>
          </p:nvSpPr>
          <p:spPr bwMode="auto">
            <a:xfrm>
              <a:off x="3063" y="1709"/>
              <a:ext cx="1383" cy="1040"/>
            </a:xfrm>
            <a:custGeom>
              <a:avLst/>
              <a:gdLst/>
              <a:ahLst/>
              <a:cxnLst>
                <a:cxn ang="0">
                  <a:pos x="1085" y="831"/>
                </a:cxn>
                <a:cxn ang="0">
                  <a:pos x="15" y="1395"/>
                </a:cxn>
                <a:cxn ang="0">
                  <a:pos x="0" y="2022"/>
                </a:cxn>
                <a:cxn ang="0">
                  <a:pos x="1974" y="2081"/>
                </a:cxn>
                <a:cxn ang="0">
                  <a:pos x="2765" y="1937"/>
                </a:cxn>
                <a:cxn ang="0">
                  <a:pos x="2737" y="0"/>
                </a:cxn>
                <a:cxn ang="0">
                  <a:pos x="1374" y="48"/>
                </a:cxn>
                <a:cxn ang="0">
                  <a:pos x="1085" y="831"/>
                </a:cxn>
                <a:cxn ang="0">
                  <a:pos x="1085" y="831"/>
                </a:cxn>
              </a:cxnLst>
              <a:rect l="0" t="0" r="r" b="b"/>
              <a:pathLst>
                <a:path w="2765" h="2081">
                  <a:moveTo>
                    <a:pt x="1085" y="831"/>
                  </a:moveTo>
                  <a:lnTo>
                    <a:pt x="15" y="1395"/>
                  </a:lnTo>
                  <a:lnTo>
                    <a:pt x="0" y="2022"/>
                  </a:lnTo>
                  <a:lnTo>
                    <a:pt x="1974" y="2081"/>
                  </a:lnTo>
                  <a:lnTo>
                    <a:pt x="2765" y="1937"/>
                  </a:lnTo>
                  <a:lnTo>
                    <a:pt x="2737" y="0"/>
                  </a:lnTo>
                  <a:lnTo>
                    <a:pt x="1374" y="48"/>
                  </a:lnTo>
                  <a:lnTo>
                    <a:pt x="1085" y="831"/>
                  </a:lnTo>
                  <a:lnTo>
                    <a:pt x="1085" y="831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56" name="Freeform 344"/>
            <p:cNvSpPr>
              <a:spLocks/>
            </p:cNvSpPr>
            <p:nvPr/>
          </p:nvSpPr>
          <p:spPr bwMode="auto">
            <a:xfrm>
              <a:off x="3937" y="1554"/>
              <a:ext cx="495" cy="222"/>
            </a:xfrm>
            <a:custGeom>
              <a:avLst/>
              <a:gdLst/>
              <a:ahLst/>
              <a:cxnLst>
                <a:cxn ang="0">
                  <a:pos x="0" y="298"/>
                </a:cxn>
                <a:cxn ang="0">
                  <a:pos x="63" y="195"/>
                </a:cxn>
                <a:cxn ang="0">
                  <a:pos x="721" y="0"/>
                </a:cxn>
                <a:cxn ang="0">
                  <a:pos x="930" y="26"/>
                </a:cxn>
                <a:cxn ang="0">
                  <a:pos x="991" y="313"/>
                </a:cxn>
                <a:cxn ang="0">
                  <a:pos x="761" y="363"/>
                </a:cxn>
                <a:cxn ang="0">
                  <a:pos x="629" y="444"/>
                </a:cxn>
                <a:cxn ang="0">
                  <a:pos x="0" y="298"/>
                </a:cxn>
                <a:cxn ang="0">
                  <a:pos x="0" y="298"/>
                </a:cxn>
              </a:cxnLst>
              <a:rect l="0" t="0" r="r" b="b"/>
              <a:pathLst>
                <a:path w="991" h="444">
                  <a:moveTo>
                    <a:pt x="0" y="298"/>
                  </a:moveTo>
                  <a:lnTo>
                    <a:pt x="63" y="195"/>
                  </a:lnTo>
                  <a:lnTo>
                    <a:pt x="721" y="0"/>
                  </a:lnTo>
                  <a:lnTo>
                    <a:pt x="930" y="26"/>
                  </a:lnTo>
                  <a:lnTo>
                    <a:pt x="991" y="313"/>
                  </a:lnTo>
                  <a:lnTo>
                    <a:pt x="761" y="363"/>
                  </a:lnTo>
                  <a:lnTo>
                    <a:pt x="629" y="444"/>
                  </a:lnTo>
                  <a:lnTo>
                    <a:pt x="0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0D7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57" name="Freeform 345"/>
            <p:cNvSpPr>
              <a:spLocks/>
            </p:cNvSpPr>
            <p:nvPr/>
          </p:nvSpPr>
          <p:spPr bwMode="auto">
            <a:xfrm>
              <a:off x="2038" y="1582"/>
              <a:ext cx="558" cy="150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232" y="218"/>
                </a:cxn>
                <a:cxn ang="0">
                  <a:pos x="239" y="222"/>
                </a:cxn>
                <a:cxn ang="0">
                  <a:pos x="249" y="226"/>
                </a:cxn>
                <a:cxn ang="0">
                  <a:pos x="262" y="232"/>
                </a:cxn>
                <a:cxn ang="0">
                  <a:pos x="268" y="233"/>
                </a:cxn>
                <a:cxn ang="0">
                  <a:pos x="277" y="235"/>
                </a:cxn>
                <a:cxn ang="0">
                  <a:pos x="287" y="237"/>
                </a:cxn>
                <a:cxn ang="0">
                  <a:pos x="296" y="239"/>
                </a:cxn>
                <a:cxn ang="0">
                  <a:pos x="306" y="239"/>
                </a:cxn>
                <a:cxn ang="0">
                  <a:pos x="315" y="239"/>
                </a:cxn>
                <a:cxn ang="0">
                  <a:pos x="327" y="237"/>
                </a:cxn>
                <a:cxn ang="0">
                  <a:pos x="340" y="237"/>
                </a:cxn>
                <a:cxn ang="0">
                  <a:pos x="350" y="232"/>
                </a:cxn>
                <a:cxn ang="0">
                  <a:pos x="363" y="226"/>
                </a:cxn>
                <a:cxn ang="0">
                  <a:pos x="372" y="222"/>
                </a:cxn>
                <a:cxn ang="0">
                  <a:pos x="386" y="216"/>
                </a:cxn>
                <a:cxn ang="0">
                  <a:pos x="397" y="209"/>
                </a:cxn>
                <a:cxn ang="0">
                  <a:pos x="409" y="205"/>
                </a:cxn>
                <a:cxn ang="0">
                  <a:pos x="418" y="195"/>
                </a:cxn>
                <a:cxn ang="0">
                  <a:pos x="429" y="192"/>
                </a:cxn>
                <a:cxn ang="0">
                  <a:pos x="437" y="182"/>
                </a:cxn>
                <a:cxn ang="0">
                  <a:pos x="448" y="176"/>
                </a:cxn>
                <a:cxn ang="0">
                  <a:pos x="454" y="171"/>
                </a:cxn>
                <a:cxn ang="0">
                  <a:pos x="462" y="165"/>
                </a:cxn>
                <a:cxn ang="0">
                  <a:pos x="469" y="157"/>
                </a:cxn>
                <a:cxn ang="0">
                  <a:pos x="475" y="155"/>
                </a:cxn>
                <a:cxn ang="0">
                  <a:pos x="686" y="216"/>
                </a:cxn>
                <a:cxn ang="0">
                  <a:pos x="785" y="188"/>
                </a:cxn>
                <a:cxn ang="0">
                  <a:pos x="1074" y="300"/>
                </a:cxn>
                <a:cxn ang="0">
                  <a:pos x="1116" y="28"/>
                </a:cxn>
                <a:cxn ang="0">
                  <a:pos x="1028" y="15"/>
                </a:cxn>
                <a:cxn ang="0">
                  <a:pos x="838" y="64"/>
                </a:cxn>
                <a:cxn ang="0">
                  <a:pos x="743" y="32"/>
                </a:cxn>
                <a:cxn ang="0">
                  <a:pos x="462" y="38"/>
                </a:cxn>
                <a:cxn ang="0">
                  <a:pos x="365" y="0"/>
                </a:cxn>
                <a:cxn ang="0">
                  <a:pos x="260" y="32"/>
                </a:cxn>
                <a:cxn ang="0">
                  <a:pos x="256" y="32"/>
                </a:cxn>
                <a:cxn ang="0">
                  <a:pos x="251" y="34"/>
                </a:cxn>
                <a:cxn ang="0">
                  <a:pos x="241" y="34"/>
                </a:cxn>
                <a:cxn ang="0">
                  <a:pos x="228" y="38"/>
                </a:cxn>
                <a:cxn ang="0">
                  <a:pos x="211" y="41"/>
                </a:cxn>
                <a:cxn ang="0">
                  <a:pos x="198" y="45"/>
                </a:cxn>
                <a:cxn ang="0">
                  <a:pos x="179" y="49"/>
                </a:cxn>
                <a:cxn ang="0">
                  <a:pos x="161" y="55"/>
                </a:cxn>
                <a:cxn ang="0">
                  <a:pos x="141" y="57"/>
                </a:cxn>
                <a:cxn ang="0">
                  <a:pos x="123" y="60"/>
                </a:cxn>
                <a:cxn ang="0">
                  <a:pos x="106" y="62"/>
                </a:cxn>
                <a:cxn ang="0">
                  <a:pos x="91" y="66"/>
                </a:cxn>
                <a:cxn ang="0">
                  <a:pos x="76" y="66"/>
                </a:cxn>
                <a:cxn ang="0">
                  <a:pos x="66" y="68"/>
                </a:cxn>
                <a:cxn ang="0">
                  <a:pos x="59" y="66"/>
                </a:cxn>
                <a:cxn ang="0">
                  <a:pos x="57" y="64"/>
                </a:cxn>
                <a:cxn ang="0">
                  <a:pos x="0" y="247"/>
                </a:cxn>
                <a:cxn ang="0">
                  <a:pos x="0" y="247"/>
                </a:cxn>
              </a:cxnLst>
              <a:rect l="0" t="0" r="r" b="b"/>
              <a:pathLst>
                <a:path w="1116" h="300">
                  <a:moveTo>
                    <a:pt x="0" y="247"/>
                  </a:moveTo>
                  <a:lnTo>
                    <a:pt x="232" y="218"/>
                  </a:lnTo>
                  <a:lnTo>
                    <a:pt x="239" y="222"/>
                  </a:lnTo>
                  <a:lnTo>
                    <a:pt x="249" y="226"/>
                  </a:lnTo>
                  <a:lnTo>
                    <a:pt x="262" y="232"/>
                  </a:lnTo>
                  <a:lnTo>
                    <a:pt x="268" y="233"/>
                  </a:lnTo>
                  <a:lnTo>
                    <a:pt x="277" y="235"/>
                  </a:lnTo>
                  <a:lnTo>
                    <a:pt x="287" y="237"/>
                  </a:lnTo>
                  <a:lnTo>
                    <a:pt x="296" y="239"/>
                  </a:lnTo>
                  <a:lnTo>
                    <a:pt x="306" y="239"/>
                  </a:lnTo>
                  <a:lnTo>
                    <a:pt x="315" y="239"/>
                  </a:lnTo>
                  <a:lnTo>
                    <a:pt x="327" y="237"/>
                  </a:lnTo>
                  <a:lnTo>
                    <a:pt x="340" y="237"/>
                  </a:lnTo>
                  <a:lnTo>
                    <a:pt x="350" y="232"/>
                  </a:lnTo>
                  <a:lnTo>
                    <a:pt x="363" y="226"/>
                  </a:lnTo>
                  <a:lnTo>
                    <a:pt x="372" y="222"/>
                  </a:lnTo>
                  <a:lnTo>
                    <a:pt x="386" y="216"/>
                  </a:lnTo>
                  <a:lnTo>
                    <a:pt x="397" y="209"/>
                  </a:lnTo>
                  <a:lnTo>
                    <a:pt x="409" y="205"/>
                  </a:lnTo>
                  <a:lnTo>
                    <a:pt x="418" y="195"/>
                  </a:lnTo>
                  <a:lnTo>
                    <a:pt x="429" y="192"/>
                  </a:lnTo>
                  <a:lnTo>
                    <a:pt x="437" y="182"/>
                  </a:lnTo>
                  <a:lnTo>
                    <a:pt x="448" y="176"/>
                  </a:lnTo>
                  <a:lnTo>
                    <a:pt x="454" y="171"/>
                  </a:lnTo>
                  <a:lnTo>
                    <a:pt x="462" y="165"/>
                  </a:lnTo>
                  <a:lnTo>
                    <a:pt x="469" y="157"/>
                  </a:lnTo>
                  <a:lnTo>
                    <a:pt x="475" y="155"/>
                  </a:lnTo>
                  <a:lnTo>
                    <a:pt x="686" y="216"/>
                  </a:lnTo>
                  <a:lnTo>
                    <a:pt x="785" y="188"/>
                  </a:lnTo>
                  <a:lnTo>
                    <a:pt x="1074" y="300"/>
                  </a:lnTo>
                  <a:lnTo>
                    <a:pt x="1116" y="28"/>
                  </a:lnTo>
                  <a:lnTo>
                    <a:pt x="1028" y="15"/>
                  </a:lnTo>
                  <a:lnTo>
                    <a:pt x="838" y="64"/>
                  </a:lnTo>
                  <a:lnTo>
                    <a:pt x="743" y="32"/>
                  </a:lnTo>
                  <a:lnTo>
                    <a:pt x="462" y="38"/>
                  </a:lnTo>
                  <a:lnTo>
                    <a:pt x="365" y="0"/>
                  </a:lnTo>
                  <a:lnTo>
                    <a:pt x="260" y="32"/>
                  </a:lnTo>
                  <a:lnTo>
                    <a:pt x="256" y="32"/>
                  </a:lnTo>
                  <a:lnTo>
                    <a:pt x="251" y="34"/>
                  </a:lnTo>
                  <a:lnTo>
                    <a:pt x="241" y="34"/>
                  </a:lnTo>
                  <a:lnTo>
                    <a:pt x="228" y="38"/>
                  </a:lnTo>
                  <a:lnTo>
                    <a:pt x="211" y="41"/>
                  </a:lnTo>
                  <a:lnTo>
                    <a:pt x="198" y="45"/>
                  </a:lnTo>
                  <a:lnTo>
                    <a:pt x="179" y="49"/>
                  </a:lnTo>
                  <a:lnTo>
                    <a:pt x="161" y="55"/>
                  </a:lnTo>
                  <a:lnTo>
                    <a:pt x="141" y="57"/>
                  </a:lnTo>
                  <a:lnTo>
                    <a:pt x="123" y="60"/>
                  </a:lnTo>
                  <a:lnTo>
                    <a:pt x="106" y="62"/>
                  </a:lnTo>
                  <a:lnTo>
                    <a:pt x="91" y="66"/>
                  </a:lnTo>
                  <a:lnTo>
                    <a:pt x="76" y="66"/>
                  </a:lnTo>
                  <a:lnTo>
                    <a:pt x="66" y="68"/>
                  </a:lnTo>
                  <a:lnTo>
                    <a:pt x="59" y="66"/>
                  </a:lnTo>
                  <a:lnTo>
                    <a:pt x="57" y="64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FFC2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58" name="Freeform 346"/>
            <p:cNvSpPr>
              <a:spLocks/>
            </p:cNvSpPr>
            <p:nvPr/>
          </p:nvSpPr>
          <p:spPr bwMode="auto">
            <a:xfrm>
              <a:off x="2913" y="1586"/>
              <a:ext cx="878" cy="175"/>
            </a:xfrm>
            <a:custGeom>
              <a:avLst/>
              <a:gdLst/>
              <a:ahLst/>
              <a:cxnLst>
                <a:cxn ang="0">
                  <a:pos x="1743" y="14"/>
                </a:cxn>
                <a:cxn ang="0">
                  <a:pos x="1724" y="29"/>
                </a:cxn>
                <a:cxn ang="0">
                  <a:pos x="1679" y="36"/>
                </a:cxn>
                <a:cxn ang="0">
                  <a:pos x="1633" y="44"/>
                </a:cxn>
                <a:cxn ang="0">
                  <a:pos x="1595" y="67"/>
                </a:cxn>
                <a:cxn ang="0">
                  <a:pos x="1538" y="103"/>
                </a:cxn>
                <a:cxn ang="0">
                  <a:pos x="1477" y="129"/>
                </a:cxn>
                <a:cxn ang="0">
                  <a:pos x="1411" y="141"/>
                </a:cxn>
                <a:cxn ang="0">
                  <a:pos x="1340" y="147"/>
                </a:cxn>
                <a:cxn ang="0">
                  <a:pos x="1251" y="154"/>
                </a:cxn>
                <a:cxn ang="0">
                  <a:pos x="1156" y="190"/>
                </a:cxn>
                <a:cxn ang="0">
                  <a:pos x="1061" y="215"/>
                </a:cxn>
                <a:cxn ang="0">
                  <a:pos x="968" y="207"/>
                </a:cxn>
                <a:cxn ang="0">
                  <a:pos x="888" y="194"/>
                </a:cxn>
                <a:cxn ang="0">
                  <a:pos x="821" y="215"/>
                </a:cxn>
                <a:cxn ang="0">
                  <a:pos x="757" y="238"/>
                </a:cxn>
                <a:cxn ang="0">
                  <a:pos x="687" y="249"/>
                </a:cxn>
                <a:cxn ang="0">
                  <a:pos x="645" y="249"/>
                </a:cxn>
                <a:cxn ang="0">
                  <a:pos x="578" y="244"/>
                </a:cxn>
                <a:cxn ang="0">
                  <a:pos x="504" y="251"/>
                </a:cxn>
                <a:cxn ang="0">
                  <a:pos x="430" y="274"/>
                </a:cxn>
                <a:cxn ang="0">
                  <a:pos x="367" y="320"/>
                </a:cxn>
                <a:cxn ang="0">
                  <a:pos x="291" y="350"/>
                </a:cxn>
                <a:cxn ang="0">
                  <a:pos x="206" y="327"/>
                </a:cxn>
                <a:cxn ang="0">
                  <a:pos x="118" y="299"/>
                </a:cxn>
                <a:cxn ang="0">
                  <a:pos x="40" y="316"/>
                </a:cxn>
                <a:cxn ang="0">
                  <a:pos x="4" y="321"/>
                </a:cxn>
                <a:cxn ang="0">
                  <a:pos x="44" y="276"/>
                </a:cxn>
                <a:cxn ang="0">
                  <a:pos x="107" y="261"/>
                </a:cxn>
                <a:cxn ang="0">
                  <a:pos x="175" y="268"/>
                </a:cxn>
                <a:cxn ang="0">
                  <a:pos x="240" y="295"/>
                </a:cxn>
                <a:cxn ang="0">
                  <a:pos x="312" y="287"/>
                </a:cxn>
                <a:cxn ang="0">
                  <a:pos x="377" y="249"/>
                </a:cxn>
                <a:cxn ang="0">
                  <a:pos x="445" y="213"/>
                </a:cxn>
                <a:cxn ang="0">
                  <a:pos x="523" y="209"/>
                </a:cxn>
                <a:cxn ang="0">
                  <a:pos x="607" y="215"/>
                </a:cxn>
                <a:cxn ang="0">
                  <a:pos x="692" y="219"/>
                </a:cxn>
                <a:cxn ang="0">
                  <a:pos x="776" y="205"/>
                </a:cxn>
                <a:cxn ang="0">
                  <a:pos x="848" y="169"/>
                </a:cxn>
                <a:cxn ang="0">
                  <a:pos x="915" y="162"/>
                </a:cxn>
                <a:cxn ang="0">
                  <a:pos x="983" y="177"/>
                </a:cxn>
                <a:cxn ang="0">
                  <a:pos x="1051" y="188"/>
                </a:cxn>
                <a:cxn ang="0">
                  <a:pos x="1126" y="169"/>
                </a:cxn>
                <a:cxn ang="0">
                  <a:pos x="1200" y="141"/>
                </a:cxn>
                <a:cxn ang="0">
                  <a:pos x="1280" y="120"/>
                </a:cxn>
                <a:cxn ang="0">
                  <a:pos x="1361" y="112"/>
                </a:cxn>
                <a:cxn ang="0">
                  <a:pos x="1447" y="109"/>
                </a:cxn>
                <a:cxn ang="0">
                  <a:pos x="1515" y="80"/>
                </a:cxn>
                <a:cxn ang="0">
                  <a:pos x="1584" y="40"/>
                </a:cxn>
                <a:cxn ang="0">
                  <a:pos x="1652" y="8"/>
                </a:cxn>
                <a:cxn ang="0">
                  <a:pos x="1713" y="2"/>
                </a:cxn>
              </a:cxnLst>
              <a:rect l="0" t="0" r="r" b="b"/>
              <a:pathLst>
                <a:path w="1757" h="350">
                  <a:moveTo>
                    <a:pt x="1713" y="2"/>
                  </a:moveTo>
                  <a:lnTo>
                    <a:pt x="1720" y="2"/>
                  </a:lnTo>
                  <a:lnTo>
                    <a:pt x="1732" y="8"/>
                  </a:lnTo>
                  <a:lnTo>
                    <a:pt x="1743" y="14"/>
                  </a:lnTo>
                  <a:lnTo>
                    <a:pt x="1757" y="19"/>
                  </a:lnTo>
                  <a:lnTo>
                    <a:pt x="1745" y="23"/>
                  </a:lnTo>
                  <a:lnTo>
                    <a:pt x="1736" y="27"/>
                  </a:lnTo>
                  <a:lnTo>
                    <a:pt x="1724" y="29"/>
                  </a:lnTo>
                  <a:lnTo>
                    <a:pt x="1715" y="33"/>
                  </a:lnTo>
                  <a:lnTo>
                    <a:pt x="1701" y="34"/>
                  </a:lnTo>
                  <a:lnTo>
                    <a:pt x="1692" y="36"/>
                  </a:lnTo>
                  <a:lnTo>
                    <a:pt x="1679" y="36"/>
                  </a:lnTo>
                  <a:lnTo>
                    <a:pt x="1669" y="40"/>
                  </a:lnTo>
                  <a:lnTo>
                    <a:pt x="1656" y="40"/>
                  </a:lnTo>
                  <a:lnTo>
                    <a:pt x="1644" y="42"/>
                  </a:lnTo>
                  <a:lnTo>
                    <a:pt x="1633" y="44"/>
                  </a:lnTo>
                  <a:lnTo>
                    <a:pt x="1624" y="50"/>
                  </a:lnTo>
                  <a:lnTo>
                    <a:pt x="1614" y="53"/>
                  </a:lnTo>
                  <a:lnTo>
                    <a:pt x="1605" y="61"/>
                  </a:lnTo>
                  <a:lnTo>
                    <a:pt x="1595" y="67"/>
                  </a:lnTo>
                  <a:lnTo>
                    <a:pt x="1586" y="76"/>
                  </a:lnTo>
                  <a:lnTo>
                    <a:pt x="1570" y="84"/>
                  </a:lnTo>
                  <a:lnTo>
                    <a:pt x="1555" y="95"/>
                  </a:lnTo>
                  <a:lnTo>
                    <a:pt x="1538" y="103"/>
                  </a:lnTo>
                  <a:lnTo>
                    <a:pt x="1525" y="110"/>
                  </a:lnTo>
                  <a:lnTo>
                    <a:pt x="1508" y="118"/>
                  </a:lnTo>
                  <a:lnTo>
                    <a:pt x="1492" y="124"/>
                  </a:lnTo>
                  <a:lnTo>
                    <a:pt x="1477" y="129"/>
                  </a:lnTo>
                  <a:lnTo>
                    <a:pt x="1462" y="135"/>
                  </a:lnTo>
                  <a:lnTo>
                    <a:pt x="1445" y="137"/>
                  </a:lnTo>
                  <a:lnTo>
                    <a:pt x="1428" y="141"/>
                  </a:lnTo>
                  <a:lnTo>
                    <a:pt x="1411" y="141"/>
                  </a:lnTo>
                  <a:lnTo>
                    <a:pt x="1394" y="145"/>
                  </a:lnTo>
                  <a:lnTo>
                    <a:pt x="1376" y="145"/>
                  </a:lnTo>
                  <a:lnTo>
                    <a:pt x="1357" y="147"/>
                  </a:lnTo>
                  <a:lnTo>
                    <a:pt x="1340" y="147"/>
                  </a:lnTo>
                  <a:lnTo>
                    <a:pt x="1323" y="147"/>
                  </a:lnTo>
                  <a:lnTo>
                    <a:pt x="1299" y="147"/>
                  </a:lnTo>
                  <a:lnTo>
                    <a:pt x="1276" y="150"/>
                  </a:lnTo>
                  <a:lnTo>
                    <a:pt x="1251" y="154"/>
                  </a:lnTo>
                  <a:lnTo>
                    <a:pt x="1228" y="164"/>
                  </a:lnTo>
                  <a:lnTo>
                    <a:pt x="1203" y="171"/>
                  </a:lnTo>
                  <a:lnTo>
                    <a:pt x="1179" y="181"/>
                  </a:lnTo>
                  <a:lnTo>
                    <a:pt x="1156" y="190"/>
                  </a:lnTo>
                  <a:lnTo>
                    <a:pt x="1133" y="200"/>
                  </a:lnTo>
                  <a:lnTo>
                    <a:pt x="1108" y="205"/>
                  </a:lnTo>
                  <a:lnTo>
                    <a:pt x="1086" y="211"/>
                  </a:lnTo>
                  <a:lnTo>
                    <a:pt x="1061" y="215"/>
                  </a:lnTo>
                  <a:lnTo>
                    <a:pt x="1038" y="219"/>
                  </a:lnTo>
                  <a:lnTo>
                    <a:pt x="1015" y="217"/>
                  </a:lnTo>
                  <a:lnTo>
                    <a:pt x="993" y="215"/>
                  </a:lnTo>
                  <a:lnTo>
                    <a:pt x="968" y="207"/>
                  </a:lnTo>
                  <a:lnTo>
                    <a:pt x="945" y="198"/>
                  </a:lnTo>
                  <a:lnTo>
                    <a:pt x="924" y="194"/>
                  </a:lnTo>
                  <a:lnTo>
                    <a:pt x="905" y="194"/>
                  </a:lnTo>
                  <a:lnTo>
                    <a:pt x="888" y="194"/>
                  </a:lnTo>
                  <a:lnTo>
                    <a:pt x="871" y="198"/>
                  </a:lnTo>
                  <a:lnTo>
                    <a:pt x="854" y="204"/>
                  </a:lnTo>
                  <a:lnTo>
                    <a:pt x="837" y="209"/>
                  </a:lnTo>
                  <a:lnTo>
                    <a:pt x="821" y="215"/>
                  </a:lnTo>
                  <a:lnTo>
                    <a:pt x="806" y="221"/>
                  </a:lnTo>
                  <a:lnTo>
                    <a:pt x="789" y="226"/>
                  </a:lnTo>
                  <a:lnTo>
                    <a:pt x="774" y="232"/>
                  </a:lnTo>
                  <a:lnTo>
                    <a:pt x="757" y="238"/>
                  </a:lnTo>
                  <a:lnTo>
                    <a:pt x="742" y="244"/>
                  </a:lnTo>
                  <a:lnTo>
                    <a:pt x="723" y="247"/>
                  </a:lnTo>
                  <a:lnTo>
                    <a:pt x="706" y="249"/>
                  </a:lnTo>
                  <a:lnTo>
                    <a:pt x="687" y="249"/>
                  </a:lnTo>
                  <a:lnTo>
                    <a:pt x="671" y="249"/>
                  </a:lnTo>
                  <a:lnTo>
                    <a:pt x="662" y="249"/>
                  </a:lnTo>
                  <a:lnTo>
                    <a:pt x="654" y="249"/>
                  </a:lnTo>
                  <a:lnTo>
                    <a:pt x="645" y="249"/>
                  </a:lnTo>
                  <a:lnTo>
                    <a:pt x="637" y="249"/>
                  </a:lnTo>
                  <a:lnTo>
                    <a:pt x="618" y="245"/>
                  </a:lnTo>
                  <a:lnTo>
                    <a:pt x="597" y="244"/>
                  </a:lnTo>
                  <a:lnTo>
                    <a:pt x="578" y="244"/>
                  </a:lnTo>
                  <a:lnTo>
                    <a:pt x="561" y="244"/>
                  </a:lnTo>
                  <a:lnTo>
                    <a:pt x="540" y="244"/>
                  </a:lnTo>
                  <a:lnTo>
                    <a:pt x="521" y="247"/>
                  </a:lnTo>
                  <a:lnTo>
                    <a:pt x="504" y="251"/>
                  </a:lnTo>
                  <a:lnTo>
                    <a:pt x="485" y="255"/>
                  </a:lnTo>
                  <a:lnTo>
                    <a:pt x="466" y="261"/>
                  </a:lnTo>
                  <a:lnTo>
                    <a:pt x="447" y="266"/>
                  </a:lnTo>
                  <a:lnTo>
                    <a:pt x="430" y="274"/>
                  </a:lnTo>
                  <a:lnTo>
                    <a:pt x="415" y="283"/>
                  </a:lnTo>
                  <a:lnTo>
                    <a:pt x="398" y="293"/>
                  </a:lnTo>
                  <a:lnTo>
                    <a:pt x="381" y="306"/>
                  </a:lnTo>
                  <a:lnTo>
                    <a:pt x="367" y="320"/>
                  </a:lnTo>
                  <a:lnTo>
                    <a:pt x="354" y="335"/>
                  </a:lnTo>
                  <a:lnTo>
                    <a:pt x="333" y="344"/>
                  </a:lnTo>
                  <a:lnTo>
                    <a:pt x="312" y="348"/>
                  </a:lnTo>
                  <a:lnTo>
                    <a:pt x="291" y="350"/>
                  </a:lnTo>
                  <a:lnTo>
                    <a:pt x="270" y="348"/>
                  </a:lnTo>
                  <a:lnTo>
                    <a:pt x="247" y="342"/>
                  </a:lnTo>
                  <a:lnTo>
                    <a:pt x="227" y="335"/>
                  </a:lnTo>
                  <a:lnTo>
                    <a:pt x="206" y="327"/>
                  </a:lnTo>
                  <a:lnTo>
                    <a:pt x="185" y="320"/>
                  </a:lnTo>
                  <a:lnTo>
                    <a:pt x="162" y="310"/>
                  </a:lnTo>
                  <a:lnTo>
                    <a:pt x="141" y="302"/>
                  </a:lnTo>
                  <a:lnTo>
                    <a:pt x="118" y="299"/>
                  </a:lnTo>
                  <a:lnTo>
                    <a:pt x="99" y="299"/>
                  </a:lnTo>
                  <a:lnTo>
                    <a:pt x="78" y="299"/>
                  </a:lnTo>
                  <a:lnTo>
                    <a:pt x="59" y="304"/>
                  </a:lnTo>
                  <a:lnTo>
                    <a:pt x="40" y="316"/>
                  </a:lnTo>
                  <a:lnTo>
                    <a:pt x="21" y="333"/>
                  </a:lnTo>
                  <a:lnTo>
                    <a:pt x="8" y="337"/>
                  </a:lnTo>
                  <a:lnTo>
                    <a:pt x="0" y="340"/>
                  </a:lnTo>
                  <a:lnTo>
                    <a:pt x="4" y="321"/>
                  </a:lnTo>
                  <a:lnTo>
                    <a:pt x="12" y="308"/>
                  </a:lnTo>
                  <a:lnTo>
                    <a:pt x="19" y="295"/>
                  </a:lnTo>
                  <a:lnTo>
                    <a:pt x="33" y="287"/>
                  </a:lnTo>
                  <a:lnTo>
                    <a:pt x="44" y="276"/>
                  </a:lnTo>
                  <a:lnTo>
                    <a:pt x="61" y="270"/>
                  </a:lnTo>
                  <a:lnTo>
                    <a:pt x="75" y="266"/>
                  </a:lnTo>
                  <a:lnTo>
                    <a:pt x="94" y="264"/>
                  </a:lnTo>
                  <a:lnTo>
                    <a:pt x="107" y="261"/>
                  </a:lnTo>
                  <a:lnTo>
                    <a:pt x="126" y="261"/>
                  </a:lnTo>
                  <a:lnTo>
                    <a:pt x="141" y="261"/>
                  </a:lnTo>
                  <a:lnTo>
                    <a:pt x="160" y="266"/>
                  </a:lnTo>
                  <a:lnTo>
                    <a:pt x="175" y="268"/>
                  </a:lnTo>
                  <a:lnTo>
                    <a:pt x="192" y="276"/>
                  </a:lnTo>
                  <a:lnTo>
                    <a:pt x="206" y="280"/>
                  </a:lnTo>
                  <a:lnTo>
                    <a:pt x="221" y="289"/>
                  </a:lnTo>
                  <a:lnTo>
                    <a:pt x="240" y="295"/>
                  </a:lnTo>
                  <a:lnTo>
                    <a:pt x="259" y="299"/>
                  </a:lnTo>
                  <a:lnTo>
                    <a:pt x="278" y="297"/>
                  </a:lnTo>
                  <a:lnTo>
                    <a:pt x="295" y="293"/>
                  </a:lnTo>
                  <a:lnTo>
                    <a:pt x="312" y="287"/>
                  </a:lnTo>
                  <a:lnTo>
                    <a:pt x="327" y="278"/>
                  </a:lnTo>
                  <a:lnTo>
                    <a:pt x="344" y="268"/>
                  </a:lnTo>
                  <a:lnTo>
                    <a:pt x="362" y="261"/>
                  </a:lnTo>
                  <a:lnTo>
                    <a:pt x="377" y="249"/>
                  </a:lnTo>
                  <a:lnTo>
                    <a:pt x="394" y="238"/>
                  </a:lnTo>
                  <a:lnTo>
                    <a:pt x="411" y="228"/>
                  </a:lnTo>
                  <a:lnTo>
                    <a:pt x="428" y="219"/>
                  </a:lnTo>
                  <a:lnTo>
                    <a:pt x="445" y="213"/>
                  </a:lnTo>
                  <a:lnTo>
                    <a:pt x="462" y="209"/>
                  </a:lnTo>
                  <a:lnTo>
                    <a:pt x="483" y="207"/>
                  </a:lnTo>
                  <a:lnTo>
                    <a:pt x="504" y="209"/>
                  </a:lnTo>
                  <a:lnTo>
                    <a:pt x="523" y="209"/>
                  </a:lnTo>
                  <a:lnTo>
                    <a:pt x="544" y="211"/>
                  </a:lnTo>
                  <a:lnTo>
                    <a:pt x="565" y="213"/>
                  </a:lnTo>
                  <a:lnTo>
                    <a:pt x="588" y="215"/>
                  </a:lnTo>
                  <a:lnTo>
                    <a:pt x="607" y="215"/>
                  </a:lnTo>
                  <a:lnTo>
                    <a:pt x="629" y="217"/>
                  </a:lnTo>
                  <a:lnTo>
                    <a:pt x="652" y="219"/>
                  </a:lnTo>
                  <a:lnTo>
                    <a:pt x="673" y="219"/>
                  </a:lnTo>
                  <a:lnTo>
                    <a:pt x="692" y="219"/>
                  </a:lnTo>
                  <a:lnTo>
                    <a:pt x="713" y="217"/>
                  </a:lnTo>
                  <a:lnTo>
                    <a:pt x="734" y="215"/>
                  </a:lnTo>
                  <a:lnTo>
                    <a:pt x="755" y="211"/>
                  </a:lnTo>
                  <a:lnTo>
                    <a:pt x="776" y="205"/>
                  </a:lnTo>
                  <a:lnTo>
                    <a:pt x="795" y="198"/>
                  </a:lnTo>
                  <a:lnTo>
                    <a:pt x="814" y="188"/>
                  </a:lnTo>
                  <a:lnTo>
                    <a:pt x="833" y="181"/>
                  </a:lnTo>
                  <a:lnTo>
                    <a:pt x="848" y="169"/>
                  </a:lnTo>
                  <a:lnTo>
                    <a:pt x="867" y="164"/>
                  </a:lnTo>
                  <a:lnTo>
                    <a:pt x="882" y="162"/>
                  </a:lnTo>
                  <a:lnTo>
                    <a:pt x="901" y="162"/>
                  </a:lnTo>
                  <a:lnTo>
                    <a:pt x="915" y="162"/>
                  </a:lnTo>
                  <a:lnTo>
                    <a:pt x="934" y="164"/>
                  </a:lnTo>
                  <a:lnTo>
                    <a:pt x="949" y="169"/>
                  </a:lnTo>
                  <a:lnTo>
                    <a:pt x="968" y="175"/>
                  </a:lnTo>
                  <a:lnTo>
                    <a:pt x="983" y="177"/>
                  </a:lnTo>
                  <a:lnTo>
                    <a:pt x="1002" y="183"/>
                  </a:lnTo>
                  <a:lnTo>
                    <a:pt x="1017" y="186"/>
                  </a:lnTo>
                  <a:lnTo>
                    <a:pt x="1036" y="188"/>
                  </a:lnTo>
                  <a:lnTo>
                    <a:pt x="1051" y="188"/>
                  </a:lnTo>
                  <a:lnTo>
                    <a:pt x="1070" y="188"/>
                  </a:lnTo>
                  <a:lnTo>
                    <a:pt x="1088" y="185"/>
                  </a:lnTo>
                  <a:lnTo>
                    <a:pt x="1107" y="179"/>
                  </a:lnTo>
                  <a:lnTo>
                    <a:pt x="1126" y="169"/>
                  </a:lnTo>
                  <a:lnTo>
                    <a:pt x="1143" y="162"/>
                  </a:lnTo>
                  <a:lnTo>
                    <a:pt x="1162" y="152"/>
                  </a:lnTo>
                  <a:lnTo>
                    <a:pt x="1181" y="147"/>
                  </a:lnTo>
                  <a:lnTo>
                    <a:pt x="1200" y="141"/>
                  </a:lnTo>
                  <a:lnTo>
                    <a:pt x="1219" y="133"/>
                  </a:lnTo>
                  <a:lnTo>
                    <a:pt x="1240" y="129"/>
                  </a:lnTo>
                  <a:lnTo>
                    <a:pt x="1260" y="126"/>
                  </a:lnTo>
                  <a:lnTo>
                    <a:pt x="1280" y="120"/>
                  </a:lnTo>
                  <a:lnTo>
                    <a:pt x="1299" y="118"/>
                  </a:lnTo>
                  <a:lnTo>
                    <a:pt x="1321" y="114"/>
                  </a:lnTo>
                  <a:lnTo>
                    <a:pt x="1342" y="114"/>
                  </a:lnTo>
                  <a:lnTo>
                    <a:pt x="1361" y="112"/>
                  </a:lnTo>
                  <a:lnTo>
                    <a:pt x="1384" y="112"/>
                  </a:lnTo>
                  <a:lnTo>
                    <a:pt x="1405" y="112"/>
                  </a:lnTo>
                  <a:lnTo>
                    <a:pt x="1430" y="114"/>
                  </a:lnTo>
                  <a:lnTo>
                    <a:pt x="1447" y="109"/>
                  </a:lnTo>
                  <a:lnTo>
                    <a:pt x="1464" y="105"/>
                  </a:lnTo>
                  <a:lnTo>
                    <a:pt x="1481" y="95"/>
                  </a:lnTo>
                  <a:lnTo>
                    <a:pt x="1500" y="90"/>
                  </a:lnTo>
                  <a:lnTo>
                    <a:pt x="1515" y="80"/>
                  </a:lnTo>
                  <a:lnTo>
                    <a:pt x="1534" y="71"/>
                  </a:lnTo>
                  <a:lnTo>
                    <a:pt x="1549" y="61"/>
                  </a:lnTo>
                  <a:lnTo>
                    <a:pt x="1568" y="52"/>
                  </a:lnTo>
                  <a:lnTo>
                    <a:pt x="1584" y="40"/>
                  </a:lnTo>
                  <a:lnTo>
                    <a:pt x="1601" y="31"/>
                  </a:lnTo>
                  <a:lnTo>
                    <a:pt x="1618" y="21"/>
                  </a:lnTo>
                  <a:lnTo>
                    <a:pt x="1635" y="15"/>
                  </a:lnTo>
                  <a:lnTo>
                    <a:pt x="1652" y="8"/>
                  </a:lnTo>
                  <a:lnTo>
                    <a:pt x="1673" y="2"/>
                  </a:lnTo>
                  <a:lnTo>
                    <a:pt x="1692" y="0"/>
                  </a:lnTo>
                  <a:lnTo>
                    <a:pt x="1713" y="2"/>
                  </a:lnTo>
                  <a:lnTo>
                    <a:pt x="1713" y="2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59" name="Freeform 347"/>
            <p:cNvSpPr>
              <a:spLocks/>
            </p:cNvSpPr>
            <p:nvPr/>
          </p:nvSpPr>
          <p:spPr bwMode="auto">
            <a:xfrm>
              <a:off x="2909" y="1567"/>
              <a:ext cx="740" cy="129"/>
            </a:xfrm>
            <a:custGeom>
              <a:avLst/>
              <a:gdLst/>
              <a:ahLst/>
              <a:cxnLst>
                <a:cxn ang="0">
                  <a:pos x="1473" y="25"/>
                </a:cxn>
                <a:cxn ang="0">
                  <a:pos x="1442" y="40"/>
                </a:cxn>
                <a:cxn ang="0">
                  <a:pos x="1399" y="48"/>
                </a:cxn>
                <a:cxn ang="0">
                  <a:pos x="1361" y="57"/>
                </a:cxn>
                <a:cxn ang="0">
                  <a:pos x="1306" y="65"/>
                </a:cxn>
                <a:cxn ang="0">
                  <a:pos x="1243" y="65"/>
                </a:cxn>
                <a:cxn ang="0">
                  <a:pos x="1182" y="74"/>
                </a:cxn>
                <a:cxn ang="0">
                  <a:pos x="1131" y="101"/>
                </a:cxn>
                <a:cxn ang="0">
                  <a:pos x="1057" y="139"/>
                </a:cxn>
                <a:cxn ang="0">
                  <a:pos x="969" y="133"/>
                </a:cxn>
                <a:cxn ang="0">
                  <a:pos x="880" y="124"/>
                </a:cxn>
                <a:cxn ang="0">
                  <a:pos x="798" y="152"/>
                </a:cxn>
                <a:cxn ang="0">
                  <a:pos x="745" y="177"/>
                </a:cxn>
                <a:cxn ang="0">
                  <a:pos x="695" y="179"/>
                </a:cxn>
                <a:cxn ang="0">
                  <a:pos x="648" y="181"/>
                </a:cxn>
                <a:cxn ang="0">
                  <a:pos x="602" y="196"/>
                </a:cxn>
                <a:cxn ang="0">
                  <a:pos x="547" y="221"/>
                </a:cxn>
                <a:cxn ang="0">
                  <a:pos x="490" y="219"/>
                </a:cxn>
                <a:cxn ang="0">
                  <a:pos x="427" y="202"/>
                </a:cxn>
                <a:cxn ang="0">
                  <a:pos x="369" y="181"/>
                </a:cxn>
                <a:cxn ang="0">
                  <a:pos x="308" y="179"/>
                </a:cxn>
                <a:cxn ang="0">
                  <a:pos x="253" y="211"/>
                </a:cxn>
                <a:cxn ang="0">
                  <a:pos x="201" y="247"/>
                </a:cxn>
                <a:cxn ang="0">
                  <a:pos x="144" y="257"/>
                </a:cxn>
                <a:cxn ang="0">
                  <a:pos x="78" y="245"/>
                </a:cxn>
                <a:cxn ang="0">
                  <a:pos x="34" y="251"/>
                </a:cxn>
                <a:cxn ang="0">
                  <a:pos x="0" y="245"/>
                </a:cxn>
                <a:cxn ang="0">
                  <a:pos x="7" y="209"/>
                </a:cxn>
                <a:cxn ang="0">
                  <a:pos x="51" y="205"/>
                </a:cxn>
                <a:cxn ang="0">
                  <a:pos x="95" y="213"/>
                </a:cxn>
                <a:cxn ang="0">
                  <a:pos x="137" y="223"/>
                </a:cxn>
                <a:cxn ang="0">
                  <a:pos x="186" y="226"/>
                </a:cxn>
                <a:cxn ang="0">
                  <a:pos x="230" y="194"/>
                </a:cxn>
                <a:cxn ang="0">
                  <a:pos x="275" y="162"/>
                </a:cxn>
                <a:cxn ang="0">
                  <a:pos x="323" y="141"/>
                </a:cxn>
                <a:cxn ang="0">
                  <a:pos x="378" y="154"/>
                </a:cxn>
                <a:cxn ang="0">
                  <a:pos x="426" y="166"/>
                </a:cxn>
                <a:cxn ang="0">
                  <a:pos x="475" y="175"/>
                </a:cxn>
                <a:cxn ang="0">
                  <a:pos x="524" y="173"/>
                </a:cxn>
                <a:cxn ang="0">
                  <a:pos x="572" y="154"/>
                </a:cxn>
                <a:cxn ang="0">
                  <a:pos x="625" y="131"/>
                </a:cxn>
                <a:cxn ang="0">
                  <a:pos x="680" y="137"/>
                </a:cxn>
                <a:cxn ang="0">
                  <a:pos x="737" y="143"/>
                </a:cxn>
                <a:cxn ang="0">
                  <a:pos x="794" y="122"/>
                </a:cxn>
                <a:cxn ang="0">
                  <a:pos x="876" y="97"/>
                </a:cxn>
                <a:cxn ang="0">
                  <a:pos x="967" y="107"/>
                </a:cxn>
                <a:cxn ang="0">
                  <a:pos x="1057" y="109"/>
                </a:cxn>
                <a:cxn ang="0">
                  <a:pos x="1138" y="65"/>
                </a:cxn>
                <a:cxn ang="0">
                  <a:pos x="1205" y="38"/>
                </a:cxn>
                <a:cxn ang="0">
                  <a:pos x="1277" y="33"/>
                </a:cxn>
                <a:cxn ang="0">
                  <a:pos x="1351" y="29"/>
                </a:cxn>
                <a:cxn ang="0">
                  <a:pos x="1421" y="14"/>
                </a:cxn>
                <a:cxn ang="0">
                  <a:pos x="1454" y="4"/>
                </a:cxn>
              </a:cxnLst>
              <a:rect l="0" t="0" r="r" b="b"/>
              <a:pathLst>
                <a:path w="1478" h="259">
                  <a:moveTo>
                    <a:pt x="1478" y="0"/>
                  </a:moveTo>
                  <a:lnTo>
                    <a:pt x="1478" y="8"/>
                  </a:lnTo>
                  <a:lnTo>
                    <a:pt x="1477" y="19"/>
                  </a:lnTo>
                  <a:lnTo>
                    <a:pt x="1473" y="25"/>
                  </a:lnTo>
                  <a:lnTo>
                    <a:pt x="1469" y="31"/>
                  </a:lnTo>
                  <a:lnTo>
                    <a:pt x="1461" y="34"/>
                  </a:lnTo>
                  <a:lnTo>
                    <a:pt x="1454" y="38"/>
                  </a:lnTo>
                  <a:lnTo>
                    <a:pt x="1442" y="40"/>
                  </a:lnTo>
                  <a:lnTo>
                    <a:pt x="1433" y="44"/>
                  </a:lnTo>
                  <a:lnTo>
                    <a:pt x="1421" y="44"/>
                  </a:lnTo>
                  <a:lnTo>
                    <a:pt x="1410" y="46"/>
                  </a:lnTo>
                  <a:lnTo>
                    <a:pt x="1399" y="48"/>
                  </a:lnTo>
                  <a:lnTo>
                    <a:pt x="1389" y="50"/>
                  </a:lnTo>
                  <a:lnTo>
                    <a:pt x="1378" y="52"/>
                  </a:lnTo>
                  <a:lnTo>
                    <a:pt x="1370" y="53"/>
                  </a:lnTo>
                  <a:lnTo>
                    <a:pt x="1361" y="57"/>
                  </a:lnTo>
                  <a:lnTo>
                    <a:pt x="1355" y="63"/>
                  </a:lnTo>
                  <a:lnTo>
                    <a:pt x="1340" y="63"/>
                  </a:lnTo>
                  <a:lnTo>
                    <a:pt x="1323" y="65"/>
                  </a:lnTo>
                  <a:lnTo>
                    <a:pt x="1306" y="65"/>
                  </a:lnTo>
                  <a:lnTo>
                    <a:pt x="1292" y="65"/>
                  </a:lnTo>
                  <a:lnTo>
                    <a:pt x="1275" y="65"/>
                  </a:lnTo>
                  <a:lnTo>
                    <a:pt x="1260" y="65"/>
                  </a:lnTo>
                  <a:lnTo>
                    <a:pt x="1243" y="65"/>
                  </a:lnTo>
                  <a:lnTo>
                    <a:pt x="1228" y="67"/>
                  </a:lnTo>
                  <a:lnTo>
                    <a:pt x="1212" y="67"/>
                  </a:lnTo>
                  <a:lnTo>
                    <a:pt x="1197" y="71"/>
                  </a:lnTo>
                  <a:lnTo>
                    <a:pt x="1182" y="74"/>
                  </a:lnTo>
                  <a:lnTo>
                    <a:pt x="1169" y="78"/>
                  </a:lnTo>
                  <a:lnTo>
                    <a:pt x="1155" y="84"/>
                  </a:lnTo>
                  <a:lnTo>
                    <a:pt x="1144" y="91"/>
                  </a:lnTo>
                  <a:lnTo>
                    <a:pt x="1131" y="101"/>
                  </a:lnTo>
                  <a:lnTo>
                    <a:pt x="1121" y="114"/>
                  </a:lnTo>
                  <a:lnTo>
                    <a:pt x="1100" y="126"/>
                  </a:lnTo>
                  <a:lnTo>
                    <a:pt x="1077" y="133"/>
                  </a:lnTo>
                  <a:lnTo>
                    <a:pt x="1057" y="139"/>
                  </a:lnTo>
                  <a:lnTo>
                    <a:pt x="1036" y="141"/>
                  </a:lnTo>
                  <a:lnTo>
                    <a:pt x="1013" y="139"/>
                  </a:lnTo>
                  <a:lnTo>
                    <a:pt x="992" y="137"/>
                  </a:lnTo>
                  <a:lnTo>
                    <a:pt x="969" y="133"/>
                  </a:lnTo>
                  <a:lnTo>
                    <a:pt x="948" y="133"/>
                  </a:lnTo>
                  <a:lnTo>
                    <a:pt x="923" y="128"/>
                  </a:lnTo>
                  <a:lnTo>
                    <a:pt x="903" y="126"/>
                  </a:lnTo>
                  <a:lnTo>
                    <a:pt x="880" y="124"/>
                  </a:lnTo>
                  <a:lnTo>
                    <a:pt x="861" y="128"/>
                  </a:lnTo>
                  <a:lnTo>
                    <a:pt x="838" y="131"/>
                  </a:lnTo>
                  <a:lnTo>
                    <a:pt x="817" y="139"/>
                  </a:lnTo>
                  <a:lnTo>
                    <a:pt x="798" y="152"/>
                  </a:lnTo>
                  <a:lnTo>
                    <a:pt x="783" y="169"/>
                  </a:lnTo>
                  <a:lnTo>
                    <a:pt x="770" y="171"/>
                  </a:lnTo>
                  <a:lnTo>
                    <a:pt x="758" y="175"/>
                  </a:lnTo>
                  <a:lnTo>
                    <a:pt x="745" y="177"/>
                  </a:lnTo>
                  <a:lnTo>
                    <a:pt x="733" y="179"/>
                  </a:lnTo>
                  <a:lnTo>
                    <a:pt x="720" y="179"/>
                  </a:lnTo>
                  <a:lnTo>
                    <a:pt x="709" y="179"/>
                  </a:lnTo>
                  <a:lnTo>
                    <a:pt x="695" y="179"/>
                  </a:lnTo>
                  <a:lnTo>
                    <a:pt x="684" y="179"/>
                  </a:lnTo>
                  <a:lnTo>
                    <a:pt x="671" y="179"/>
                  </a:lnTo>
                  <a:lnTo>
                    <a:pt x="661" y="179"/>
                  </a:lnTo>
                  <a:lnTo>
                    <a:pt x="648" y="181"/>
                  </a:lnTo>
                  <a:lnTo>
                    <a:pt x="638" y="185"/>
                  </a:lnTo>
                  <a:lnTo>
                    <a:pt x="627" y="186"/>
                  </a:lnTo>
                  <a:lnTo>
                    <a:pt x="614" y="190"/>
                  </a:lnTo>
                  <a:lnTo>
                    <a:pt x="602" y="196"/>
                  </a:lnTo>
                  <a:lnTo>
                    <a:pt x="591" y="205"/>
                  </a:lnTo>
                  <a:lnTo>
                    <a:pt x="578" y="213"/>
                  </a:lnTo>
                  <a:lnTo>
                    <a:pt x="562" y="217"/>
                  </a:lnTo>
                  <a:lnTo>
                    <a:pt x="547" y="221"/>
                  </a:lnTo>
                  <a:lnTo>
                    <a:pt x="536" y="224"/>
                  </a:lnTo>
                  <a:lnTo>
                    <a:pt x="519" y="223"/>
                  </a:lnTo>
                  <a:lnTo>
                    <a:pt x="503" y="223"/>
                  </a:lnTo>
                  <a:lnTo>
                    <a:pt x="490" y="219"/>
                  </a:lnTo>
                  <a:lnTo>
                    <a:pt x="475" y="217"/>
                  </a:lnTo>
                  <a:lnTo>
                    <a:pt x="458" y="213"/>
                  </a:lnTo>
                  <a:lnTo>
                    <a:pt x="443" y="207"/>
                  </a:lnTo>
                  <a:lnTo>
                    <a:pt x="427" y="202"/>
                  </a:lnTo>
                  <a:lnTo>
                    <a:pt x="412" y="198"/>
                  </a:lnTo>
                  <a:lnTo>
                    <a:pt x="399" y="190"/>
                  </a:lnTo>
                  <a:lnTo>
                    <a:pt x="384" y="186"/>
                  </a:lnTo>
                  <a:lnTo>
                    <a:pt x="369" y="181"/>
                  </a:lnTo>
                  <a:lnTo>
                    <a:pt x="357" y="179"/>
                  </a:lnTo>
                  <a:lnTo>
                    <a:pt x="338" y="173"/>
                  </a:lnTo>
                  <a:lnTo>
                    <a:pt x="323" y="175"/>
                  </a:lnTo>
                  <a:lnTo>
                    <a:pt x="308" y="179"/>
                  </a:lnTo>
                  <a:lnTo>
                    <a:pt x="294" y="185"/>
                  </a:lnTo>
                  <a:lnTo>
                    <a:pt x="279" y="190"/>
                  </a:lnTo>
                  <a:lnTo>
                    <a:pt x="266" y="202"/>
                  </a:lnTo>
                  <a:lnTo>
                    <a:pt x="253" y="211"/>
                  </a:lnTo>
                  <a:lnTo>
                    <a:pt x="241" y="223"/>
                  </a:lnTo>
                  <a:lnTo>
                    <a:pt x="228" y="230"/>
                  </a:lnTo>
                  <a:lnTo>
                    <a:pt x="216" y="240"/>
                  </a:lnTo>
                  <a:lnTo>
                    <a:pt x="201" y="247"/>
                  </a:lnTo>
                  <a:lnTo>
                    <a:pt x="190" y="255"/>
                  </a:lnTo>
                  <a:lnTo>
                    <a:pt x="175" y="257"/>
                  </a:lnTo>
                  <a:lnTo>
                    <a:pt x="159" y="259"/>
                  </a:lnTo>
                  <a:lnTo>
                    <a:pt x="144" y="257"/>
                  </a:lnTo>
                  <a:lnTo>
                    <a:pt x="129" y="253"/>
                  </a:lnTo>
                  <a:lnTo>
                    <a:pt x="112" y="245"/>
                  </a:lnTo>
                  <a:lnTo>
                    <a:pt x="95" y="243"/>
                  </a:lnTo>
                  <a:lnTo>
                    <a:pt x="78" y="245"/>
                  </a:lnTo>
                  <a:lnTo>
                    <a:pt x="61" y="247"/>
                  </a:lnTo>
                  <a:lnTo>
                    <a:pt x="51" y="247"/>
                  </a:lnTo>
                  <a:lnTo>
                    <a:pt x="43" y="249"/>
                  </a:lnTo>
                  <a:lnTo>
                    <a:pt x="34" y="251"/>
                  </a:lnTo>
                  <a:lnTo>
                    <a:pt x="24" y="253"/>
                  </a:lnTo>
                  <a:lnTo>
                    <a:pt x="9" y="251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0" y="236"/>
                  </a:lnTo>
                  <a:lnTo>
                    <a:pt x="0" y="224"/>
                  </a:lnTo>
                  <a:lnTo>
                    <a:pt x="4" y="215"/>
                  </a:lnTo>
                  <a:lnTo>
                    <a:pt x="7" y="209"/>
                  </a:lnTo>
                  <a:lnTo>
                    <a:pt x="17" y="205"/>
                  </a:lnTo>
                  <a:lnTo>
                    <a:pt x="28" y="204"/>
                  </a:lnTo>
                  <a:lnTo>
                    <a:pt x="40" y="204"/>
                  </a:lnTo>
                  <a:lnTo>
                    <a:pt x="51" y="205"/>
                  </a:lnTo>
                  <a:lnTo>
                    <a:pt x="61" y="205"/>
                  </a:lnTo>
                  <a:lnTo>
                    <a:pt x="72" y="207"/>
                  </a:lnTo>
                  <a:lnTo>
                    <a:pt x="83" y="209"/>
                  </a:lnTo>
                  <a:lnTo>
                    <a:pt x="95" y="213"/>
                  </a:lnTo>
                  <a:lnTo>
                    <a:pt x="104" y="213"/>
                  </a:lnTo>
                  <a:lnTo>
                    <a:pt x="114" y="217"/>
                  </a:lnTo>
                  <a:lnTo>
                    <a:pt x="125" y="219"/>
                  </a:lnTo>
                  <a:lnTo>
                    <a:pt x="137" y="223"/>
                  </a:lnTo>
                  <a:lnTo>
                    <a:pt x="148" y="223"/>
                  </a:lnTo>
                  <a:lnTo>
                    <a:pt x="159" y="224"/>
                  </a:lnTo>
                  <a:lnTo>
                    <a:pt x="171" y="224"/>
                  </a:lnTo>
                  <a:lnTo>
                    <a:pt x="186" y="226"/>
                  </a:lnTo>
                  <a:lnTo>
                    <a:pt x="196" y="219"/>
                  </a:lnTo>
                  <a:lnTo>
                    <a:pt x="207" y="213"/>
                  </a:lnTo>
                  <a:lnTo>
                    <a:pt x="218" y="202"/>
                  </a:lnTo>
                  <a:lnTo>
                    <a:pt x="230" y="194"/>
                  </a:lnTo>
                  <a:lnTo>
                    <a:pt x="239" y="185"/>
                  </a:lnTo>
                  <a:lnTo>
                    <a:pt x="251" y="177"/>
                  </a:lnTo>
                  <a:lnTo>
                    <a:pt x="262" y="167"/>
                  </a:lnTo>
                  <a:lnTo>
                    <a:pt x="275" y="162"/>
                  </a:lnTo>
                  <a:lnTo>
                    <a:pt x="285" y="154"/>
                  </a:lnTo>
                  <a:lnTo>
                    <a:pt x="298" y="148"/>
                  </a:lnTo>
                  <a:lnTo>
                    <a:pt x="310" y="143"/>
                  </a:lnTo>
                  <a:lnTo>
                    <a:pt x="323" y="141"/>
                  </a:lnTo>
                  <a:lnTo>
                    <a:pt x="336" y="139"/>
                  </a:lnTo>
                  <a:lnTo>
                    <a:pt x="349" y="143"/>
                  </a:lnTo>
                  <a:lnTo>
                    <a:pt x="365" y="145"/>
                  </a:lnTo>
                  <a:lnTo>
                    <a:pt x="378" y="154"/>
                  </a:lnTo>
                  <a:lnTo>
                    <a:pt x="388" y="156"/>
                  </a:lnTo>
                  <a:lnTo>
                    <a:pt x="401" y="158"/>
                  </a:lnTo>
                  <a:lnTo>
                    <a:pt x="412" y="162"/>
                  </a:lnTo>
                  <a:lnTo>
                    <a:pt x="426" y="166"/>
                  </a:lnTo>
                  <a:lnTo>
                    <a:pt x="437" y="167"/>
                  </a:lnTo>
                  <a:lnTo>
                    <a:pt x="450" y="169"/>
                  </a:lnTo>
                  <a:lnTo>
                    <a:pt x="462" y="171"/>
                  </a:lnTo>
                  <a:lnTo>
                    <a:pt x="475" y="175"/>
                  </a:lnTo>
                  <a:lnTo>
                    <a:pt x="486" y="175"/>
                  </a:lnTo>
                  <a:lnTo>
                    <a:pt x="500" y="175"/>
                  </a:lnTo>
                  <a:lnTo>
                    <a:pt x="511" y="173"/>
                  </a:lnTo>
                  <a:lnTo>
                    <a:pt x="524" y="173"/>
                  </a:lnTo>
                  <a:lnTo>
                    <a:pt x="536" y="167"/>
                  </a:lnTo>
                  <a:lnTo>
                    <a:pt x="547" y="166"/>
                  </a:lnTo>
                  <a:lnTo>
                    <a:pt x="559" y="158"/>
                  </a:lnTo>
                  <a:lnTo>
                    <a:pt x="572" y="154"/>
                  </a:lnTo>
                  <a:lnTo>
                    <a:pt x="583" y="143"/>
                  </a:lnTo>
                  <a:lnTo>
                    <a:pt x="597" y="137"/>
                  </a:lnTo>
                  <a:lnTo>
                    <a:pt x="610" y="131"/>
                  </a:lnTo>
                  <a:lnTo>
                    <a:pt x="625" y="131"/>
                  </a:lnTo>
                  <a:lnTo>
                    <a:pt x="636" y="131"/>
                  </a:lnTo>
                  <a:lnTo>
                    <a:pt x="652" y="133"/>
                  </a:lnTo>
                  <a:lnTo>
                    <a:pt x="665" y="133"/>
                  </a:lnTo>
                  <a:lnTo>
                    <a:pt x="680" y="137"/>
                  </a:lnTo>
                  <a:lnTo>
                    <a:pt x="694" y="139"/>
                  </a:lnTo>
                  <a:lnTo>
                    <a:pt x="709" y="141"/>
                  </a:lnTo>
                  <a:lnTo>
                    <a:pt x="724" y="141"/>
                  </a:lnTo>
                  <a:lnTo>
                    <a:pt x="737" y="143"/>
                  </a:lnTo>
                  <a:lnTo>
                    <a:pt x="751" y="139"/>
                  </a:lnTo>
                  <a:lnTo>
                    <a:pt x="766" y="135"/>
                  </a:lnTo>
                  <a:lnTo>
                    <a:pt x="779" y="129"/>
                  </a:lnTo>
                  <a:lnTo>
                    <a:pt x="794" y="122"/>
                  </a:lnTo>
                  <a:lnTo>
                    <a:pt x="813" y="110"/>
                  </a:lnTo>
                  <a:lnTo>
                    <a:pt x="832" y="103"/>
                  </a:lnTo>
                  <a:lnTo>
                    <a:pt x="853" y="97"/>
                  </a:lnTo>
                  <a:lnTo>
                    <a:pt x="876" y="97"/>
                  </a:lnTo>
                  <a:lnTo>
                    <a:pt x="897" y="97"/>
                  </a:lnTo>
                  <a:lnTo>
                    <a:pt x="920" y="99"/>
                  </a:lnTo>
                  <a:lnTo>
                    <a:pt x="942" y="101"/>
                  </a:lnTo>
                  <a:lnTo>
                    <a:pt x="967" y="107"/>
                  </a:lnTo>
                  <a:lnTo>
                    <a:pt x="988" y="109"/>
                  </a:lnTo>
                  <a:lnTo>
                    <a:pt x="1011" y="110"/>
                  </a:lnTo>
                  <a:lnTo>
                    <a:pt x="1034" y="109"/>
                  </a:lnTo>
                  <a:lnTo>
                    <a:pt x="1057" y="109"/>
                  </a:lnTo>
                  <a:lnTo>
                    <a:pt x="1077" y="101"/>
                  </a:lnTo>
                  <a:lnTo>
                    <a:pt x="1100" y="93"/>
                  </a:lnTo>
                  <a:lnTo>
                    <a:pt x="1119" y="82"/>
                  </a:lnTo>
                  <a:lnTo>
                    <a:pt x="1138" y="65"/>
                  </a:lnTo>
                  <a:lnTo>
                    <a:pt x="1153" y="53"/>
                  </a:lnTo>
                  <a:lnTo>
                    <a:pt x="1169" y="48"/>
                  </a:lnTo>
                  <a:lnTo>
                    <a:pt x="1186" y="40"/>
                  </a:lnTo>
                  <a:lnTo>
                    <a:pt x="1205" y="38"/>
                  </a:lnTo>
                  <a:lnTo>
                    <a:pt x="1222" y="34"/>
                  </a:lnTo>
                  <a:lnTo>
                    <a:pt x="1239" y="33"/>
                  </a:lnTo>
                  <a:lnTo>
                    <a:pt x="1258" y="33"/>
                  </a:lnTo>
                  <a:lnTo>
                    <a:pt x="1277" y="33"/>
                  </a:lnTo>
                  <a:lnTo>
                    <a:pt x="1296" y="31"/>
                  </a:lnTo>
                  <a:lnTo>
                    <a:pt x="1315" y="31"/>
                  </a:lnTo>
                  <a:lnTo>
                    <a:pt x="1332" y="29"/>
                  </a:lnTo>
                  <a:lnTo>
                    <a:pt x="1351" y="29"/>
                  </a:lnTo>
                  <a:lnTo>
                    <a:pt x="1368" y="27"/>
                  </a:lnTo>
                  <a:lnTo>
                    <a:pt x="1385" y="23"/>
                  </a:lnTo>
                  <a:lnTo>
                    <a:pt x="1404" y="19"/>
                  </a:lnTo>
                  <a:lnTo>
                    <a:pt x="1421" y="14"/>
                  </a:lnTo>
                  <a:lnTo>
                    <a:pt x="1427" y="10"/>
                  </a:lnTo>
                  <a:lnTo>
                    <a:pt x="1435" y="8"/>
                  </a:lnTo>
                  <a:lnTo>
                    <a:pt x="1442" y="6"/>
                  </a:lnTo>
                  <a:lnTo>
                    <a:pt x="1454" y="4"/>
                  </a:lnTo>
                  <a:lnTo>
                    <a:pt x="1467" y="0"/>
                  </a:lnTo>
                  <a:lnTo>
                    <a:pt x="1478" y="0"/>
                  </a:lnTo>
                  <a:lnTo>
                    <a:pt x="1478" y="0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60" name="Freeform 348"/>
            <p:cNvSpPr>
              <a:spLocks/>
            </p:cNvSpPr>
            <p:nvPr/>
          </p:nvSpPr>
          <p:spPr bwMode="auto">
            <a:xfrm>
              <a:off x="2906" y="1558"/>
              <a:ext cx="986" cy="65"/>
            </a:xfrm>
            <a:custGeom>
              <a:avLst/>
              <a:gdLst/>
              <a:ahLst/>
              <a:cxnLst>
                <a:cxn ang="0">
                  <a:pos x="259" y="14"/>
                </a:cxn>
                <a:cxn ang="0">
                  <a:pos x="346" y="38"/>
                </a:cxn>
                <a:cxn ang="0">
                  <a:pos x="437" y="55"/>
                </a:cxn>
                <a:cxn ang="0">
                  <a:pos x="532" y="46"/>
                </a:cxn>
                <a:cxn ang="0">
                  <a:pos x="606" y="25"/>
                </a:cxn>
                <a:cxn ang="0">
                  <a:pos x="675" y="34"/>
                </a:cxn>
                <a:cxn ang="0">
                  <a:pos x="745" y="44"/>
                </a:cxn>
                <a:cxn ang="0">
                  <a:pos x="814" y="33"/>
                </a:cxn>
                <a:cxn ang="0">
                  <a:pos x="882" y="17"/>
                </a:cxn>
                <a:cxn ang="0">
                  <a:pos x="950" y="25"/>
                </a:cxn>
                <a:cxn ang="0">
                  <a:pos x="1019" y="33"/>
                </a:cxn>
                <a:cxn ang="0">
                  <a:pos x="1089" y="27"/>
                </a:cxn>
                <a:cxn ang="0">
                  <a:pos x="1177" y="8"/>
                </a:cxn>
                <a:cxn ang="0">
                  <a:pos x="1274" y="14"/>
                </a:cxn>
                <a:cxn ang="0">
                  <a:pos x="1371" y="25"/>
                </a:cxn>
                <a:cxn ang="0">
                  <a:pos x="1469" y="23"/>
                </a:cxn>
                <a:cxn ang="0">
                  <a:pos x="1545" y="12"/>
                </a:cxn>
                <a:cxn ang="0">
                  <a:pos x="1621" y="23"/>
                </a:cxn>
                <a:cxn ang="0">
                  <a:pos x="1696" y="36"/>
                </a:cxn>
                <a:cxn ang="0">
                  <a:pos x="1772" y="34"/>
                </a:cxn>
                <a:cxn ang="0">
                  <a:pos x="1825" y="38"/>
                </a:cxn>
                <a:cxn ang="0">
                  <a:pos x="1867" y="57"/>
                </a:cxn>
                <a:cxn ang="0">
                  <a:pos x="1908" y="72"/>
                </a:cxn>
                <a:cxn ang="0">
                  <a:pos x="1954" y="88"/>
                </a:cxn>
                <a:cxn ang="0">
                  <a:pos x="1952" y="116"/>
                </a:cxn>
                <a:cxn ang="0">
                  <a:pos x="1884" y="105"/>
                </a:cxn>
                <a:cxn ang="0">
                  <a:pos x="1817" y="88"/>
                </a:cxn>
                <a:cxn ang="0">
                  <a:pos x="1751" y="78"/>
                </a:cxn>
                <a:cxn ang="0">
                  <a:pos x="1684" y="80"/>
                </a:cxn>
                <a:cxn ang="0">
                  <a:pos x="1625" y="65"/>
                </a:cxn>
                <a:cxn ang="0">
                  <a:pos x="1566" y="50"/>
                </a:cxn>
                <a:cxn ang="0">
                  <a:pos x="1507" y="46"/>
                </a:cxn>
                <a:cxn ang="0">
                  <a:pos x="1439" y="57"/>
                </a:cxn>
                <a:cxn ang="0">
                  <a:pos x="1340" y="53"/>
                </a:cxn>
                <a:cxn ang="0">
                  <a:pos x="1245" y="40"/>
                </a:cxn>
                <a:cxn ang="0">
                  <a:pos x="1148" y="38"/>
                </a:cxn>
                <a:cxn ang="0">
                  <a:pos x="1061" y="61"/>
                </a:cxn>
                <a:cxn ang="0">
                  <a:pos x="987" y="61"/>
                </a:cxn>
                <a:cxn ang="0">
                  <a:pos x="914" y="52"/>
                </a:cxn>
                <a:cxn ang="0">
                  <a:pos x="842" y="52"/>
                </a:cxn>
                <a:cxn ang="0">
                  <a:pos x="776" y="74"/>
                </a:cxn>
                <a:cxn ang="0">
                  <a:pos x="711" y="72"/>
                </a:cxn>
                <a:cxn ang="0">
                  <a:pos x="650" y="59"/>
                </a:cxn>
                <a:cxn ang="0">
                  <a:pos x="587" y="59"/>
                </a:cxn>
                <a:cxn ang="0">
                  <a:pos x="521" y="74"/>
                </a:cxn>
                <a:cxn ang="0">
                  <a:pos x="462" y="84"/>
                </a:cxn>
                <a:cxn ang="0">
                  <a:pos x="424" y="84"/>
                </a:cxn>
                <a:cxn ang="0">
                  <a:pos x="380" y="82"/>
                </a:cxn>
                <a:cxn ang="0">
                  <a:pos x="310" y="59"/>
                </a:cxn>
                <a:cxn ang="0">
                  <a:pos x="242" y="36"/>
                </a:cxn>
                <a:cxn ang="0">
                  <a:pos x="177" y="38"/>
                </a:cxn>
                <a:cxn ang="0">
                  <a:pos x="116" y="88"/>
                </a:cxn>
                <a:cxn ang="0">
                  <a:pos x="55" y="126"/>
                </a:cxn>
                <a:cxn ang="0">
                  <a:pos x="15" y="129"/>
                </a:cxn>
                <a:cxn ang="0">
                  <a:pos x="13" y="101"/>
                </a:cxn>
                <a:cxn ang="0">
                  <a:pos x="65" y="86"/>
                </a:cxn>
                <a:cxn ang="0">
                  <a:pos x="110" y="55"/>
                </a:cxn>
                <a:cxn ang="0">
                  <a:pos x="156" y="17"/>
                </a:cxn>
                <a:cxn ang="0">
                  <a:pos x="194" y="0"/>
                </a:cxn>
              </a:cxnLst>
              <a:rect l="0" t="0" r="r" b="b"/>
              <a:pathLst>
                <a:path w="1973" h="131">
                  <a:moveTo>
                    <a:pt x="194" y="0"/>
                  </a:moveTo>
                  <a:lnTo>
                    <a:pt x="213" y="2"/>
                  </a:lnTo>
                  <a:lnTo>
                    <a:pt x="236" y="6"/>
                  </a:lnTo>
                  <a:lnTo>
                    <a:pt x="259" y="14"/>
                  </a:lnTo>
                  <a:lnTo>
                    <a:pt x="281" y="19"/>
                  </a:lnTo>
                  <a:lnTo>
                    <a:pt x="302" y="25"/>
                  </a:lnTo>
                  <a:lnTo>
                    <a:pt x="325" y="33"/>
                  </a:lnTo>
                  <a:lnTo>
                    <a:pt x="346" y="38"/>
                  </a:lnTo>
                  <a:lnTo>
                    <a:pt x="371" y="46"/>
                  </a:lnTo>
                  <a:lnTo>
                    <a:pt x="392" y="48"/>
                  </a:lnTo>
                  <a:lnTo>
                    <a:pt x="415" y="53"/>
                  </a:lnTo>
                  <a:lnTo>
                    <a:pt x="437" y="55"/>
                  </a:lnTo>
                  <a:lnTo>
                    <a:pt x="462" y="57"/>
                  </a:lnTo>
                  <a:lnTo>
                    <a:pt x="485" y="55"/>
                  </a:lnTo>
                  <a:lnTo>
                    <a:pt x="508" y="52"/>
                  </a:lnTo>
                  <a:lnTo>
                    <a:pt x="532" y="46"/>
                  </a:lnTo>
                  <a:lnTo>
                    <a:pt x="555" y="38"/>
                  </a:lnTo>
                  <a:lnTo>
                    <a:pt x="572" y="33"/>
                  </a:lnTo>
                  <a:lnTo>
                    <a:pt x="589" y="27"/>
                  </a:lnTo>
                  <a:lnTo>
                    <a:pt x="606" y="25"/>
                  </a:lnTo>
                  <a:lnTo>
                    <a:pt x="624" y="27"/>
                  </a:lnTo>
                  <a:lnTo>
                    <a:pt x="641" y="27"/>
                  </a:lnTo>
                  <a:lnTo>
                    <a:pt x="660" y="31"/>
                  </a:lnTo>
                  <a:lnTo>
                    <a:pt x="675" y="34"/>
                  </a:lnTo>
                  <a:lnTo>
                    <a:pt x="694" y="38"/>
                  </a:lnTo>
                  <a:lnTo>
                    <a:pt x="711" y="40"/>
                  </a:lnTo>
                  <a:lnTo>
                    <a:pt x="728" y="42"/>
                  </a:lnTo>
                  <a:lnTo>
                    <a:pt x="745" y="44"/>
                  </a:lnTo>
                  <a:lnTo>
                    <a:pt x="762" y="46"/>
                  </a:lnTo>
                  <a:lnTo>
                    <a:pt x="779" y="42"/>
                  </a:lnTo>
                  <a:lnTo>
                    <a:pt x="797" y="38"/>
                  </a:lnTo>
                  <a:lnTo>
                    <a:pt x="814" y="33"/>
                  </a:lnTo>
                  <a:lnTo>
                    <a:pt x="831" y="25"/>
                  </a:lnTo>
                  <a:lnTo>
                    <a:pt x="848" y="21"/>
                  </a:lnTo>
                  <a:lnTo>
                    <a:pt x="865" y="19"/>
                  </a:lnTo>
                  <a:lnTo>
                    <a:pt x="882" y="17"/>
                  </a:lnTo>
                  <a:lnTo>
                    <a:pt x="899" y="19"/>
                  </a:lnTo>
                  <a:lnTo>
                    <a:pt x="916" y="19"/>
                  </a:lnTo>
                  <a:lnTo>
                    <a:pt x="933" y="21"/>
                  </a:lnTo>
                  <a:lnTo>
                    <a:pt x="950" y="25"/>
                  </a:lnTo>
                  <a:lnTo>
                    <a:pt x="969" y="27"/>
                  </a:lnTo>
                  <a:lnTo>
                    <a:pt x="985" y="29"/>
                  </a:lnTo>
                  <a:lnTo>
                    <a:pt x="1004" y="31"/>
                  </a:lnTo>
                  <a:lnTo>
                    <a:pt x="1019" y="33"/>
                  </a:lnTo>
                  <a:lnTo>
                    <a:pt x="1038" y="34"/>
                  </a:lnTo>
                  <a:lnTo>
                    <a:pt x="1053" y="33"/>
                  </a:lnTo>
                  <a:lnTo>
                    <a:pt x="1072" y="31"/>
                  </a:lnTo>
                  <a:lnTo>
                    <a:pt x="1089" y="27"/>
                  </a:lnTo>
                  <a:lnTo>
                    <a:pt x="1108" y="25"/>
                  </a:lnTo>
                  <a:lnTo>
                    <a:pt x="1131" y="15"/>
                  </a:lnTo>
                  <a:lnTo>
                    <a:pt x="1156" y="12"/>
                  </a:lnTo>
                  <a:lnTo>
                    <a:pt x="1177" y="8"/>
                  </a:lnTo>
                  <a:lnTo>
                    <a:pt x="1201" y="8"/>
                  </a:lnTo>
                  <a:lnTo>
                    <a:pt x="1224" y="8"/>
                  </a:lnTo>
                  <a:lnTo>
                    <a:pt x="1249" y="12"/>
                  </a:lnTo>
                  <a:lnTo>
                    <a:pt x="1274" y="14"/>
                  </a:lnTo>
                  <a:lnTo>
                    <a:pt x="1298" y="17"/>
                  </a:lnTo>
                  <a:lnTo>
                    <a:pt x="1323" y="21"/>
                  </a:lnTo>
                  <a:lnTo>
                    <a:pt x="1348" y="25"/>
                  </a:lnTo>
                  <a:lnTo>
                    <a:pt x="1371" y="25"/>
                  </a:lnTo>
                  <a:lnTo>
                    <a:pt x="1395" y="27"/>
                  </a:lnTo>
                  <a:lnTo>
                    <a:pt x="1420" y="25"/>
                  </a:lnTo>
                  <a:lnTo>
                    <a:pt x="1445" y="25"/>
                  </a:lnTo>
                  <a:lnTo>
                    <a:pt x="1469" y="23"/>
                  </a:lnTo>
                  <a:lnTo>
                    <a:pt x="1494" y="19"/>
                  </a:lnTo>
                  <a:lnTo>
                    <a:pt x="1509" y="14"/>
                  </a:lnTo>
                  <a:lnTo>
                    <a:pt x="1528" y="14"/>
                  </a:lnTo>
                  <a:lnTo>
                    <a:pt x="1545" y="12"/>
                  </a:lnTo>
                  <a:lnTo>
                    <a:pt x="1564" y="14"/>
                  </a:lnTo>
                  <a:lnTo>
                    <a:pt x="1583" y="14"/>
                  </a:lnTo>
                  <a:lnTo>
                    <a:pt x="1601" y="19"/>
                  </a:lnTo>
                  <a:lnTo>
                    <a:pt x="1621" y="23"/>
                  </a:lnTo>
                  <a:lnTo>
                    <a:pt x="1640" y="27"/>
                  </a:lnTo>
                  <a:lnTo>
                    <a:pt x="1658" y="31"/>
                  </a:lnTo>
                  <a:lnTo>
                    <a:pt x="1678" y="34"/>
                  </a:lnTo>
                  <a:lnTo>
                    <a:pt x="1696" y="36"/>
                  </a:lnTo>
                  <a:lnTo>
                    <a:pt x="1715" y="38"/>
                  </a:lnTo>
                  <a:lnTo>
                    <a:pt x="1734" y="38"/>
                  </a:lnTo>
                  <a:lnTo>
                    <a:pt x="1753" y="38"/>
                  </a:lnTo>
                  <a:lnTo>
                    <a:pt x="1772" y="34"/>
                  </a:lnTo>
                  <a:lnTo>
                    <a:pt x="1792" y="31"/>
                  </a:lnTo>
                  <a:lnTo>
                    <a:pt x="1802" y="33"/>
                  </a:lnTo>
                  <a:lnTo>
                    <a:pt x="1813" y="36"/>
                  </a:lnTo>
                  <a:lnTo>
                    <a:pt x="1825" y="38"/>
                  </a:lnTo>
                  <a:lnTo>
                    <a:pt x="1836" y="44"/>
                  </a:lnTo>
                  <a:lnTo>
                    <a:pt x="1846" y="48"/>
                  </a:lnTo>
                  <a:lnTo>
                    <a:pt x="1857" y="52"/>
                  </a:lnTo>
                  <a:lnTo>
                    <a:pt x="1867" y="57"/>
                  </a:lnTo>
                  <a:lnTo>
                    <a:pt x="1878" y="61"/>
                  </a:lnTo>
                  <a:lnTo>
                    <a:pt x="1887" y="65"/>
                  </a:lnTo>
                  <a:lnTo>
                    <a:pt x="1897" y="71"/>
                  </a:lnTo>
                  <a:lnTo>
                    <a:pt x="1908" y="72"/>
                  </a:lnTo>
                  <a:lnTo>
                    <a:pt x="1920" y="78"/>
                  </a:lnTo>
                  <a:lnTo>
                    <a:pt x="1929" y="82"/>
                  </a:lnTo>
                  <a:lnTo>
                    <a:pt x="1943" y="84"/>
                  </a:lnTo>
                  <a:lnTo>
                    <a:pt x="1954" y="88"/>
                  </a:lnTo>
                  <a:lnTo>
                    <a:pt x="1969" y="91"/>
                  </a:lnTo>
                  <a:lnTo>
                    <a:pt x="1971" y="105"/>
                  </a:lnTo>
                  <a:lnTo>
                    <a:pt x="1973" y="118"/>
                  </a:lnTo>
                  <a:lnTo>
                    <a:pt x="1952" y="116"/>
                  </a:lnTo>
                  <a:lnTo>
                    <a:pt x="1935" y="114"/>
                  </a:lnTo>
                  <a:lnTo>
                    <a:pt x="1916" y="110"/>
                  </a:lnTo>
                  <a:lnTo>
                    <a:pt x="1901" y="109"/>
                  </a:lnTo>
                  <a:lnTo>
                    <a:pt x="1884" y="105"/>
                  </a:lnTo>
                  <a:lnTo>
                    <a:pt x="1868" y="101"/>
                  </a:lnTo>
                  <a:lnTo>
                    <a:pt x="1849" y="95"/>
                  </a:lnTo>
                  <a:lnTo>
                    <a:pt x="1836" y="93"/>
                  </a:lnTo>
                  <a:lnTo>
                    <a:pt x="1817" y="88"/>
                  </a:lnTo>
                  <a:lnTo>
                    <a:pt x="1802" y="84"/>
                  </a:lnTo>
                  <a:lnTo>
                    <a:pt x="1785" y="82"/>
                  </a:lnTo>
                  <a:lnTo>
                    <a:pt x="1768" y="80"/>
                  </a:lnTo>
                  <a:lnTo>
                    <a:pt x="1751" y="78"/>
                  </a:lnTo>
                  <a:lnTo>
                    <a:pt x="1734" y="78"/>
                  </a:lnTo>
                  <a:lnTo>
                    <a:pt x="1715" y="78"/>
                  </a:lnTo>
                  <a:lnTo>
                    <a:pt x="1699" y="84"/>
                  </a:lnTo>
                  <a:lnTo>
                    <a:pt x="1684" y="80"/>
                  </a:lnTo>
                  <a:lnTo>
                    <a:pt x="1669" y="76"/>
                  </a:lnTo>
                  <a:lnTo>
                    <a:pt x="1656" y="72"/>
                  </a:lnTo>
                  <a:lnTo>
                    <a:pt x="1640" y="71"/>
                  </a:lnTo>
                  <a:lnTo>
                    <a:pt x="1625" y="65"/>
                  </a:lnTo>
                  <a:lnTo>
                    <a:pt x="1610" y="61"/>
                  </a:lnTo>
                  <a:lnTo>
                    <a:pt x="1597" y="57"/>
                  </a:lnTo>
                  <a:lnTo>
                    <a:pt x="1583" y="55"/>
                  </a:lnTo>
                  <a:lnTo>
                    <a:pt x="1566" y="50"/>
                  </a:lnTo>
                  <a:lnTo>
                    <a:pt x="1553" y="48"/>
                  </a:lnTo>
                  <a:lnTo>
                    <a:pt x="1538" y="46"/>
                  </a:lnTo>
                  <a:lnTo>
                    <a:pt x="1523" y="46"/>
                  </a:lnTo>
                  <a:lnTo>
                    <a:pt x="1507" y="46"/>
                  </a:lnTo>
                  <a:lnTo>
                    <a:pt x="1492" y="48"/>
                  </a:lnTo>
                  <a:lnTo>
                    <a:pt x="1477" y="50"/>
                  </a:lnTo>
                  <a:lnTo>
                    <a:pt x="1462" y="57"/>
                  </a:lnTo>
                  <a:lnTo>
                    <a:pt x="1439" y="57"/>
                  </a:lnTo>
                  <a:lnTo>
                    <a:pt x="1414" y="59"/>
                  </a:lnTo>
                  <a:lnTo>
                    <a:pt x="1390" y="57"/>
                  </a:lnTo>
                  <a:lnTo>
                    <a:pt x="1365" y="57"/>
                  </a:lnTo>
                  <a:lnTo>
                    <a:pt x="1340" y="53"/>
                  </a:lnTo>
                  <a:lnTo>
                    <a:pt x="1315" y="50"/>
                  </a:lnTo>
                  <a:lnTo>
                    <a:pt x="1291" y="48"/>
                  </a:lnTo>
                  <a:lnTo>
                    <a:pt x="1268" y="46"/>
                  </a:lnTo>
                  <a:lnTo>
                    <a:pt x="1245" y="40"/>
                  </a:lnTo>
                  <a:lnTo>
                    <a:pt x="1220" y="38"/>
                  </a:lnTo>
                  <a:lnTo>
                    <a:pt x="1196" y="38"/>
                  </a:lnTo>
                  <a:lnTo>
                    <a:pt x="1173" y="38"/>
                  </a:lnTo>
                  <a:lnTo>
                    <a:pt x="1148" y="38"/>
                  </a:lnTo>
                  <a:lnTo>
                    <a:pt x="1125" y="44"/>
                  </a:lnTo>
                  <a:lnTo>
                    <a:pt x="1103" y="48"/>
                  </a:lnTo>
                  <a:lnTo>
                    <a:pt x="1080" y="59"/>
                  </a:lnTo>
                  <a:lnTo>
                    <a:pt x="1061" y="61"/>
                  </a:lnTo>
                  <a:lnTo>
                    <a:pt x="1042" y="63"/>
                  </a:lnTo>
                  <a:lnTo>
                    <a:pt x="1025" y="63"/>
                  </a:lnTo>
                  <a:lnTo>
                    <a:pt x="1008" y="65"/>
                  </a:lnTo>
                  <a:lnTo>
                    <a:pt x="987" y="61"/>
                  </a:lnTo>
                  <a:lnTo>
                    <a:pt x="969" y="59"/>
                  </a:lnTo>
                  <a:lnTo>
                    <a:pt x="950" y="59"/>
                  </a:lnTo>
                  <a:lnTo>
                    <a:pt x="933" y="57"/>
                  </a:lnTo>
                  <a:lnTo>
                    <a:pt x="914" y="52"/>
                  </a:lnTo>
                  <a:lnTo>
                    <a:pt x="895" y="50"/>
                  </a:lnTo>
                  <a:lnTo>
                    <a:pt x="878" y="48"/>
                  </a:lnTo>
                  <a:lnTo>
                    <a:pt x="859" y="50"/>
                  </a:lnTo>
                  <a:lnTo>
                    <a:pt x="842" y="52"/>
                  </a:lnTo>
                  <a:lnTo>
                    <a:pt x="825" y="57"/>
                  </a:lnTo>
                  <a:lnTo>
                    <a:pt x="808" y="63"/>
                  </a:lnTo>
                  <a:lnTo>
                    <a:pt x="793" y="74"/>
                  </a:lnTo>
                  <a:lnTo>
                    <a:pt x="776" y="74"/>
                  </a:lnTo>
                  <a:lnTo>
                    <a:pt x="759" y="76"/>
                  </a:lnTo>
                  <a:lnTo>
                    <a:pt x="743" y="74"/>
                  </a:lnTo>
                  <a:lnTo>
                    <a:pt x="728" y="74"/>
                  </a:lnTo>
                  <a:lnTo>
                    <a:pt x="711" y="72"/>
                  </a:lnTo>
                  <a:lnTo>
                    <a:pt x="696" y="71"/>
                  </a:lnTo>
                  <a:lnTo>
                    <a:pt x="679" y="67"/>
                  </a:lnTo>
                  <a:lnTo>
                    <a:pt x="667" y="65"/>
                  </a:lnTo>
                  <a:lnTo>
                    <a:pt x="650" y="59"/>
                  </a:lnTo>
                  <a:lnTo>
                    <a:pt x="635" y="59"/>
                  </a:lnTo>
                  <a:lnTo>
                    <a:pt x="618" y="57"/>
                  </a:lnTo>
                  <a:lnTo>
                    <a:pt x="603" y="59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5"/>
                  </a:lnTo>
                  <a:lnTo>
                    <a:pt x="540" y="72"/>
                  </a:lnTo>
                  <a:lnTo>
                    <a:pt x="521" y="74"/>
                  </a:lnTo>
                  <a:lnTo>
                    <a:pt x="506" y="80"/>
                  </a:lnTo>
                  <a:lnTo>
                    <a:pt x="487" y="82"/>
                  </a:lnTo>
                  <a:lnTo>
                    <a:pt x="472" y="84"/>
                  </a:lnTo>
                  <a:lnTo>
                    <a:pt x="462" y="84"/>
                  </a:lnTo>
                  <a:lnTo>
                    <a:pt x="453" y="84"/>
                  </a:lnTo>
                  <a:lnTo>
                    <a:pt x="441" y="84"/>
                  </a:lnTo>
                  <a:lnTo>
                    <a:pt x="434" y="84"/>
                  </a:lnTo>
                  <a:lnTo>
                    <a:pt x="424" y="84"/>
                  </a:lnTo>
                  <a:lnTo>
                    <a:pt x="416" y="84"/>
                  </a:lnTo>
                  <a:lnTo>
                    <a:pt x="407" y="84"/>
                  </a:lnTo>
                  <a:lnTo>
                    <a:pt x="397" y="84"/>
                  </a:lnTo>
                  <a:lnTo>
                    <a:pt x="380" y="82"/>
                  </a:lnTo>
                  <a:lnTo>
                    <a:pt x="361" y="78"/>
                  </a:lnTo>
                  <a:lnTo>
                    <a:pt x="344" y="72"/>
                  </a:lnTo>
                  <a:lnTo>
                    <a:pt x="327" y="67"/>
                  </a:lnTo>
                  <a:lnTo>
                    <a:pt x="310" y="59"/>
                  </a:lnTo>
                  <a:lnTo>
                    <a:pt x="293" y="52"/>
                  </a:lnTo>
                  <a:lnTo>
                    <a:pt x="276" y="46"/>
                  </a:lnTo>
                  <a:lnTo>
                    <a:pt x="259" y="40"/>
                  </a:lnTo>
                  <a:lnTo>
                    <a:pt x="242" y="36"/>
                  </a:lnTo>
                  <a:lnTo>
                    <a:pt x="224" y="33"/>
                  </a:lnTo>
                  <a:lnTo>
                    <a:pt x="207" y="33"/>
                  </a:lnTo>
                  <a:lnTo>
                    <a:pt x="192" y="36"/>
                  </a:lnTo>
                  <a:lnTo>
                    <a:pt x="177" y="38"/>
                  </a:lnTo>
                  <a:lnTo>
                    <a:pt x="162" y="48"/>
                  </a:lnTo>
                  <a:lnTo>
                    <a:pt x="147" y="61"/>
                  </a:lnTo>
                  <a:lnTo>
                    <a:pt x="133" y="82"/>
                  </a:lnTo>
                  <a:lnTo>
                    <a:pt x="116" y="88"/>
                  </a:lnTo>
                  <a:lnTo>
                    <a:pt x="101" y="97"/>
                  </a:lnTo>
                  <a:lnTo>
                    <a:pt x="88" y="107"/>
                  </a:lnTo>
                  <a:lnTo>
                    <a:pt x="72" y="118"/>
                  </a:lnTo>
                  <a:lnTo>
                    <a:pt x="55" y="126"/>
                  </a:lnTo>
                  <a:lnTo>
                    <a:pt x="42" y="129"/>
                  </a:lnTo>
                  <a:lnTo>
                    <a:pt x="32" y="129"/>
                  </a:lnTo>
                  <a:lnTo>
                    <a:pt x="25" y="131"/>
                  </a:lnTo>
                  <a:lnTo>
                    <a:pt x="15" y="129"/>
                  </a:lnTo>
                  <a:lnTo>
                    <a:pt x="8" y="129"/>
                  </a:lnTo>
                  <a:lnTo>
                    <a:pt x="0" y="114"/>
                  </a:lnTo>
                  <a:lnTo>
                    <a:pt x="0" y="101"/>
                  </a:lnTo>
                  <a:lnTo>
                    <a:pt x="13" y="101"/>
                  </a:lnTo>
                  <a:lnTo>
                    <a:pt x="27" y="101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65" y="86"/>
                  </a:lnTo>
                  <a:lnTo>
                    <a:pt x="76" y="80"/>
                  </a:lnTo>
                  <a:lnTo>
                    <a:pt x="88" y="72"/>
                  </a:lnTo>
                  <a:lnTo>
                    <a:pt x="101" y="65"/>
                  </a:lnTo>
                  <a:lnTo>
                    <a:pt x="110" y="55"/>
                  </a:lnTo>
                  <a:lnTo>
                    <a:pt x="122" y="46"/>
                  </a:lnTo>
                  <a:lnTo>
                    <a:pt x="133" y="36"/>
                  </a:lnTo>
                  <a:lnTo>
                    <a:pt x="145" y="27"/>
                  </a:lnTo>
                  <a:lnTo>
                    <a:pt x="156" y="17"/>
                  </a:lnTo>
                  <a:lnTo>
                    <a:pt x="167" y="12"/>
                  </a:lnTo>
                  <a:lnTo>
                    <a:pt x="179" y="4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61" name="Freeform 349"/>
            <p:cNvSpPr>
              <a:spLocks/>
            </p:cNvSpPr>
            <p:nvPr/>
          </p:nvSpPr>
          <p:spPr bwMode="auto">
            <a:xfrm>
              <a:off x="2067" y="1847"/>
              <a:ext cx="1582" cy="887"/>
            </a:xfrm>
            <a:custGeom>
              <a:avLst/>
              <a:gdLst/>
              <a:ahLst/>
              <a:cxnLst>
                <a:cxn ang="0">
                  <a:pos x="0" y="1372"/>
                </a:cxn>
                <a:cxn ang="0">
                  <a:pos x="11" y="1769"/>
                </a:cxn>
                <a:cxn ang="0">
                  <a:pos x="1186" y="1773"/>
                </a:cxn>
                <a:cxn ang="0">
                  <a:pos x="1549" y="1737"/>
                </a:cxn>
                <a:cxn ang="0">
                  <a:pos x="2007" y="1744"/>
                </a:cxn>
                <a:cxn ang="0">
                  <a:pos x="2225" y="1322"/>
                </a:cxn>
                <a:cxn ang="0">
                  <a:pos x="2343" y="1062"/>
                </a:cxn>
                <a:cxn ang="0">
                  <a:pos x="2645" y="883"/>
                </a:cxn>
                <a:cxn ang="0">
                  <a:pos x="2932" y="798"/>
                </a:cxn>
                <a:cxn ang="0">
                  <a:pos x="3090" y="625"/>
                </a:cxn>
                <a:cxn ang="0">
                  <a:pos x="3162" y="602"/>
                </a:cxn>
                <a:cxn ang="0">
                  <a:pos x="3126" y="0"/>
                </a:cxn>
                <a:cxn ang="0">
                  <a:pos x="1832" y="156"/>
                </a:cxn>
                <a:cxn ang="0">
                  <a:pos x="72" y="1058"/>
                </a:cxn>
                <a:cxn ang="0">
                  <a:pos x="0" y="1372"/>
                </a:cxn>
                <a:cxn ang="0">
                  <a:pos x="0" y="1372"/>
                </a:cxn>
              </a:cxnLst>
              <a:rect l="0" t="0" r="r" b="b"/>
              <a:pathLst>
                <a:path w="3162" h="1773">
                  <a:moveTo>
                    <a:pt x="0" y="1372"/>
                  </a:moveTo>
                  <a:lnTo>
                    <a:pt x="11" y="1769"/>
                  </a:lnTo>
                  <a:lnTo>
                    <a:pt x="1186" y="1773"/>
                  </a:lnTo>
                  <a:lnTo>
                    <a:pt x="1549" y="1737"/>
                  </a:lnTo>
                  <a:lnTo>
                    <a:pt x="2007" y="1744"/>
                  </a:lnTo>
                  <a:lnTo>
                    <a:pt x="2225" y="1322"/>
                  </a:lnTo>
                  <a:lnTo>
                    <a:pt x="2343" y="1062"/>
                  </a:lnTo>
                  <a:lnTo>
                    <a:pt x="2645" y="883"/>
                  </a:lnTo>
                  <a:lnTo>
                    <a:pt x="2932" y="798"/>
                  </a:lnTo>
                  <a:lnTo>
                    <a:pt x="3090" y="625"/>
                  </a:lnTo>
                  <a:lnTo>
                    <a:pt x="3162" y="602"/>
                  </a:lnTo>
                  <a:lnTo>
                    <a:pt x="3126" y="0"/>
                  </a:lnTo>
                  <a:lnTo>
                    <a:pt x="1832" y="156"/>
                  </a:lnTo>
                  <a:lnTo>
                    <a:pt x="72" y="1058"/>
                  </a:lnTo>
                  <a:lnTo>
                    <a:pt x="0" y="1372"/>
                  </a:lnTo>
                  <a:lnTo>
                    <a:pt x="0" y="1372"/>
                  </a:lnTo>
                  <a:close/>
                </a:path>
              </a:pathLst>
            </a:custGeom>
            <a:solidFill>
              <a:srgbClr val="F5C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62" name="Freeform 350"/>
            <p:cNvSpPr>
              <a:spLocks/>
            </p:cNvSpPr>
            <p:nvPr/>
          </p:nvSpPr>
          <p:spPr bwMode="auto">
            <a:xfrm>
              <a:off x="2163" y="637"/>
              <a:ext cx="1230" cy="943"/>
            </a:xfrm>
            <a:custGeom>
              <a:avLst/>
              <a:gdLst/>
              <a:ahLst/>
              <a:cxnLst>
                <a:cxn ang="0">
                  <a:pos x="5" y="274"/>
                </a:cxn>
                <a:cxn ang="0">
                  <a:pos x="4" y="283"/>
                </a:cxn>
                <a:cxn ang="0">
                  <a:pos x="4" y="314"/>
                </a:cxn>
                <a:cxn ang="0">
                  <a:pos x="2" y="361"/>
                </a:cxn>
                <a:cxn ang="0">
                  <a:pos x="2" y="422"/>
                </a:cxn>
                <a:cxn ang="0">
                  <a:pos x="0" y="496"/>
                </a:cxn>
                <a:cxn ang="0">
                  <a:pos x="0" y="581"/>
                </a:cxn>
                <a:cxn ang="0">
                  <a:pos x="0" y="673"/>
                </a:cxn>
                <a:cxn ang="0">
                  <a:pos x="4" y="770"/>
                </a:cxn>
                <a:cxn ang="0">
                  <a:pos x="5" y="866"/>
                </a:cxn>
                <a:cxn ang="0">
                  <a:pos x="13" y="963"/>
                </a:cxn>
                <a:cxn ang="0">
                  <a:pos x="21" y="1057"/>
                </a:cxn>
                <a:cxn ang="0">
                  <a:pos x="32" y="1144"/>
                </a:cxn>
                <a:cxn ang="0">
                  <a:pos x="45" y="1224"/>
                </a:cxn>
                <a:cxn ang="0">
                  <a:pos x="64" y="1292"/>
                </a:cxn>
                <a:cxn ang="0">
                  <a:pos x="85" y="1347"/>
                </a:cxn>
                <a:cxn ang="0">
                  <a:pos x="114" y="1385"/>
                </a:cxn>
                <a:cxn ang="0">
                  <a:pos x="306" y="1708"/>
                </a:cxn>
                <a:cxn ang="0">
                  <a:pos x="555" y="1877"/>
                </a:cxn>
                <a:cxn ang="0">
                  <a:pos x="887" y="1887"/>
                </a:cxn>
                <a:cxn ang="0">
                  <a:pos x="1233" y="1885"/>
                </a:cxn>
                <a:cxn ang="0">
                  <a:pos x="1663" y="1847"/>
                </a:cxn>
                <a:cxn ang="0">
                  <a:pos x="1669" y="1843"/>
                </a:cxn>
                <a:cxn ang="0">
                  <a:pos x="1688" y="1834"/>
                </a:cxn>
                <a:cxn ang="0">
                  <a:pos x="1716" y="1815"/>
                </a:cxn>
                <a:cxn ang="0">
                  <a:pos x="1754" y="1792"/>
                </a:cxn>
                <a:cxn ang="0">
                  <a:pos x="1800" y="1761"/>
                </a:cxn>
                <a:cxn ang="0">
                  <a:pos x="1853" y="1725"/>
                </a:cxn>
                <a:cxn ang="0">
                  <a:pos x="1908" y="1682"/>
                </a:cxn>
                <a:cxn ang="0">
                  <a:pos x="1971" y="1634"/>
                </a:cxn>
                <a:cxn ang="0">
                  <a:pos x="2030" y="1577"/>
                </a:cxn>
                <a:cxn ang="0">
                  <a:pos x="2094" y="1516"/>
                </a:cxn>
                <a:cxn ang="0">
                  <a:pos x="2153" y="1450"/>
                </a:cxn>
                <a:cxn ang="0">
                  <a:pos x="2210" y="1378"/>
                </a:cxn>
                <a:cxn ang="0">
                  <a:pos x="2263" y="1298"/>
                </a:cxn>
                <a:cxn ang="0">
                  <a:pos x="2315" y="1214"/>
                </a:cxn>
                <a:cxn ang="0">
                  <a:pos x="2357" y="1125"/>
                </a:cxn>
                <a:cxn ang="0">
                  <a:pos x="2391" y="1030"/>
                </a:cxn>
                <a:cxn ang="0">
                  <a:pos x="2391" y="1022"/>
                </a:cxn>
                <a:cxn ang="0">
                  <a:pos x="2396" y="1007"/>
                </a:cxn>
                <a:cxn ang="0">
                  <a:pos x="2402" y="979"/>
                </a:cxn>
                <a:cxn ang="0">
                  <a:pos x="2412" y="944"/>
                </a:cxn>
                <a:cxn ang="0">
                  <a:pos x="2423" y="901"/>
                </a:cxn>
                <a:cxn ang="0">
                  <a:pos x="2433" y="851"/>
                </a:cxn>
                <a:cxn ang="0">
                  <a:pos x="2440" y="798"/>
                </a:cxn>
                <a:cxn ang="0">
                  <a:pos x="2450" y="741"/>
                </a:cxn>
                <a:cxn ang="0">
                  <a:pos x="2455" y="678"/>
                </a:cxn>
                <a:cxn ang="0">
                  <a:pos x="2459" y="618"/>
                </a:cxn>
                <a:cxn ang="0">
                  <a:pos x="2459" y="553"/>
                </a:cxn>
                <a:cxn ang="0">
                  <a:pos x="2457" y="492"/>
                </a:cxn>
                <a:cxn ang="0">
                  <a:pos x="2450" y="433"/>
                </a:cxn>
                <a:cxn ang="0">
                  <a:pos x="2436" y="376"/>
                </a:cxn>
                <a:cxn ang="0">
                  <a:pos x="2417" y="325"/>
                </a:cxn>
                <a:cxn ang="0">
                  <a:pos x="2393" y="281"/>
                </a:cxn>
                <a:cxn ang="0">
                  <a:pos x="1650" y="103"/>
                </a:cxn>
                <a:cxn ang="0">
                  <a:pos x="1391" y="163"/>
                </a:cxn>
                <a:cxn ang="0">
                  <a:pos x="808" y="0"/>
                </a:cxn>
                <a:cxn ang="0">
                  <a:pos x="530" y="97"/>
                </a:cxn>
                <a:cxn ang="0">
                  <a:pos x="15" y="135"/>
                </a:cxn>
                <a:cxn ang="0">
                  <a:pos x="5" y="274"/>
                </a:cxn>
                <a:cxn ang="0">
                  <a:pos x="5" y="274"/>
                </a:cxn>
              </a:cxnLst>
              <a:rect l="0" t="0" r="r" b="b"/>
              <a:pathLst>
                <a:path w="2459" h="1887">
                  <a:moveTo>
                    <a:pt x="5" y="274"/>
                  </a:moveTo>
                  <a:lnTo>
                    <a:pt x="4" y="283"/>
                  </a:lnTo>
                  <a:lnTo>
                    <a:pt x="4" y="314"/>
                  </a:lnTo>
                  <a:lnTo>
                    <a:pt x="2" y="361"/>
                  </a:lnTo>
                  <a:lnTo>
                    <a:pt x="2" y="422"/>
                  </a:lnTo>
                  <a:lnTo>
                    <a:pt x="0" y="496"/>
                  </a:lnTo>
                  <a:lnTo>
                    <a:pt x="0" y="581"/>
                  </a:lnTo>
                  <a:lnTo>
                    <a:pt x="0" y="673"/>
                  </a:lnTo>
                  <a:lnTo>
                    <a:pt x="4" y="770"/>
                  </a:lnTo>
                  <a:lnTo>
                    <a:pt x="5" y="866"/>
                  </a:lnTo>
                  <a:lnTo>
                    <a:pt x="13" y="963"/>
                  </a:lnTo>
                  <a:lnTo>
                    <a:pt x="21" y="1057"/>
                  </a:lnTo>
                  <a:lnTo>
                    <a:pt x="32" y="1144"/>
                  </a:lnTo>
                  <a:lnTo>
                    <a:pt x="45" y="1224"/>
                  </a:lnTo>
                  <a:lnTo>
                    <a:pt x="64" y="1292"/>
                  </a:lnTo>
                  <a:lnTo>
                    <a:pt x="85" y="1347"/>
                  </a:lnTo>
                  <a:lnTo>
                    <a:pt x="114" y="1385"/>
                  </a:lnTo>
                  <a:lnTo>
                    <a:pt x="306" y="1708"/>
                  </a:lnTo>
                  <a:lnTo>
                    <a:pt x="555" y="1877"/>
                  </a:lnTo>
                  <a:lnTo>
                    <a:pt x="887" y="1887"/>
                  </a:lnTo>
                  <a:lnTo>
                    <a:pt x="1233" y="1885"/>
                  </a:lnTo>
                  <a:lnTo>
                    <a:pt x="1663" y="1847"/>
                  </a:lnTo>
                  <a:lnTo>
                    <a:pt x="1669" y="1843"/>
                  </a:lnTo>
                  <a:lnTo>
                    <a:pt x="1688" y="1834"/>
                  </a:lnTo>
                  <a:lnTo>
                    <a:pt x="1716" y="1815"/>
                  </a:lnTo>
                  <a:lnTo>
                    <a:pt x="1754" y="1792"/>
                  </a:lnTo>
                  <a:lnTo>
                    <a:pt x="1800" y="1761"/>
                  </a:lnTo>
                  <a:lnTo>
                    <a:pt x="1853" y="1725"/>
                  </a:lnTo>
                  <a:lnTo>
                    <a:pt x="1908" y="1682"/>
                  </a:lnTo>
                  <a:lnTo>
                    <a:pt x="1971" y="1634"/>
                  </a:lnTo>
                  <a:lnTo>
                    <a:pt x="2030" y="1577"/>
                  </a:lnTo>
                  <a:lnTo>
                    <a:pt x="2094" y="1516"/>
                  </a:lnTo>
                  <a:lnTo>
                    <a:pt x="2153" y="1450"/>
                  </a:lnTo>
                  <a:lnTo>
                    <a:pt x="2210" y="1378"/>
                  </a:lnTo>
                  <a:lnTo>
                    <a:pt x="2263" y="1298"/>
                  </a:lnTo>
                  <a:lnTo>
                    <a:pt x="2315" y="1214"/>
                  </a:lnTo>
                  <a:lnTo>
                    <a:pt x="2357" y="1125"/>
                  </a:lnTo>
                  <a:lnTo>
                    <a:pt x="2391" y="1030"/>
                  </a:lnTo>
                  <a:lnTo>
                    <a:pt x="2391" y="1022"/>
                  </a:lnTo>
                  <a:lnTo>
                    <a:pt x="2396" y="1007"/>
                  </a:lnTo>
                  <a:lnTo>
                    <a:pt x="2402" y="979"/>
                  </a:lnTo>
                  <a:lnTo>
                    <a:pt x="2412" y="944"/>
                  </a:lnTo>
                  <a:lnTo>
                    <a:pt x="2423" y="901"/>
                  </a:lnTo>
                  <a:lnTo>
                    <a:pt x="2433" y="851"/>
                  </a:lnTo>
                  <a:lnTo>
                    <a:pt x="2440" y="798"/>
                  </a:lnTo>
                  <a:lnTo>
                    <a:pt x="2450" y="741"/>
                  </a:lnTo>
                  <a:lnTo>
                    <a:pt x="2455" y="678"/>
                  </a:lnTo>
                  <a:lnTo>
                    <a:pt x="2459" y="618"/>
                  </a:lnTo>
                  <a:lnTo>
                    <a:pt x="2459" y="553"/>
                  </a:lnTo>
                  <a:lnTo>
                    <a:pt x="2457" y="492"/>
                  </a:lnTo>
                  <a:lnTo>
                    <a:pt x="2450" y="433"/>
                  </a:lnTo>
                  <a:lnTo>
                    <a:pt x="2436" y="376"/>
                  </a:lnTo>
                  <a:lnTo>
                    <a:pt x="2417" y="325"/>
                  </a:lnTo>
                  <a:lnTo>
                    <a:pt x="2393" y="281"/>
                  </a:lnTo>
                  <a:lnTo>
                    <a:pt x="1650" y="103"/>
                  </a:lnTo>
                  <a:lnTo>
                    <a:pt x="1391" y="163"/>
                  </a:lnTo>
                  <a:lnTo>
                    <a:pt x="808" y="0"/>
                  </a:lnTo>
                  <a:lnTo>
                    <a:pt x="530" y="97"/>
                  </a:lnTo>
                  <a:lnTo>
                    <a:pt x="15" y="135"/>
                  </a:lnTo>
                  <a:lnTo>
                    <a:pt x="5" y="274"/>
                  </a:lnTo>
                  <a:lnTo>
                    <a:pt x="5" y="274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63" name="Freeform 351"/>
            <p:cNvSpPr>
              <a:spLocks/>
            </p:cNvSpPr>
            <p:nvPr/>
          </p:nvSpPr>
          <p:spPr bwMode="auto">
            <a:xfrm>
              <a:off x="2073" y="1524"/>
              <a:ext cx="2189" cy="973"/>
            </a:xfrm>
            <a:custGeom>
              <a:avLst/>
              <a:gdLst/>
              <a:ahLst/>
              <a:cxnLst>
                <a:cxn ang="0">
                  <a:pos x="0" y="1946"/>
                </a:cxn>
                <a:cxn ang="0">
                  <a:pos x="264" y="1773"/>
                </a:cxn>
                <a:cxn ang="0">
                  <a:pos x="517" y="1642"/>
                </a:cxn>
                <a:cxn ang="0">
                  <a:pos x="837" y="1556"/>
                </a:cxn>
                <a:cxn ang="0">
                  <a:pos x="970" y="1434"/>
                </a:cxn>
                <a:cxn ang="0">
                  <a:pos x="1675" y="1193"/>
                </a:cxn>
                <a:cxn ang="0">
                  <a:pos x="1920" y="1094"/>
                </a:cxn>
                <a:cxn ang="0">
                  <a:pos x="2026" y="1075"/>
                </a:cxn>
                <a:cxn ang="0">
                  <a:pos x="2108" y="971"/>
                </a:cxn>
                <a:cxn ang="0">
                  <a:pos x="2300" y="938"/>
                </a:cxn>
                <a:cxn ang="0">
                  <a:pos x="2443" y="771"/>
                </a:cxn>
                <a:cxn ang="0">
                  <a:pos x="2648" y="756"/>
                </a:cxn>
                <a:cxn ang="0">
                  <a:pos x="3104" y="674"/>
                </a:cxn>
                <a:cxn ang="0">
                  <a:pos x="3727" y="357"/>
                </a:cxn>
                <a:cxn ang="0">
                  <a:pos x="3801" y="298"/>
                </a:cxn>
                <a:cxn ang="0">
                  <a:pos x="3912" y="313"/>
                </a:cxn>
                <a:cxn ang="0">
                  <a:pos x="3997" y="249"/>
                </a:cxn>
                <a:cxn ang="0">
                  <a:pos x="4064" y="220"/>
                </a:cxn>
                <a:cxn ang="0">
                  <a:pos x="4170" y="207"/>
                </a:cxn>
                <a:cxn ang="0">
                  <a:pos x="4309" y="167"/>
                </a:cxn>
                <a:cxn ang="0">
                  <a:pos x="4377" y="78"/>
                </a:cxn>
                <a:cxn ang="0">
                  <a:pos x="4301" y="112"/>
                </a:cxn>
                <a:cxn ang="0">
                  <a:pos x="4239" y="70"/>
                </a:cxn>
                <a:cxn ang="0">
                  <a:pos x="4134" y="0"/>
                </a:cxn>
                <a:cxn ang="0">
                  <a:pos x="4020" y="32"/>
                </a:cxn>
                <a:cxn ang="0">
                  <a:pos x="3955" y="91"/>
                </a:cxn>
                <a:cxn ang="0">
                  <a:pos x="3843" y="104"/>
                </a:cxn>
                <a:cxn ang="0">
                  <a:pos x="3792" y="138"/>
                </a:cxn>
                <a:cxn ang="0">
                  <a:pos x="3741" y="112"/>
                </a:cxn>
                <a:cxn ang="0">
                  <a:pos x="3632" y="167"/>
                </a:cxn>
                <a:cxn ang="0">
                  <a:pos x="3594" y="254"/>
                </a:cxn>
                <a:cxn ang="0">
                  <a:pos x="3172" y="319"/>
                </a:cxn>
                <a:cxn ang="0">
                  <a:pos x="2830" y="387"/>
                </a:cxn>
                <a:cxn ang="0">
                  <a:pos x="2425" y="511"/>
                </a:cxn>
                <a:cxn ang="0">
                  <a:pos x="2309" y="604"/>
                </a:cxn>
                <a:cxn ang="0">
                  <a:pos x="2095" y="646"/>
                </a:cxn>
                <a:cxn ang="0">
                  <a:pos x="1920" y="688"/>
                </a:cxn>
                <a:cxn ang="0">
                  <a:pos x="1627" y="726"/>
                </a:cxn>
                <a:cxn ang="0">
                  <a:pos x="1118" y="880"/>
                </a:cxn>
                <a:cxn ang="0">
                  <a:pos x="960" y="956"/>
                </a:cxn>
                <a:cxn ang="0">
                  <a:pos x="745" y="975"/>
                </a:cxn>
                <a:cxn ang="0">
                  <a:pos x="550" y="1128"/>
                </a:cxn>
                <a:cxn ang="0">
                  <a:pos x="378" y="1096"/>
                </a:cxn>
                <a:cxn ang="0">
                  <a:pos x="167" y="1248"/>
                </a:cxn>
                <a:cxn ang="0">
                  <a:pos x="14" y="1260"/>
                </a:cxn>
                <a:cxn ang="0">
                  <a:pos x="0" y="1946"/>
                </a:cxn>
                <a:cxn ang="0">
                  <a:pos x="0" y="1946"/>
                </a:cxn>
              </a:cxnLst>
              <a:rect l="0" t="0" r="r" b="b"/>
              <a:pathLst>
                <a:path w="4377" h="1946">
                  <a:moveTo>
                    <a:pt x="0" y="1946"/>
                  </a:moveTo>
                  <a:lnTo>
                    <a:pt x="264" y="1773"/>
                  </a:lnTo>
                  <a:lnTo>
                    <a:pt x="517" y="1642"/>
                  </a:lnTo>
                  <a:lnTo>
                    <a:pt x="837" y="1556"/>
                  </a:lnTo>
                  <a:lnTo>
                    <a:pt x="970" y="1434"/>
                  </a:lnTo>
                  <a:lnTo>
                    <a:pt x="1675" y="1193"/>
                  </a:lnTo>
                  <a:lnTo>
                    <a:pt x="1920" y="1094"/>
                  </a:lnTo>
                  <a:lnTo>
                    <a:pt x="2026" y="1075"/>
                  </a:lnTo>
                  <a:lnTo>
                    <a:pt x="2108" y="971"/>
                  </a:lnTo>
                  <a:lnTo>
                    <a:pt x="2300" y="938"/>
                  </a:lnTo>
                  <a:lnTo>
                    <a:pt x="2443" y="771"/>
                  </a:lnTo>
                  <a:lnTo>
                    <a:pt x="2648" y="756"/>
                  </a:lnTo>
                  <a:lnTo>
                    <a:pt x="3104" y="674"/>
                  </a:lnTo>
                  <a:lnTo>
                    <a:pt x="3727" y="357"/>
                  </a:lnTo>
                  <a:lnTo>
                    <a:pt x="3801" y="298"/>
                  </a:lnTo>
                  <a:lnTo>
                    <a:pt x="3912" y="313"/>
                  </a:lnTo>
                  <a:lnTo>
                    <a:pt x="3997" y="249"/>
                  </a:lnTo>
                  <a:lnTo>
                    <a:pt x="4064" y="220"/>
                  </a:lnTo>
                  <a:lnTo>
                    <a:pt x="4170" y="207"/>
                  </a:lnTo>
                  <a:lnTo>
                    <a:pt x="4309" y="167"/>
                  </a:lnTo>
                  <a:lnTo>
                    <a:pt x="4377" y="78"/>
                  </a:lnTo>
                  <a:lnTo>
                    <a:pt x="4301" y="112"/>
                  </a:lnTo>
                  <a:lnTo>
                    <a:pt x="4239" y="70"/>
                  </a:lnTo>
                  <a:lnTo>
                    <a:pt x="4134" y="0"/>
                  </a:lnTo>
                  <a:lnTo>
                    <a:pt x="4020" y="32"/>
                  </a:lnTo>
                  <a:lnTo>
                    <a:pt x="3955" y="91"/>
                  </a:lnTo>
                  <a:lnTo>
                    <a:pt x="3843" y="104"/>
                  </a:lnTo>
                  <a:lnTo>
                    <a:pt x="3792" y="138"/>
                  </a:lnTo>
                  <a:lnTo>
                    <a:pt x="3741" y="112"/>
                  </a:lnTo>
                  <a:lnTo>
                    <a:pt x="3632" y="167"/>
                  </a:lnTo>
                  <a:lnTo>
                    <a:pt x="3594" y="254"/>
                  </a:lnTo>
                  <a:lnTo>
                    <a:pt x="3172" y="319"/>
                  </a:lnTo>
                  <a:lnTo>
                    <a:pt x="2830" y="387"/>
                  </a:lnTo>
                  <a:lnTo>
                    <a:pt x="2425" y="511"/>
                  </a:lnTo>
                  <a:lnTo>
                    <a:pt x="2309" y="604"/>
                  </a:lnTo>
                  <a:lnTo>
                    <a:pt x="2095" y="646"/>
                  </a:lnTo>
                  <a:lnTo>
                    <a:pt x="1920" y="688"/>
                  </a:lnTo>
                  <a:lnTo>
                    <a:pt x="1627" y="726"/>
                  </a:lnTo>
                  <a:lnTo>
                    <a:pt x="1118" y="880"/>
                  </a:lnTo>
                  <a:lnTo>
                    <a:pt x="960" y="956"/>
                  </a:lnTo>
                  <a:lnTo>
                    <a:pt x="745" y="975"/>
                  </a:lnTo>
                  <a:lnTo>
                    <a:pt x="550" y="1128"/>
                  </a:lnTo>
                  <a:lnTo>
                    <a:pt x="378" y="1096"/>
                  </a:lnTo>
                  <a:lnTo>
                    <a:pt x="167" y="1248"/>
                  </a:lnTo>
                  <a:lnTo>
                    <a:pt x="14" y="1260"/>
                  </a:lnTo>
                  <a:lnTo>
                    <a:pt x="0" y="1946"/>
                  </a:lnTo>
                  <a:lnTo>
                    <a:pt x="0" y="1946"/>
                  </a:lnTo>
                  <a:close/>
                </a:path>
              </a:pathLst>
            </a:custGeom>
            <a:solidFill>
              <a:srgbClr val="A38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64" name="Freeform 352"/>
            <p:cNvSpPr>
              <a:spLocks/>
            </p:cNvSpPr>
            <p:nvPr/>
          </p:nvSpPr>
          <p:spPr bwMode="auto">
            <a:xfrm>
              <a:off x="3562" y="1701"/>
              <a:ext cx="810" cy="561"/>
            </a:xfrm>
            <a:custGeom>
              <a:avLst/>
              <a:gdLst/>
              <a:ahLst/>
              <a:cxnLst>
                <a:cxn ang="0">
                  <a:pos x="745" y="1114"/>
                </a:cxn>
                <a:cxn ang="0">
                  <a:pos x="459" y="1095"/>
                </a:cxn>
                <a:cxn ang="0">
                  <a:pos x="188" y="933"/>
                </a:cxn>
                <a:cxn ang="0">
                  <a:pos x="3" y="679"/>
                </a:cxn>
                <a:cxn ang="0">
                  <a:pos x="0" y="490"/>
                </a:cxn>
                <a:cxn ang="0">
                  <a:pos x="0" y="485"/>
                </a:cxn>
                <a:cxn ang="0">
                  <a:pos x="5" y="477"/>
                </a:cxn>
                <a:cxn ang="0">
                  <a:pos x="13" y="462"/>
                </a:cxn>
                <a:cxn ang="0">
                  <a:pos x="26" y="447"/>
                </a:cxn>
                <a:cxn ang="0">
                  <a:pos x="39" y="424"/>
                </a:cxn>
                <a:cxn ang="0">
                  <a:pos x="57" y="401"/>
                </a:cxn>
                <a:cxn ang="0">
                  <a:pos x="72" y="376"/>
                </a:cxn>
                <a:cxn ang="0">
                  <a:pos x="91" y="352"/>
                </a:cxn>
                <a:cxn ang="0">
                  <a:pos x="110" y="323"/>
                </a:cxn>
                <a:cxn ang="0">
                  <a:pos x="127" y="299"/>
                </a:cxn>
                <a:cxn ang="0">
                  <a:pos x="146" y="274"/>
                </a:cxn>
                <a:cxn ang="0">
                  <a:pos x="165" y="253"/>
                </a:cxn>
                <a:cxn ang="0">
                  <a:pos x="182" y="230"/>
                </a:cxn>
                <a:cxn ang="0">
                  <a:pos x="197" y="217"/>
                </a:cxn>
                <a:cxn ang="0">
                  <a:pos x="209" y="207"/>
                </a:cxn>
                <a:cxn ang="0">
                  <a:pos x="220" y="202"/>
                </a:cxn>
                <a:cxn ang="0">
                  <a:pos x="228" y="196"/>
                </a:cxn>
                <a:cxn ang="0">
                  <a:pos x="243" y="192"/>
                </a:cxn>
                <a:cxn ang="0">
                  <a:pos x="260" y="185"/>
                </a:cxn>
                <a:cxn ang="0">
                  <a:pos x="281" y="181"/>
                </a:cxn>
                <a:cxn ang="0">
                  <a:pos x="302" y="173"/>
                </a:cxn>
                <a:cxn ang="0">
                  <a:pos x="326" y="167"/>
                </a:cxn>
                <a:cxn ang="0">
                  <a:pos x="351" y="162"/>
                </a:cxn>
                <a:cxn ang="0">
                  <a:pos x="376" y="156"/>
                </a:cxn>
                <a:cxn ang="0">
                  <a:pos x="397" y="150"/>
                </a:cxn>
                <a:cxn ang="0">
                  <a:pos x="420" y="143"/>
                </a:cxn>
                <a:cxn ang="0">
                  <a:pos x="440" y="137"/>
                </a:cxn>
                <a:cxn ang="0">
                  <a:pos x="459" y="135"/>
                </a:cxn>
                <a:cxn ang="0">
                  <a:pos x="475" y="129"/>
                </a:cxn>
                <a:cxn ang="0">
                  <a:pos x="486" y="128"/>
                </a:cxn>
                <a:cxn ang="0">
                  <a:pos x="494" y="128"/>
                </a:cxn>
                <a:cxn ang="0">
                  <a:pos x="497" y="128"/>
                </a:cxn>
                <a:cxn ang="0">
                  <a:pos x="653" y="0"/>
                </a:cxn>
                <a:cxn ang="0">
                  <a:pos x="1111" y="59"/>
                </a:cxn>
                <a:cxn ang="0">
                  <a:pos x="1467" y="207"/>
                </a:cxn>
                <a:cxn ang="0">
                  <a:pos x="1619" y="414"/>
                </a:cxn>
                <a:cxn ang="0">
                  <a:pos x="1602" y="770"/>
                </a:cxn>
                <a:cxn ang="0">
                  <a:pos x="1465" y="967"/>
                </a:cxn>
                <a:cxn ang="0">
                  <a:pos x="1195" y="1080"/>
                </a:cxn>
                <a:cxn ang="0">
                  <a:pos x="1018" y="1121"/>
                </a:cxn>
                <a:cxn ang="0">
                  <a:pos x="745" y="1114"/>
                </a:cxn>
                <a:cxn ang="0">
                  <a:pos x="745" y="1114"/>
                </a:cxn>
              </a:cxnLst>
              <a:rect l="0" t="0" r="r" b="b"/>
              <a:pathLst>
                <a:path w="1619" h="1121">
                  <a:moveTo>
                    <a:pt x="745" y="1114"/>
                  </a:moveTo>
                  <a:lnTo>
                    <a:pt x="459" y="1095"/>
                  </a:lnTo>
                  <a:lnTo>
                    <a:pt x="188" y="933"/>
                  </a:lnTo>
                  <a:lnTo>
                    <a:pt x="3" y="679"/>
                  </a:lnTo>
                  <a:lnTo>
                    <a:pt x="0" y="490"/>
                  </a:lnTo>
                  <a:lnTo>
                    <a:pt x="0" y="485"/>
                  </a:lnTo>
                  <a:lnTo>
                    <a:pt x="5" y="477"/>
                  </a:lnTo>
                  <a:lnTo>
                    <a:pt x="13" y="462"/>
                  </a:lnTo>
                  <a:lnTo>
                    <a:pt x="26" y="447"/>
                  </a:lnTo>
                  <a:lnTo>
                    <a:pt x="39" y="424"/>
                  </a:lnTo>
                  <a:lnTo>
                    <a:pt x="57" y="401"/>
                  </a:lnTo>
                  <a:lnTo>
                    <a:pt x="72" y="376"/>
                  </a:lnTo>
                  <a:lnTo>
                    <a:pt x="91" y="352"/>
                  </a:lnTo>
                  <a:lnTo>
                    <a:pt x="110" y="323"/>
                  </a:lnTo>
                  <a:lnTo>
                    <a:pt x="127" y="299"/>
                  </a:lnTo>
                  <a:lnTo>
                    <a:pt x="146" y="274"/>
                  </a:lnTo>
                  <a:lnTo>
                    <a:pt x="165" y="253"/>
                  </a:lnTo>
                  <a:lnTo>
                    <a:pt x="182" y="230"/>
                  </a:lnTo>
                  <a:lnTo>
                    <a:pt x="197" y="217"/>
                  </a:lnTo>
                  <a:lnTo>
                    <a:pt x="209" y="207"/>
                  </a:lnTo>
                  <a:lnTo>
                    <a:pt x="220" y="202"/>
                  </a:lnTo>
                  <a:lnTo>
                    <a:pt x="228" y="196"/>
                  </a:lnTo>
                  <a:lnTo>
                    <a:pt x="243" y="192"/>
                  </a:lnTo>
                  <a:lnTo>
                    <a:pt x="260" y="185"/>
                  </a:lnTo>
                  <a:lnTo>
                    <a:pt x="281" y="181"/>
                  </a:lnTo>
                  <a:lnTo>
                    <a:pt x="302" y="173"/>
                  </a:lnTo>
                  <a:lnTo>
                    <a:pt x="326" y="167"/>
                  </a:lnTo>
                  <a:lnTo>
                    <a:pt x="351" y="162"/>
                  </a:lnTo>
                  <a:lnTo>
                    <a:pt x="376" y="156"/>
                  </a:lnTo>
                  <a:lnTo>
                    <a:pt x="397" y="150"/>
                  </a:lnTo>
                  <a:lnTo>
                    <a:pt x="420" y="143"/>
                  </a:lnTo>
                  <a:lnTo>
                    <a:pt x="440" y="137"/>
                  </a:lnTo>
                  <a:lnTo>
                    <a:pt x="459" y="135"/>
                  </a:lnTo>
                  <a:lnTo>
                    <a:pt x="475" y="129"/>
                  </a:lnTo>
                  <a:lnTo>
                    <a:pt x="486" y="128"/>
                  </a:lnTo>
                  <a:lnTo>
                    <a:pt x="494" y="128"/>
                  </a:lnTo>
                  <a:lnTo>
                    <a:pt x="497" y="128"/>
                  </a:lnTo>
                  <a:lnTo>
                    <a:pt x="653" y="0"/>
                  </a:lnTo>
                  <a:lnTo>
                    <a:pt x="1111" y="59"/>
                  </a:lnTo>
                  <a:lnTo>
                    <a:pt x="1467" y="207"/>
                  </a:lnTo>
                  <a:lnTo>
                    <a:pt x="1619" y="414"/>
                  </a:lnTo>
                  <a:lnTo>
                    <a:pt x="1602" y="770"/>
                  </a:lnTo>
                  <a:lnTo>
                    <a:pt x="1465" y="967"/>
                  </a:lnTo>
                  <a:lnTo>
                    <a:pt x="1195" y="1080"/>
                  </a:lnTo>
                  <a:lnTo>
                    <a:pt x="1018" y="1121"/>
                  </a:lnTo>
                  <a:lnTo>
                    <a:pt x="745" y="1114"/>
                  </a:lnTo>
                  <a:lnTo>
                    <a:pt x="745" y="1114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65" name="Freeform 353"/>
            <p:cNvSpPr>
              <a:spLocks/>
            </p:cNvSpPr>
            <p:nvPr/>
          </p:nvSpPr>
          <p:spPr bwMode="auto">
            <a:xfrm>
              <a:off x="3859" y="1707"/>
              <a:ext cx="443" cy="1042"/>
            </a:xfrm>
            <a:custGeom>
              <a:avLst/>
              <a:gdLst/>
              <a:ahLst/>
              <a:cxnLst>
                <a:cxn ang="0">
                  <a:pos x="0" y="258"/>
                </a:cxn>
                <a:cxn ang="0">
                  <a:pos x="180" y="553"/>
                </a:cxn>
                <a:cxn ang="0">
                  <a:pos x="205" y="304"/>
                </a:cxn>
                <a:cxn ang="0">
                  <a:pos x="161" y="0"/>
                </a:cxn>
                <a:cxn ang="0">
                  <a:pos x="229" y="11"/>
                </a:cxn>
                <a:cxn ang="0">
                  <a:pos x="309" y="197"/>
                </a:cxn>
                <a:cxn ang="0">
                  <a:pos x="315" y="619"/>
                </a:cxn>
                <a:cxn ang="0">
                  <a:pos x="269" y="1010"/>
                </a:cxn>
                <a:cxn ang="0">
                  <a:pos x="281" y="1227"/>
                </a:cxn>
                <a:cxn ang="0">
                  <a:pos x="347" y="1368"/>
                </a:cxn>
                <a:cxn ang="0">
                  <a:pos x="448" y="1035"/>
                </a:cxn>
                <a:cxn ang="0">
                  <a:pos x="440" y="737"/>
                </a:cxn>
                <a:cxn ang="0">
                  <a:pos x="444" y="619"/>
                </a:cxn>
                <a:cxn ang="0">
                  <a:pos x="573" y="277"/>
                </a:cxn>
                <a:cxn ang="0">
                  <a:pos x="587" y="195"/>
                </a:cxn>
                <a:cxn ang="0">
                  <a:pos x="617" y="233"/>
                </a:cxn>
                <a:cxn ang="0">
                  <a:pos x="615" y="539"/>
                </a:cxn>
                <a:cxn ang="0">
                  <a:pos x="841" y="292"/>
                </a:cxn>
                <a:cxn ang="0">
                  <a:pos x="885" y="366"/>
                </a:cxn>
                <a:cxn ang="0">
                  <a:pos x="872" y="471"/>
                </a:cxn>
                <a:cxn ang="0">
                  <a:pos x="535" y="826"/>
                </a:cxn>
                <a:cxn ang="0">
                  <a:pos x="520" y="917"/>
                </a:cxn>
                <a:cxn ang="0">
                  <a:pos x="554" y="1068"/>
                </a:cxn>
                <a:cxn ang="0">
                  <a:pos x="511" y="1326"/>
                </a:cxn>
                <a:cxn ang="0">
                  <a:pos x="364" y="1543"/>
                </a:cxn>
                <a:cxn ang="0">
                  <a:pos x="414" y="2033"/>
                </a:cxn>
                <a:cxn ang="0">
                  <a:pos x="290" y="2084"/>
                </a:cxn>
                <a:cxn ang="0">
                  <a:pos x="212" y="2063"/>
                </a:cxn>
                <a:cxn ang="0">
                  <a:pos x="165" y="2084"/>
                </a:cxn>
                <a:cxn ang="0">
                  <a:pos x="152" y="1961"/>
                </a:cxn>
                <a:cxn ang="0">
                  <a:pos x="212" y="1759"/>
                </a:cxn>
                <a:cxn ang="0">
                  <a:pos x="205" y="1349"/>
                </a:cxn>
                <a:cxn ang="0">
                  <a:pos x="142" y="1227"/>
                </a:cxn>
                <a:cxn ang="0">
                  <a:pos x="142" y="1223"/>
                </a:cxn>
                <a:cxn ang="0">
                  <a:pos x="144" y="1210"/>
                </a:cxn>
                <a:cxn ang="0">
                  <a:pos x="146" y="1193"/>
                </a:cxn>
                <a:cxn ang="0">
                  <a:pos x="148" y="1168"/>
                </a:cxn>
                <a:cxn ang="0">
                  <a:pos x="152" y="1140"/>
                </a:cxn>
                <a:cxn ang="0">
                  <a:pos x="157" y="1107"/>
                </a:cxn>
                <a:cxn ang="0">
                  <a:pos x="159" y="1073"/>
                </a:cxn>
                <a:cxn ang="0">
                  <a:pos x="165" y="1039"/>
                </a:cxn>
                <a:cxn ang="0">
                  <a:pos x="169" y="1001"/>
                </a:cxn>
                <a:cxn ang="0">
                  <a:pos x="171" y="965"/>
                </a:cxn>
                <a:cxn ang="0">
                  <a:pos x="172" y="929"/>
                </a:cxn>
                <a:cxn ang="0">
                  <a:pos x="176" y="900"/>
                </a:cxn>
                <a:cxn ang="0">
                  <a:pos x="176" y="872"/>
                </a:cxn>
                <a:cxn ang="0">
                  <a:pos x="176" y="849"/>
                </a:cxn>
                <a:cxn ang="0">
                  <a:pos x="174" y="830"/>
                </a:cxn>
                <a:cxn ang="0">
                  <a:pos x="172" y="820"/>
                </a:cxn>
                <a:cxn ang="0">
                  <a:pos x="91" y="720"/>
                </a:cxn>
                <a:cxn ang="0">
                  <a:pos x="9" y="623"/>
                </a:cxn>
                <a:cxn ang="0">
                  <a:pos x="0" y="258"/>
                </a:cxn>
                <a:cxn ang="0">
                  <a:pos x="0" y="258"/>
                </a:cxn>
              </a:cxnLst>
              <a:rect l="0" t="0" r="r" b="b"/>
              <a:pathLst>
                <a:path w="885" h="2084">
                  <a:moveTo>
                    <a:pt x="0" y="258"/>
                  </a:moveTo>
                  <a:lnTo>
                    <a:pt x="180" y="553"/>
                  </a:lnTo>
                  <a:lnTo>
                    <a:pt x="205" y="304"/>
                  </a:lnTo>
                  <a:lnTo>
                    <a:pt x="161" y="0"/>
                  </a:lnTo>
                  <a:lnTo>
                    <a:pt x="229" y="11"/>
                  </a:lnTo>
                  <a:lnTo>
                    <a:pt x="309" y="197"/>
                  </a:lnTo>
                  <a:lnTo>
                    <a:pt x="315" y="619"/>
                  </a:lnTo>
                  <a:lnTo>
                    <a:pt x="269" y="1010"/>
                  </a:lnTo>
                  <a:lnTo>
                    <a:pt x="281" y="1227"/>
                  </a:lnTo>
                  <a:lnTo>
                    <a:pt x="347" y="1368"/>
                  </a:lnTo>
                  <a:lnTo>
                    <a:pt x="448" y="1035"/>
                  </a:lnTo>
                  <a:lnTo>
                    <a:pt x="440" y="737"/>
                  </a:lnTo>
                  <a:lnTo>
                    <a:pt x="444" y="619"/>
                  </a:lnTo>
                  <a:lnTo>
                    <a:pt x="573" y="277"/>
                  </a:lnTo>
                  <a:lnTo>
                    <a:pt x="587" y="195"/>
                  </a:lnTo>
                  <a:lnTo>
                    <a:pt x="617" y="233"/>
                  </a:lnTo>
                  <a:lnTo>
                    <a:pt x="615" y="539"/>
                  </a:lnTo>
                  <a:lnTo>
                    <a:pt x="841" y="292"/>
                  </a:lnTo>
                  <a:lnTo>
                    <a:pt x="885" y="366"/>
                  </a:lnTo>
                  <a:lnTo>
                    <a:pt x="872" y="471"/>
                  </a:lnTo>
                  <a:lnTo>
                    <a:pt x="535" y="826"/>
                  </a:lnTo>
                  <a:lnTo>
                    <a:pt x="520" y="917"/>
                  </a:lnTo>
                  <a:lnTo>
                    <a:pt x="554" y="1068"/>
                  </a:lnTo>
                  <a:lnTo>
                    <a:pt x="511" y="1326"/>
                  </a:lnTo>
                  <a:lnTo>
                    <a:pt x="364" y="1543"/>
                  </a:lnTo>
                  <a:lnTo>
                    <a:pt x="414" y="2033"/>
                  </a:lnTo>
                  <a:lnTo>
                    <a:pt x="290" y="2084"/>
                  </a:lnTo>
                  <a:lnTo>
                    <a:pt x="212" y="2063"/>
                  </a:lnTo>
                  <a:lnTo>
                    <a:pt x="165" y="2084"/>
                  </a:lnTo>
                  <a:lnTo>
                    <a:pt x="152" y="1961"/>
                  </a:lnTo>
                  <a:lnTo>
                    <a:pt x="212" y="1759"/>
                  </a:lnTo>
                  <a:lnTo>
                    <a:pt x="205" y="1349"/>
                  </a:lnTo>
                  <a:lnTo>
                    <a:pt x="142" y="1227"/>
                  </a:lnTo>
                  <a:lnTo>
                    <a:pt x="142" y="1223"/>
                  </a:lnTo>
                  <a:lnTo>
                    <a:pt x="144" y="1210"/>
                  </a:lnTo>
                  <a:lnTo>
                    <a:pt x="146" y="1193"/>
                  </a:lnTo>
                  <a:lnTo>
                    <a:pt x="148" y="1168"/>
                  </a:lnTo>
                  <a:lnTo>
                    <a:pt x="152" y="1140"/>
                  </a:lnTo>
                  <a:lnTo>
                    <a:pt x="157" y="1107"/>
                  </a:lnTo>
                  <a:lnTo>
                    <a:pt x="159" y="1073"/>
                  </a:lnTo>
                  <a:lnTo>
                    <a:pt x="165" y="1039"/>
                  </a:lnTo>
                  <a:lnTo>
                    <a:pt x="169" y="1001"/>
                  </a:lnTo>
                  <a:lnTo>
                    <a:pt x="171" y="965"/>
                  </a:lnTo>
                  <a:lnTo>
                    <a:pt x="172" y="929"/>
                  </a:lnTo>
                  <a:lnTo>
                    <a:pt x="176" y="900"/>
                  </a:lnTo>
                  <a:lnTo>
                    <a:pt x="176" y="872"/>
                  </a:lnTo>
                  <a:lnTo>
                    <a:pt x="176" y="849"/>
                  </a:lnTo>
                  <a:lnTo>
                    <a:pt x="174" y="830"/>
                  </a:lnTo>
                  <a:lnTo>
                    <a:pt x="172" y="820"/>
                  </a:lnTo>
                  <a:lnTo>
                    <a:pt x="91" y="720"/>
                  </a:lnTo>
                  <a:lnTo>
                    <a:pt x="9" y="623"/>
                  </a:lnTo>
                  <a:lnTo>
                    <a:pt x="0" y="25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C2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66" name="Freeform 354"/>
            <p:cNvSpPr>
              <a:spLocks/>
            </p:cNvSpPr>
            <p:nvPr/>
          </p:nvSpPr>
          <p:spPr bwMode="auto">
            <a:xfrm>
              <a:off x="2828" y="1845"/>
              <a:ext cx="795" cy="311"/>
            </a:xfrm>
            <a:custGeom>
              <a:avLst/>
              <a:gdLst/>
              <a:ahLst/>
              <a:cxnLst>
                <a:cxn ang="0">
                  <a:pos x="1584" y="8"/>
                </a:cxn>
                <a:cxn ang="0">
                  <a:pos x="1589" y="34"/>
                </a:cxn>
                <a:cxn ang="0">
                  <a:pos x="1578" y="65"/>
                </a:cxn>
                <a:cxn ang="0">
                  <a:pos x="1549" y="86"/>
                </a:cxn>
                <a:cxn ang="0">
                  <a:pos x="1523" y="91"/>
                </a:cxn>
                <a:cxn ang="0">
                  <a:pos x="1477" y="84"/>
                </a:cxn>
                <a:cxn ang="0">
                  <a:pos x="1399" y="91"/>
                </a:cxn>
                <a:cxn ang="0">
                  <a:pos x="1323" y="103"/>
                </a:cxn>
                <a:cxn ang="0">
                  <a:pos x="1245" y="114"/>
                </a:cxn>
                <a:cxn ang="0">
                  <a:pos x="1171" y="133"/>
                </a:cxn>
                <a:cxn ang="0">
                  <a:pos x="1101" y="162"/>
                </a:cxn>
                <a:cxn ang="0">
                  <a:pos x="1006" y="148"/>
                </a:cxn>
                <a:cxn ang="0">
                  <a:pos x="935" y="184"/>
                </a:cxn>
                <a:cxn ang="0">
                  <a:pos x="875" y="243"/>
                </a:cxn>
                <a:cxn ang="0">
                  <a:pos x="818" y="304"/>
                </a:cxn>
                <a:cxn ang="0">
                  <a:pos x="745" y="338"/>
                </a:cxn>
                <a:cxn ang="0">
                  <a:pos x="673" y="333"/>
                </a:cxn>
                <a:cxn ang="0">
                  <a:pos x="620" y="350"/>
                </a:cxn>
                <a:cxn ang="0">
                  <a:pos x="586" y="390"/>
                </a:cxn>
                <a:cxn ang="0">
                  <a:pos x="546" y="431"/>
                </a:cxn>
                <a:cxn ang="0">
                  <a:pos x="506" y="462"/>
                </a:cxn>
                <a:cxn ang="0">
                  <a:pos x="447" y="473"/>
                </a:cxn>
                <a:cxn ang="0">
                  <a:pos x="380" y="504"/>
                </a:cxn>
                <a:cxn ang="0">
                  <a:pos x="316" y="536"/>
                </a:cxn>
                <a:cxn ang="0">
                  <a:pos x="253" y="564"/>
                </a:cxn>
                <a:cxn ang="0">
                  <a:pos x="187" y="587"/>
                </a:cxn>
                <a:cxn ang="0">
                  <a:pos x="120" y="601"/>
                </a:cxn>
                <a:cxn ang="0">
                  <a:pos x="84" y="610"/>
                </a:cxn>
                <a:cxn ang="0">
                  <a:pos x="57" y="618"/>
                </a:cxn>
                <a:cxn ang="0">
                  <a:pos x="29" y="620"/>
                </a:cxn>
                <a:cxn ang="0">
                  <a:pos x="0" y="623"/>
                </a:cxn>
                <a:cxn ang="0">
                  <a:pos x="50" y="561"/>
                </a:cxn>
                <a:cxn ang="0">
                  <a:pos x="120" y="530"/>
                </a:cxn>
                <a:cxn ang="0">
                  <a:pos x="198" y="515"/>
                </a:cxn>
                <a:cxn ang="0">
                  <a:pos x="280" y="498"/>
                </a:cxn>
                <a:cxn ang="0">
                  <a:pos x="352" y="458"/>
                </a:cxn>
                <a:cxn ang="0">
                  <a:pos x="394" y="422"/>
                </a:cxn>
                <a:cxn ang="0">
                  <a:pos x="436" y="412"/>
                </a:cxn>
                <a:cxn ang="0">
                  <a:pos x="477" y="407"/>
                </a:cxn>
                <a:cxn ang="0">
                  <a:pos x="515" y="393"/>
                </a:cxn>
                <a:cxn ang="0">
                  <a:pos x="546" y="367"/>
                </a:cxn>
                <a:cxn ang="0">
                  <a:pos x="576" y="321"/>
                </a:cxn>
                <a:cxn ang="0">
                  <a:pos x="639" y="293"/>
                </a:cxn>
                <a:cxn ang="0">
                  <a:pos x="705" y="278"/>
                </a:cxn>
                <a:cxn ang="0">
                  <a:pos x="772" y="264"/>
                </a:cxn>
                <a:cxn ang="0">
                  <a:pos x="829" y="232"/>
                </a:cxn>
                <a:cxn ang="0">
                  <a:pos x="873" y="173"/>
                </a:cxn>
                <a:cxn ang="0">
                  <a:pos x="926" y="118"/>
                </a:cxn>
                <a:cxn ang="0">
                  <a:pos x="992" y="99"/>
                </a:cxn>
                <a:cxn ang="0">
                  <a:pos x="1065" y="95"/>
                </a:cxn>
                <a:cxn ang="0">
                  <a:pos x="1137" y="91"/>
                </a:cxn>
                <a:cxn ang="0">
                  <a:pos x="1203" y="69"/>
                </a:cxn>
                <a:cxn ang="0">
                  <a:pos x="1266" y="44"/>
                </a:cxn>
                <a:cxn ang="0">
                  <a:pos x="1333" y="34"/>
                </a:cxn>
                <a:cxn ang="0">
                  <a:pos x="1401" y="34"/>
                </a:cxn>
                <a:cxn ang="0">
                  <a:pos x="1466" y="25"/>
                </a:cxn>
                <a:cxn ang="0">
                  <a:pos x="1528" y="13"/>
                </a:cxn>
                <a:cxn ang="0">
                  <a:pos x="1570" y="0"/>
                </a:cxn>
              </a:cxnLst>
              <a:rect l="0" t="0" r="r" b="b"/>
              <a:pathLst>
                <a:path w="1591" h="623">
                  <a:moveTo>
                    <a:pt x="1570" y="0"/>
                  </a:moveTo>
                  <a:lnTo>
                    <a:pt x="1578" y="2"/>
                  </a:lnTo>
                  <a:lnTo>
                    <a:pt x="1584" y="8"/>
                  </a:lnTo>
                  <a:lnTo>
                    <a:pt x="1589" y="15"/>
                  </a:lnTo>
                  <a:lnTo>
                    <a:pt x="1591" y="25"/>
                  </a:lnTo>
                  <a:lnTo>
                    <a:pt x="1589" y="34"/>
                  </a:lnTo>
                  <a:lnTo>
                    <a:pt x="1587" y="44"/>
                  </a:lnTo>
                  <a:lnTo>
                    <a:pt x="1584" y="53"/>
                  </a:lnTo>
                  <a:lnTo>
                    <a:pt x="1578" y="65"/>
                  </a:lnTo>
                  <a:lnTo>
                    <a:pt x="1568" y="72"/>
                  </a:lnTo>
                  <a:lnTo>
                    <a:pt x="1561" y="80"/>
                  </a:lnTo>
                  <a:lnTo>
                    <a:pt x="1549" y="86"/>
                  </a:lnTo>
                  <a:lnTo>
                    <a:pt x="1542" y="91"/>
                  </a:lnTo>
                  <a:lnTo>
                    <a:pt x="1532" y="91"/>
                  </a:lnTo>
                  <a:lnTo>
                    <a:pt x="1523" y="91"/>
                  </a:lnTo>
                  <a:lnTo>
                    <a:pt x="1513" y="88"/>
                  </a:lnTo>
                  <a:lnTo>
                    <a:pt x="1504" y="82"/>
                  </a:lnTo>
                  <a:lnTo>
                    <a:pt x="1477" y="84"/>
                  </a:lnTo>
                  <a:lnTo>
                    <a:pt x="1451" y="88"/>
                  </a:lnTo>
                  <a:lnTo>
                    <a:pt x="1424" y="89"/>
                  </a:lnTo>
                  <a:lnTo>
                    <a:pt x="1399" y="91"/>
                  </a:lnTo>
                  <a:lnTo>
                    <a:pt x="1373" y="93"/>
                  </a:lnTo>
                  <a:lnTo>
                    <a:pt x="1346" y="97"/>
                  </a:lnTo>
                  <a:lnTo>
                    <a:pt x="1323" y="103"/>
                  </a:lnTo>
                  <a:lnTo>
                    <a:pt x="1298" y="107"/>
                  </a:lnTo>
                  <a:lnTo>
                    <a:pt x="1272" y="110"/>
                  </a:lnTo>
                  <a:lnTo>
                    <a:pt x="1245" y="114"/>
                  </a:lnTo>
                  <a:lnTo>
                    <a:pt x="1221" y="120"/>
                  </a:lnTo>
                  <a:lnTo>
                    <a:pt x="1196" y="127"/>
                  </a:lnTo>
                  <a:lnTo>
                    <a:pt x="1171" y="133"/>
                  </a:lnTo>
                  <a:lnTo>
                    <a:pt x="1146" y="143"/>
                  </a:lnTo>
                  <a:lnTo>
                    <a:pt x="1124" y="150"/>
                  </a:lnTo>
                  <a:lnTo>
                    <a:pt x="1101" y="162"/>
                  </a:lnTo>
                  <a:lnTo>
                    <a:pt x="1065" y="148"/>
                  </a:lnTo>
                  <a:lnTo>
                    <a:pt x="1036" y="146"/>
                  </a:lnTo>
                  <a:lnTo>
                    <a:pt x="1006" y="148"/>
                  </a:lnTo>
                  <a:lnTo>
                    <a:pt x="981" y="156"/>
                  </a:lnTo>
                  <a:lnTo>
                    <a:pt x="958" y="167"/>
                  </a:lnTo>
                  <a:lnTo>
                    <a:pt x="935" y="184"/>
                  </a:lnTo>
                  <a:lnTo>
                    <a:pt x="915" y="203"/>
                  </a:lnTo>
                  <a:lnTo>
                    <a:pt x="896" y="224"/>
                  </a:lnTo>
                  <a:lnTo>
                    <a:pt x="875" y="243"/>
                  </a:lnTo>
                  <a:lnTo>
                    <a:pt x="856" y="264"/>
                  </a:lnTo>
                  <a:lnTo>
                    <a:pt x="835" y="285"/>
                  </a:lnTo>
                  <a:lnTo>
                    <a:pt x="818" y="304"/>
                  </a:lnTo>
                  <a:lnTo>
                    <a:pt x="793" y="319"/>
                  </a:lnTo>
                  <a:lnTo>
                    <a:pt x="770" y="333"/>
                  </a:lnTo>
                  <a:lnTo>
                    <a:pt x="745" y="338"/>
                  </a:lnTo>
                  <a:lnTo>
                    <a:pt x="719" y="342"/>
                  </a:lnTo>
                  <a:lnTo>
                    <a:pt x="692" y="333"/>
                  </a:lnTo>
                  <a:lnTo>
                    <a:pt x="673" y="333"/>
                  </a:lnTo>
                  <a:lnTo>
                    <a:pt x="652" y="335"/>
                  </a:lnTo>
                  <a:lnTo>
                    <a:pt x="637" y="342"/>
                  </a:lnTo>
                  <a:lnTo>
                    <a:pt x="620" y="350"/>
                  </a:lnTo>
                  <a:lnTo>
                    <a:pt x="609" y="361"/>
                  </a:lnTo>
                  <a:lnTo>
                    <a:pt x="595" y="376"/>
                  </a:lnTo>
                  <a:lnTo>
                    <a:pt x="586" y="390"/>
                  </a:lnTo>
                  <a:lnTo>
                    <a:pt x="572" y="403"/>
                  </a:lnTo>
                  <a:lnTo>
                    <a:pt x="559" y="418"/>
                  </a:lnTo>
                  <a:lnTo>
                    <a:pt x="546" y="431"/>
                  </a:lnTo>
                  <a:lnTo>
                    <a:pt x="534" y="447"/>
                  </a:lnTo>
                  <a:lnTo>
                    <a:pt x="519" y="454"/>
                  </a:lnTo>
                  <a:lnTo>
                    <a:pt x="506" y="462"/>
                  </a:lnTo>
                  <a:lnTo>
                    <a:pt x="489" y="468"/>
                  </a:lnTo>
                  <a:lnTo>
                    <a:pt x="472" y="469"/>
                  </a:lnTo>
                  <a:lnTo>
                    <a:pt x="447" y="473"/>
                  </a:lnTo>
                  <a:lnTo>
                    <a:pt x="426" y="483"/>
                  </a:lnTo>
                  <a:lnTo>
                    <a:pt x="403" y="494"/>
                  </a:lnTo>
                  <a:lnTo>
                    <a:pt x="380" y="504"/>
                  </a:lnTo>
                  <a:lnTo>
                    <a:pt x="358" y="513"/>
                  </a:lnTo>
                  <a:lnTo>
                    <a:pt x="339" y="525"/>
                  </a:lnTo>
                  <a:lnTo>
                    <a:pt x="316" y="536"/>
                  </a:lnTo>
                  <a:lnTo>
                    <a:pt x="297" y="547"/>
                  </a:lnTo>
                  <a:lnTo>
                    <a:pt x="274" y="555"/>
                  </a:lnTo>
                  <a:lnTo>
                    <a:pt x="253" y="564"/>
                  </a:lnTo>
                  <a:lnTo>
                    <a:pt x="232" y="574"/>
                  </a:lnTo>
                  <a:lnTo>
                    <a:pt x="211" y="583"/>
                  </a:lnTo>
                  <a:lnTo>
                    <a:pt x="187" y="587"/>
                  </a:lnTo>
                  <a:lnTo>
                    <a:pt x="166" y="595"/>
                  </a:lnTo>
                  <a:lnTo>
                    <a:pt x="141" y="597"/>
                  </a:lnTo>
                  <a:lnTo>
                    <a:pt x="120" y="601"/>
                  </a:lnTo>
                  <a:lnTo>
                    <a:pt x="109" y="604"/>
                  </a:lnTo>
                  <a:lnTo>
                    <a:pt x="93" y="608"/>
                  </a:lnTo>
                  <a:lnTo>
                    <a:pt x="84" y="610"/>
                  </a:lnTo>
                  <a:lnTo>
                    <a:pt x="74" y="612"/>
                  </a:lnTo>
                  <a:lnTo>
                    <a:pt x="65" y="614"/>
                  </a:lnTo>
                  <a:lnTo>
                    <a:pt x="57" y="618"/>
                  </a:lnTo>
                  <a:lnTo>
                    <a:pt x="48" y="618"/>
                  </a:lnTo>
                  <a:lnTo>
                    <a:pt x="38" y="620"/>
                  </a:lnTo>
                  <a:lnTo>
                    <a:pt x="29" y="620"/>
                  </a:lnTo>
                  <a:lnTo>
                    <a:pt x="21" y="620"/>
                  </a:lnTo>
                  <a:lnTo>
                    <a:pt x="8" y="621"/>
                  </a:lnTo>
                  <a:lnTo>
                    <a:pt x="0" y="623"/>
                  </a:lnTo>
                  <a:lnTo>
                    <a:pt x="14" y="597"/>
                  </a:lnTo>
                  <a:lnTo>
                    <a:pt x="29" y="576"/>
                  </a:lnTo>
                  <a:lnTo>
                    <a:pt x="50" y="561"/>
                  </a:lnTo>
                  <a:lnTo>
                    <a:pt x="73" y="549"/>
                  </a:lnTo>
                  <a:lnTo>
                    <a:pt x="95" y="538"/>
                  </a:lnTo>
                  <a:lnTo>
                    <a:pt x="120" y="530"/>
                  </a:lnTo>
                  <a:lnTo>
                    <a:pt x="145" y="526"/>
                  </a:lnTo>
                  <a:lnTo>
                    <a:pt x="173" y="523"/>
                  </a:lnTo>
                  <a:lnTo>
                    <a:pt x="198" y="515"/>
                  </a:lnTo>
                  <a:lnTo>
                    <a:pt x="227" y="511"/>
                  </a:lnTo>
                  <a:lnTo>
                    <a:pt x="253" y="506"/>
                  </a:lnTo>
                  <a:lnTo>
                    <a:pt x="280" y="498"/>
                  </a:lnTo>
                  <a:lnTo>
                    <a:pt x="304" y="487"/>
                  </a:lnTo>
                  <a:lnTo>
                    <a:pt x="329" y="475"/>
                  </a:lnTo>
                  <a:lnTo>
                    <a:pt x="352" y="458"/>
                  </a:lnTo>
                  <a:lnTo>
                    <a:pt x="373" y="437"/>
                  </a:lnTo>
                  <a:lnTo>
                    <a:pt x="382" y="428"/>
                  </a:lnTo>
                  <a:lnTo>
                    <a:pt x="394" y="422"/>
                  </a:lnTo>
                  <a:lnTo>
                    <a:pt x="407" y="416"/>
                  </a:lnTo>
                  <a:lnTo>
                    <a:pt x="422" y="414"/>
                  </a:lnTo>
                  <a:lnTo>
                    <a:pt x="436" y="412"/>
                  </a:lnTo>
                  <a:lnTo>
                    <a:pt x="449" y="411"/>
                  </a:lnTo>
                  <a:lnTo>
                    <a:pt x="462" y="409"/>
                  </a:lnTo>
                  <a:lnTo>
                    <a:pt x="477" y="407"/>
                  </a:lnTo>
                  <a:lnTo>
                    <a:pt x="491" y="401"/>
                  </a:lnTo>
                  <a:lnTo>
                    <a:pt x="504" y="399"/>
                  </a:lnTo>
                  <a:lnTo>
                    <a:pt x="515" y="393"/>
                  </a:lnTo>
                  <a:lnTo>
                    <a:pt x="529" y="388"/>
                  </a:lnTo>
                  <a:lnTo>
                    <a:pt x="536" y="378"/>
                  </a:lnTo>
                  <a:lnTo>
                    <a:pt x="546" y="367"/>
                  </a:lnTo>
                  <a:lnTo>
                    <a:pt x="553" y="352"/>
                  </a:lnTo>
                  <a:lnTo>
                    <a:pt x="561" y="336"/>
                  </a:lnTo>
                  <a:lnTo>
                    <a:pt x="576" y="321"/>
                  </a:lnTo>
                  <a:lnTo>
                    <a:pt x="597" y="310"/>
                  </a:lnTo>
                  <a:lnTo>
                    <a:pt x="616" y="298"/>
                  </a:lnTo>
                  <a:lnTo>
                    <a:pt x="639" y="293"/>
                  </a:lnTo>
                  <a:lnTo>
                    <a:pt x="660" y="287"/>
                  </a:lnTo>
                  <a:lnTo>
                    <a:pt x="683" y="281"/>
                  </a:lnTo>
                  <a:lnTo>
                    <a:pt x="705" y="278"/>
                  </a:lnTo>
                  <a:lnTo>
                    <a:pt x="730" y="276"/>
                  </a:lnTo>
                  <a:lnTo>
                    <a:pt x="751" y="268"/>
                  </a:lnTo>
                  <a:lnTo>
                    <a:pt x="772" y="264"/>
                  </a:lnTo>
                  <a:lnTo>
                    <a:pt x="793" y="255"/>
                  </a:lnTo>
                  <a:lnTo>
                    <a:pt x="814" y="245"/>
                  </a:lnTo>
                  <a:lnTo>
                    <a:pt x="829" y="232"/>
                  </a:lnTo>
                  <a:lnTo>
                    <a:pt x="844" y="217"/>
                  </a:lnTo>
                  <a:lnTo>
                    <a:pt x="859" y="196"/>
                  </a:lnTo>
                  <a:lnTo>
                    <a:pt x="873" y="173"/>
                  </a:lnTo>
                  <a:lnTo>
                    <a:pt x="888" y="148"/>
                  </a:lnTo>
                  <a:lnTo>
                    <a:pt x="907" y="131"/>
                  </a:lnTo>
                  <a:lnTo>
                    <a:pt x="926" y="118"/>
                  </a:lnTo>
                  <a:lnTo>
                    <a:pt x="949" y="110"/>
                  </a:lnTo>
                  <a:lnTo>
                    <a:pt x="970" y="103"/>
                  </a:lnTo>
                  <a:lnTo>
                    <a:pt x="992" y="99"/>
                  </a:lnTo>
                  <a:lnTo>
                    <a:pt x="1017" y="97"/>
                  </a:lnTo>
                  <a:lnTo>
                    <a:pt x="1042" y="97"/>
                  </a:lnTo>
                  <a:lnTo>
                    <a:pt x="1065" y="95"/>
                  </a:lnTo>
                  <a:lnTo>
                    <a:pt x="1089" y="95"/>
                  </a:lnTo>
                  <a:lnTo>
                    <a:pt x="1112" y="93"/>
                  </a:lnTo>
                  <a:lnTo>
                    <a:pt x="1137" y="91"/>
                  </a:lnTo>
                  <a:lnTo>
                    <a:pt x="1160" y="88"/>
                  </a:lnTo>
                  <a:lnTo>
                    <a:pt x="1183" y="80"/>
                  </a:lnTo>
                  <a:lnTo>
                    <a:pt x="1203" y="69"/>
                  </a:lnTo>
                  <a:lnTo>
                    <a:pt x="1226" y="55"/>
                  </a:lnTo>
                  <a:lnTo>
                    <a:pt x="1245" y="48"/>
                  </a:lnTo>
                  <a:lnTo>
                    <a:pt x="1266" y="44"/>
                  </a:lnTo>
                  <a:lnTo>
                    <a:pt x="1287" y="40"/>
                  </a:lnTo>
                  <a:lnTo>
                    <a:pt x="1312" y="38"/>
                  </a:lnTo>
                  <a:lnTo>
                    <a:pt x="1333" y="34"/>
                  </a:lnTo>
                  <a:lnTo>
                    <a:pt x="1355" y="34"/>
                  </a:lnTo>
                  <a:lnTo>
                    <a:pt x="1376" y="34"/>
                  </a:lnTo>
                  <a:lnTo>
                    <a:pt x="1401" y="34"/>
                  </a:lnTo>
                  <a:lnTo>
                    <a:pt x="1422" y="31"/>
                  </a:lnTo>
                  <a:lnTo>
                    <a:pt x="1445" y="29"/>
                  </a:lnTo>
                  <a:lnTo>
                    <a:pt x="1466" y="25"/>
                  </a:lnTo>
                  <a:lnTo>
                    <a:pt x="1489" y="23"/>
                  </a:lnTo>
                  <a:lnTo>
                    <a:pt x="1508" y="19"/>
                  </a:lnTo>
                  <a:lnTo>
                    <a:pt x="1528" y="13"/>
                  </a:lnTo>
                  <a:lnTo>
                    <a:pt x="1549" y="6"/>
                  </a:lnTo>
                  <a:lnTo>
                    <a:pt x="1570" y="0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67" name="Freeform 355"/>
            <p:cNvSpPr>
              <a:spLocks/>
            </p:cNvSpPr>
            <p:nvPr/>
          </p:nvSpPr>
          <p:spPr bwMode="auto">
            <a:xfrm>
              <a:off x="2797" y="2230"/>
              <a:ext cx="449" cy="148"/>
            </a:xfrm>
            <a:custGeom>
              <a:avLst/>
              <a:gdLst/>
              <a:ahLst/>
              <a:cxnLst>
                <a:cxn ang="0">
                  <a:pos x="148" y="2"/>
                </a:cxn>
                <a:cxn ang="0">
                  <a:pos x="180" y="7"/>
                </a:cxn>
                <a:cxn ang="0">
                  <a:pos x="210" y="22"/>
                </a:cxn>
                <a:cxn ang="0">
                  <a:pos x="239" y="32"/>
                </a:cxn>
                <a:cxn ang="0">
                  <a:pos x="271" y="41"/>
                </a:cxn>
                <a:cxn ang="0">
                  <a:pos x="311" y="43"/>
                </a:cxn>
                <a:cxn ang="0">
                  <a:pos x="363" y="76"/>
                </a:cxn>
                <a:cxn ang="0">
                  <a:pos x="410" y="116"/>
                </a:cxn>
                <a:cxn ang="0">
                  <a:pos x="459" y="157"/>
                </a:cxn>
                <a:cxn ang="0">
                  <a:pos x="511" y="184"/>
                </a:cxn>
                <a:cxn ang="0">
                  <a:pos x="575" y="186"/>
                </a:cxn>
                <a:cxn ang="0">
                  <a:pos x="619" y="165"/>
                </a:cxn>
                <a:cxn ang="0">
                  <a:pos x="669" y="148"/>
                </a:cxn>
                <a:cxn ang="0">
                  <a:pos x="716" y="136"/>
                </a:cxn>
                <a:cxn ang="0">
                  <a:pos x="765" y="144"/>
                </a:cxn>
                <a:cxn ang="0">
                  <a:pos x="809" y="169"/>
                </a:cxn>
                <a:cxn ang="0">
                  <a:pos x="847" y="211"/>
                </a:cxn>
                <a:cxn ang="0">
                  <a:pos x="885" y="249"/>
                </a:cxn>
                <a:cxn ang="0">
                  <a:pos x="897" y="294"/>
                </a:cxn>
                <a:cxn ang="0">
                  <a:pos x="860" y="254"/>
                </a:cxn>
                <a:cxn ang="0">
                  <a:pos x="821" y="214"/>
                </a:cxn>
                <a:cxn ang="0">
                  <a:pos x="777" y="180"/>
                </a:cxn>
                <a:cxn ang="0">
                  <a:pos x="733" y="165"/>
                </a:cxn>
                <a:cxn ang="0">
                  <a:pos x="678" y="171"/>
                </a:cxn>
                <a:cxn ang="0">
                  <a:pos x="646" y="188"/>
                </a:cxn>
                <a:cxn ang="0">
                  <a:pos x="610" y="201"/>
                </a:cxn>
                <a:cxn ang="0">
                  <a:pos x="573" y="211"/>
                </a:cxn>
                <a:cxn ang="0">
                  <a:pos x="545" y="214"/>
                </a:cxn>
                <a:cxn ang="0">
                  <a:pos x="518" y="218"/>
                </a:cxn>
                <a:cxn ang="0">
                  <a:pos x="475" y="199"/>
                </a:cxn>
                <a:cxn ang="0">
                  <a:pos x="440" y="176"/>
                </a:cxn>
                <a:cxn ang="0">
                  <a:pos x="406" y="148"/>
                </a:cxn>
                <a:cxn ang="0">
                  <a:pos x="374" y="119"/>
                </a:cxn>
                <a:cxn ang="0">
                  <a:pos x="345" y="87"/>
                </a:cxn>
                <a:cxn ang="0">
                  <a:pos x="315" y="72"/>
                </a:cxn>
                <a:cxn ang="0">
                  <a:pos x="283" y="66"/>
                </a:cxn>
                <a:cxn ang="0">
                  <a:pos x="254" y="66"/>
                </a:cxn>
                <a:cxn ang="0">
                  <a:pos x="226" y="62"/>
                </a:cxn>
                <a:cxn ang="0">
                  <a:pos x="199" y="53"/>
                </a:cxn>
                <a:cxn ang="0">
                  <a:pos x="171" y="34"/>
                </a:cxn>
                <a:cxn ang="0">
                  <a:pos x="134" y="32"/>
                </a:cxn>
                <a:cxn ang="0">
                  <a:pos x="98" y="40"/>
                </a:cxn>
                <a:cxn ang="0">
                  <a:pos x="64" y="49"/>
                </a:cxn>
                <a:cxn ang="0">
                  <a:pos x="30" y="51"/>
                </a:cxn>
                <a:cxn ang="0">
                  <a:pos x="0" y="36"/>
                </a:cxn>
                <a:cxn ang="0">
                  <a:pos x="22" y="21"/>
                </a:cxn>
                <a:cxn ang="0">
                  <a:pos x="66" y="19"/>
                </a:cxn>
                <a:cxn ang="0">
                  <a:pos x="110" y="5"/>
                </a:cxn>
              </a:cxnLst>
              <a:rect l="0" t="0" r="r" b="b"/>
              <a:pathLst>
                <a:path w="897" h="294">
                  <a:moveTo>
                    <a:pt x="127" y="3"/>
                  </a:moveTo>
                  <a:lnTo>
                    <a:pt x="136" y="0"/>
                  </a:lnTo>
                  <a:lnTo>
                    <a:pt x="148" y="2"/>
                  </a:lnTo>
                  <a:lnTo>
                    <a:pt x="157" y="2"/>
                  </a:lnTo>
                  <a:lnTo>
                    <a:pt x="169" y="7"/>
                  </a:lnTo>
                  <a:lnTo>
                    <a:pt x="180" y="7"/>
                  </a:lnTo>
                  <a:lnTo>
                    <a:pt x="190" y="13"/>
                  </a:lnTo>
                  <a:lnTo>
                    <a:pt x="199" y="19"/>
                  </a:lnTo>
                  <a:lnTo>
                    <a:pt x="210" y="22"/>
                  </a:lnTo>
                  <a:lnTo>
                    <a:pt x="220" y="26"/>
                  </a:lnTo>
                  <a:lnTo>
                    <a:pt x="229" y="30"/>
                  </a:lnTo>
                  <a:lnTo>
                    <a:pt x="239" y="32"/>
                  </a:lnTo>
                  <a:lnTo>
                    <a:pt x="248" y="38"/>
                  </a:lnTo>
                  <a:lnTo>
                    <a:pt x="258" y="40"/>
                  </a:lnTo>
                  <a:lnTo>
                    <a:pt x="271" y="41"/>
                  </a:lnTo>
                  <a:lnTo>
                    <a:pt x="281" y="41"/>
                  </a:lnTo>
                  <a:lnTo>
                    <a:pt x="294" y="41"/>
                  </a:lnTo>
                  <a:lnTo>
                    <a:pt x="311" y="43"/>
                  </a:lnTo>
                  <a:lnTo>
                    <a:pt x="328" y="53"/>
                  </a:lnTo>
                  <a:lnTo>
                    <a:pt x="345" y="60"/>
                  </a:lnTo>
                  <a:lnTo>
                    <a:pt x="363" y="76"/>
                  </a:lnTo>
                  <a:lnTo>
                    <a:pt x="378" y="87"/>
                  </a:lnTo>
                  <a:lnTo>
                    <a:pt x="395" y="100"/>
                  </a:lnTo>
                  <a:lnTo>
                    <a:pt x="410" y="116"/>
                  </a:lnTo>
                  <a:lnTo>
                    <a:pt x="427" y="133"/>
                  </a:lnTo>
                  <a:lnTo>
                    <a:pt x="440" y="146"/>
                  </a:lnTo>
                  <a:lnTo>
                    <a:pt x="459" y="157"/>
                  </a:lnTo>
                  <a:lnTo>
                    <a:pt x="475" y="167"/>
                  </a:lnTo>
                  <a:lnTo>
                    <a:pt x="494" y="180"/>
                  </a:lnTo>
                  <a:lnTo>
                    <a:pt x="511" y="184"/>
                  </a:lnTo>
                  <a:lnTo>
                    <a:pt x="532" y="190"/>
                  </a:lnTo>
                  <a:lnTo>
                    <a:pt x="551" y="190"/>
                  </a:lnTo>
                  <a:lnTo>
                    <a:pt x="575" y="186"/>
                  </a:lnTo>
                  <a:lnTo>
                    <a:pt x="589" y="178"/>
                  </a:lnTo>
                  <a:lnTo>
                    <a:pt x="602" y="173"/>
                  </a:lnTo>
                  <a:lnTo>
                    <a:pt x="619" y="165"/>
                  </a:lnTo>
                  <a:lnTo>
                    <a:pt x="634" y="159"/>
                  </a:lnTo>
                  <a:lnTo>
                    <a:pt x="650" y="154"/>
                  </a:lnTo>
                  <a:lnTo>
                    <a:pt x="669" y="148"/>
                  </a:lnTo>
                  <a:lnTo>
                    <a:pt x="684" y="144"/>
                  </a:lnTo>
                  <a:lnTo>
                    <a:pt x="703" y="142"/>
                  </a:lnTo>
                  <a:lnTo>
                    <a:pt x="716" y="136"/>
                  </a:lnTo>
                  <a:lnTo>
                    <a:pt x="733" y="136"/>
                  </a:lnTo>
                  <a:lnTo>
                    <a:pt x="748" y="138"/>
                  </a:lnTo>
                  <a:lnTo>
                    <a:pt x="765" y="144"/>
                  </a:lnTo>
                  <a:lnTo>
                    <a:pt x="781" y="148"/>
                  </a:lnTo>
                  <a:lnTo>
                    <a:pt x="794" y="157"/>
                  </a:lnTo>
                  <a:lnTo>
                    <a:pt x="809" y="169"/>
                  </a:lnTo>
                  <a:lnTo>
                    <a:pt x="824" y="186"/>
                  </a:lnTo>
                  <a:lnTo>
                    <a:pt x="832" y="197"/>
                  </a:lnTo>
                  <a:lnTo>
                    <a:pt x="847" y="211"/>
                  </a:lnTo>
                  <a:lnTo>
                    <a:pt x="860" y="222"/>
                  </a:lnTo>
                  <a:lnTo>
                    <a:pt x="874" y="237"/>
                  </a:lnTo>
                  <a:lnTo>
                    <a:pt x="885" y="249"/>
                  </a:lnTo>
                  <a:lnTo>
                    <a:pt x="895" y="264"/>
                  </a:lnTo>
                  <a:lnTo>
                    <a:pt x="897" y="279"/>
                  </a:lnTo>
                  <a:lnTo>
                    <a:pt x="897" y="294"/>
                  </a:lnTo>
                  <a:lnTo>
                    <a:pt x="885" y="281"/>
                  </a:lnTo>
                  <a:lnTo>
                    <a:pt x="872" y="268"/>
                  </a:lnTo>
                  <a:lnTo>
                    <a:pt x="860" y="254"/>
                  </a:lnTo>
                  <a:lnTo>
                    <a:pt x="849" y="241"/>
                  </a:lnTo>
                  <a:lnTo>
                    <a:pt x="834" y="226"/>
                  </a:lnTo>
                  <a:lnTo>
                    <a:pt x="821" y="214"/>
                  </a:lnTo>
                  <a:lnTo>
                    <a:pt x="805" y="203"/>
                  </a:lnTo>
                  <a:lnTo>
                    <a:pt x="794" y="192"/>
                  </a:lnTo>
                  <a:lnTo>
                    <a:pt x="777" y="180"/>
                  </a:lnTo>
                  <a:lnTo>
                    <a:pt x="762" y="173"/>
                  </a:lnTo>
                  <a:lnTo>
                    <a:pt x="748" y="167"/>
                  </a:lnTo>
                  <a:lnTo>
                    <a:pt x="733" y="165"/>
                  </a:lnTo>
                  <a:lnTo>
                    <a:pt x="714" y="163"/>
                  </a:lnTo>
                  <a:lnTo>
                    <a:pt x="697" y="167"/>
                  </a:lnTo>
                  <a:lnTo>
                    <a:pt x="678" y="171"/>
                  </a:lnTo>
                  <a:lnTo>
                    <a:pt x="663" y="180"/>
                  </a:lnTo>
                  <a:lnTo>
                    <a:pt x="653" y="184"/>
                  </a:lnTo>
                  <a:lnTo>
                    <a:pt x="646" y="188"/>
                  </a:lnTo>
                  <a:lnTo>
                    <a:pt x="634" y="192"/>
                  </a:lnTo>
                  <a:lnTo>
                    <a:pt x="627" y="193"/>
                  </a:lnTo>
                  <a:lnTo>
                    <a:pt x="610" y="201"/>
                  </a:lnTo>
                  <a:lnTo>
                    <a:pt x="593" y="207"/>
                  </a:lnTo>
                  <a:lnTo>
                    <a:pt x="583" y="209"/>
                  </a:lnTo>
                  <a:lnTo>
                    <a:pt x="573" y="211"/>
                  </a:lnTo>
                  <a:lnTo>
                    <a:pt x="564" y="212"/>
                  </a:lnTo>
                  <a:lnTo>
                    <a:pt x="554" y="214"/>
                  </a:lnTo>
                  <a:lnTo>
                    <a:pt x="545" y="214"/>
                  </a:lnTo>
                  <a:lnTo>
                    <a:pt x="535" y="216"/>
                  </a:lnTo>
                  <a:lnTo>
                    <a:pt x="526" y="216"/>
                  </a:lnTo>
                  <a:lnTo>
                    <a:pt x="518" y="218"/>
                  </a:lnTo>
                  <a:lnTo>
                    <a:pt x="503" y="212"/>
                  </a:lnTo>
                  <a:lnTo>
                    <a:pt x="488" y="205"/>
                  </a:lnTo>
                  <a:lnTo>
                    <a:pt x="475" y="199"/>
                  </a:lnTo>
                  <a:lnTo>
                    <a:pt x="463" y="192"/>
                  </a:lnTo>
                  <a:lnTo>
                    <a:pt x="452" y="184"/>
                  </a:lnTo>
                  <a:lnTo>
                    <a:pt x="440" y="176"/>
                  </a:lnTo>
                  <a:lnTo>
                    <a:pt x="429" y="167"/>
                  </a:lnTo>
                  <a:lnTo>
                    <a:pt x="418" y="159"/>
                  </a:lnTo>
                  <a:lnTo>
                    <a:pt x="406" y="148"/>
                  </a:lnTo>
                  <a:lnTo>
                    <a:pt x="395" y="138"/>
                  </a:lnTo>
                  <a:lnTo>
                    <a:pt x="383" y="129"/>
                  </a:lnTo>
                  <a:lnTo>
                    <a:pt x="374" y="119"/>
                  </a:lnTo>
                  <a:lnTo>
                    <a:pt x="364" y="108"/>
                  </a:lnTo>
                  <a:lnTo>
                    <a:pt x="355" y="98"/>
                  </a:lnTo>
                  <a:lnTo>
                    <a:pt x="345" y="87"/>
                  </a:lnTo>
                  <a:lnTo>
                    <a:pt x="336" y="78"/>
                  </a:lnTo>
                  <a:lnTo>
                    <a:pt x="325" y="74"/>
                  </a:lnTo>
                  <a:lnTo>
                    <a:pt x="315" y="72"/>
                  </a:lnTo>
                  <a:lnTo>
                    <a:pt x="304" y="68"/>
                  </a:lnTo>
                  <a:lnTo>
                    <a:pt x="292" y="68"/>
                  </a:lnTo>
                  <a:lnTo>
                    <a:pt x="283" y="66"/>
                  </a:lnTo>
                  <a:lnTo>
                    <a:pt x="273" y="66"/>
                  </a:lnTo>
                  <a:lnTo>
                    <a:pt x="264" y="66"/>
                  </a:lnTo>
                  <a:lnTo>
                    <a:pt x="254" y="66"/>
                  </a:lnTo>
                  <a:lnTo>
                    <a:pt x="245" y="66"/>
                  </a:lnTo>
                  <a:lnTo>
                    <a:pt x="235" y="64"/>
                  </a:lnTo>
                  <a:lnTo>
                    <a:pt x="226" y="62"/>
                  </a:lnTo>
                  <a:lnTo>
                    <a:pt x="216" y="60"/>
                  </a:lnTo>
                  <a:lnTo>
                    <a:pt x="207" y="55"/>
                  </a:lnTo>
                  <a:lnTo>
                    <a:pt x="199" y="53"/>
                  </a:lnTo>
                  <a:lnTo>
                    <a:pt x="190" y="45"/>
                  </a:lnTo>
                  <a:lnTo>
                    <a:pt x="184" y="41"/>
                  </a:lnTo>
                  <a:lnTo>
                    <a:pt x="171" y="34"/>
                  </a:lnTo>
                  <a:lnTo>
                    <a:pt x="159" y="32"/>
                  </a:lnTo>
                  <a:lnTo>
                    <a:pt x="146" y="30"/>
                  </a:lnTo>
                  <a:lnTo>
                    <a:pt x="134" y="32"/>
                  </a:lnTo>
                  <a:lnTo>
                    <a:pt x="123" y="32"/>
                  </a:lnTo>
                  <a:lnTo>
                    <a:pt x="110" y="36"/>
                  </a:lnTo>
                  <a:lnTo>
                    <a:pt x="98" y="40"/>
                  </a:lnTo>
                  <a:lnTo>
                    <a:pt x="89" y="43"/>
                  </a:lnTo>
                  <a:lnTo>
                    <a:pt x="76" y="45"/>
                  </a:lnTo>
                  <a:lnTo>
                    <a:pt x="64" y="49"/>
                  </a:lnTo>
                  <a:lnTo>
                    <a:pt x="53" y="51"/>
                  </a:lnTo>
                  <a:lnTo>
                    <a:pt x="41" y="53"/>
                  </a:lnTo>
                  <a:lnTo>
                    <a:pt x="30" y="51"/>
                  </a:lnTo>
                  <a:lnTo>
                    <a:pt x="20" y="47"/>
                  </a:lnTo>
                  <a:lnTo>
                    <a:pt x="9" y="41"/>
                  </a:lnTo>
                  <a:lnTo>
                    <a:pt x="0" y="36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22" y="21"/>
                  </a:lnTo>
                  <a:lnTo>
                    <a:pt x="38" y="22"/>
                  </a:lnTo>
                  <a:lnTo>
                    <a:pt x="53" y="21"/>
                  </a:lnTo>
                  <a:lnTo>
                    <a:pt x="66" y="19"/>
                  </a:lnTo>
                  <a:lnTo>
                    <a:pt x="81" y="13"/>
                  </a:lnTo>
                  <a:lnTo>
                    <a:pt x="96" y="9"/>
                  </a:lnTo>
                  <a:lnTo>
                    <a:pt x="110" y="5"/>
                  </a:lnTo>
                  <a:lnTo>
                    <a:pt x="127" y="3"/>
                  </a:lnTo>
                  <a:lnTo>
                    <a:pt x="127" y="3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68" name="Freeform 356"/>
            <p:cNvSpPr>
              <a:spLocks/>
            </p:cNvSpPr>
            <p:nvPr/>
          </p:nvSpPr>
          <p:spPr bwMode="auto">
            <a:xfrm>
              <a:off x="2545" y="2253"/>
              <a:ext cx="109" cy="3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40" y="21"/>
                </a:cxn>
                <a:cxn ang="0">
                  <a:pos x="53" y="21"/>
                </a:cxn>
                <a:cxn ang="0">
                  <a:pos x="64" y="21"/>
                </a:cxn>
                <a:cxn ang="0">
                  <a:pos x="78" y="19"/>
                </a:cxn>
                <a:cxn ang="0">
                  <a:pos x="89" y="15"/>
                </a:cxn>
                <a:cxn ang="0">
                  <a:pos x="102" y="14"/>
                </a:cxn>
                <a:cxn ang="0">
                  <a:pos x="114" y="8"/>
                </a:cxn>
                <a:cxn ang="0">
                  <a:pos x="125" y="8"/>
                </a:cxn>
                <a:cxn ang="0">
                  <a:pos x="137" y="6"/>
                </a:cxn>
                <a:cxn ang="0">
                  <a:pos x="150" y="6"/>
                </a:cxn>
                <a:cxn ang="0">
                  <a:pos x="159" y="6"/>
                </a:cxn>
                <a:cxn ang="0">
                  <a:pos x="171" y="12"/>
                </a:cxn>
                <a:cxn ang="0">
                  <a:pos x="182" y="19"/>
                </a:cxn>
                <a:cxn ang="0">
                  <a:pos x="194" y="31"/>
                </a:cxn>
                <a:cxn ang="0">
                  <a:pos x="201" y="40"/>
                </a:cxn>
                <a:cxn ang="0">
                  <a:pos x="207" y="55"/>
                </a:cxn>
                <a:cxn ang="0">
                  <a:pos x="215" y="69"/>
                </a:cxn>
                <a:cxn ang="0">
                  <a:pos x="217" y="78"/>
                </a:cxn>
                <a:cxn ang="0">
                  <a:pos x="201" y="67"/>
                </a:cxn>
                <a:cxn ang="0">
                  <a:pos x="186" y="57"/>
                </a:cxn>
                <a:cxn ang="0">
                  <a:pos x="171" y="48"/>
                </a:cxn>
                <a:cxn ang="0">
                  <a:pos x="156" y="42"/>
                </a:cxn>
                <a:cxn ang="0">
                  <a:pos x="137" y="36"/>
                </a:cxn>
                <a:cxn ang="0">
                  <a:pos x="121" y="36"/>
                </a:cxn>
                <a:cxn ang="0">
                  <a:pos x="104" y="42"/>
                </a:cxn>
                <a:cxn ang="0">
                  <a:pos x="91" y="53"/>
                </a:cxn>
                <a:cxn ang="0">
                  <a:pos x="80" y="53"/>
                </a:cxn>
                <a:cxn ang="0">
                  <a:pos x="63" y="53"/>
                </a:cxn>
                <a:cxn ang="0">
                  <a:pos x="47" y="53"/>
                </a:cxn>
                <a:cxn ang="0">
                  <a:pos x="34" y="55"/>
                </a:cxn>
                <a:cxn ang="0">
                  <a:pos x="26" y="50"/>
                </a:cxn>
                <a:cxn ang="0">
                  <a:pos x="21" y="44"/>
                </a:cxn>
                <a:cxn ang="0">
                  <a:pos x="11" y="38"/>
                </a:cxn>
                <a:cxn ang="0">
                  <a:pos x="6" y="31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2" y="8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217" h="78">
                  <a:moveTo>
                    <a:pt x="9" y="0"/>
                  </a:moveTo>
                  <a:lnTo>
                    <a:pt x="19" y="8"/>
                  </a:lnTo>
                  <a:lnTo>
                    <a:pt x="28" y="15"/>
                  </a:lnTo>
                  <a:lnTo>
                    <a:pt x="40" y="21"/>
                  </a:lnTo>
                  <a:lnTo>
                    <a:pt x="53" y="21"/>
                  </a:lnTo>
                  <a:lnTo>
                    <a:pt x="64" y="21"/>
                  </a:lnTo>
                  <a:lnTo>
                    <a:pt x="78" y="19"/>
                  </a:lnTo>
                  <a:lnTo>
                    <a:pt x="89" y="15"/>
                  </a:lnTo>
                  <a:lnTo>
                    <a:pt x="102" y="14"/>
                  </a:lnTo>
                  <a:lnTo>
                    <a:pt x="114" y="8"/>
                  </a:lnTo>
                  <a:lnTo>
                    <a:pt x="125" y="8"/>
                  </a:lnTo>
                  <a:lnTo>
                    <a:pt x="137" y="6"/>
                  </a:lnTo>
                  <a:lnTo>
                    <a:pt x="150" y="6"/>
                  </a:lnTo>
                  <a:lnTo>
                    <a:pt x="159" y="6"/>
                  </a:lnTo>
                  <a:lnTo>
                    <a:pt x="171" y="12"/>
                  </a:lnTo>
                  <a:lnTo>
                    <a:pt x="182" y="19"/>
                  </a:lnTo>
                  <a:lnTo>
                    <a:pt x="194" y="31"/>
                  </a:lnTo>
                  <a:lnTo>
                    <a:pt x="201" y="40"/>
                  </a:lnTo>
                  <a:lnTo>
                    <a:pt x="207" y="55"/>
                  </a:lnTo>
                  <a:lnTo>
                    <a:pt x="215" y="69"/>
                  </a:lnTo>
                  <a:lnTo>
                    <a:pt x="217" y="78"/>
                  </a:lnTo>
                  <a:lnTo>
                    <a:pt x="201" y="67"/>
                  </a:lnTo>
                  <a:lnTo>
                    <a:pt x="186" y="57"/>
                  </a:lnTo>
                  <a:lnTo>
                    <a:pt x="171" y="48"/>
                  </a:lnTo>
                  <a:lnTo>
                    <a:pt x="156" y="42"/>
                  </a:lnTo>
                  <a:lnTo>
                    <a:pt x="137" y="36"/>
                  </a:lnTo>
                  <a:lnTo>
                    <a:pt x="121" y="36"/>
                  </a:lnTo>
                  <a:lnTo>
                    <a:pt x="104" y="42"/>
                  </a:lnTo>
                  <a:lnTo>
                    <a:pt x="91" y="53"/>
                  </a:lnTo>
                  <a:lnTo>
                    <a:pt x="80" y="53"/>
                  </a:lnTo>
                  <a:lnTo>
                    <a:pt x="63" y="53"/>
                  </a:lnTo>
                  <a:lnTo>
                    <a:pt x="47" y="53"/>
                  </a:lnTo>
                  <a:lnTo>
                    <a:pt x="34" y="55"/>
                  </a:lnTo>
                  <a:lnTo>
                    <a:pt x="26" y="50"/>
                  </a:lnTo>
                  <a:lnTo>
                    <a:pt x="21" y="44"/>
                  </a:lnTo>
                  <a:lnTo>
                    <a:pt x="11" y="38"/>
                  </a:lnTo>
                  <a:lnTo>
                    <a:pt x="6" y="31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2" y="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69" name="Freeform 357"/>
            <p:cNvSpPr>
              <a:spLocks/>
            </p:cNvSpPr>
            <p:nvPr/>
          </p:nvSpPr>
          <p:spPr bwMode="auto">
            <a:xfrm>
              <a:off x="2817" y="2300"/>
              <a:ext cx="388" cy="146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73" y="35"/>
                </a:cxn>
                <a:cxn ang="0">
                  <a:pos x="122" y="40"/>
                </a:cxn>
                <a:cxn ang="0">
                  <a:pos x="173" y="38"/>
                </a:cxn>
                <a:cxn ang="0">
                  <a:pos x="223" y="35"/>
                </a:cxn>
                <a:cxn ang="0">
                  <a:pos x="270" y="36"/>
                </a:cxn>
                <a:cxn ang="0">
                  <a:pos x="316" y="52"/>
                </a:cxn>
                <a:cxn ang="0">
                  <a:pos x="356" y="82"/>
                </a:cxn>
                <a:cxn ang="0">
                  <a:pos x="384" y="118"/>
                </a:cxn>
                <a:cxn ang="0">
                  <a:pos x="413" y="133"/>
                </a:cxn>
                <a:cxn ang="0">
                  <a:pos x="445" y="143"/>
                </a:cxn>
                <a:cxn ang="0">
                  <a:pos x="477" y="147"/>
                </a:cxn>
                <a:cxn ang="0">
                  <a:pos x="510" y="149"/>
                </a:cxn>
                <a:cxn ang="0">
                  <a:pos x="542" y="156"/>
                </a:cxn>
                <a:cxn ang="0">
                  <a:pos x="573" y="168"/>
                </a:cxn>
                <a:cxn ang="0">
                  <a:pos x="601" y="188"/>
                </a:cxn>
                <a:cxn ang="0">
                  <a:pos x="622" y="213"/>
                </a:cxn>
                <a:cxn ang="0">
                  <a:pos x="639" y="226"/>
                </a:cxn>
                <a:cxn ang="0">
                  <a:pos x="660" y="236"/>
                </a:cxn>
                <a:cxn ang="0">
                  <a:pos x="679" y="245"/>
                </a:cxn>
                <a:cxn ang="0">
                  <a:pos x="700" y="249"/>
                </a:cxn>
                <a:cxn ang="0">
                  <a:pos x="721" y="253"/>
                </a:cxn>
                <a:cxn ang="0">
                  <a:pos x="742" y="261"/>
                </a:cxn>
                <a:cxn ang="0">
                  <a:pos x="764" y="270"/>
                </a:cxn>
                <a:cxn ang="0">
                  <a:pos x="761" y="285"/>
                </a:cxn>
                <a:cxn ang="0">
                  <a:pos x="726" y="293"/>
                </a:cxn>
                <a:cxn ang="0">
                  <a:pos x="690" y="283"/>
                </a:cxn>
                <a:cxn ang="0">
                  <a:pos x="658" y="266"/>
                </a:cxn>
                <a:cxn ang="0">
                  <a:pos x="630" y="245"/>
                </a:cxn>
                <a:cxn ang="0">
                  <a:pos x="597" y="221"/>
                </a:cxn>
                <a:cxn ang="0">
                  <a:pos x="567" y="200"/>
                </a:cxn>
                <a:cxn ang="0">
                  <a:pos x="534" y="181"/>
                </a:cxn>
                <a:cxn ang="0">
                  <a:pos x="500" y="175"/>
                </a:cxn>
                <a:cxn ang="0">
                  <a:pos x="460" y="179"/>
                </a:cxn>
                <a:cxn ang="0">
                  <a:pos x="424" y="173"/>
                </a:cxn>
                <a:cxn ang="0">
                  <a:pos x="390" y="154"/>
                </a:cxn>
                <a:cxn ang="0">
                  <a:pos x="362" y="130"/>
                </a:cxn>
                <a:cxn ang="0">
                  <a:pos x="331" y="101"/>
                </a:cxn>
                <a:cxn ang="0">
                  <a:pos x="299" y="78"/>
                </a:cxn>
                <a:cxn ang="0">
                  <a:pos x="267" y="63"/>
                </a:cxn>
                <a:cxn ang="0">
                  <a:pos x="232" y="63"/>
                </a:cxn>
                <a:cxn ang="0">
                  <a:pos x="198" y="69"/>
                </a:cxn>
                <a:cxn ang="0">
                  <a:pos x="170" y="71"/>
                </a:cxn>
                <a:cxn ang="0">
                  <a:pos x="141" y="71"/>
                </a:cxn>
                <a:cxn ang="0">
                  <a:pos x="109" y="71"/>
                </a:cxn>
                <a:cxn ang="0">
                  <a:pos x="78" y="67"/>
                </a:cxn>
                <a:cxn ang="0">
                  <a:pos x="50" y="59"/>
                </a:cxn>
                <a:cxn ang="0">
                  <a:pos x="25" y="46"/>
                </a:cxn>
                <a:cxn ang="0">
                  <a:pos x="4" y="29"/>
                </a:cxn>
                <a:cxn ang="0">
                  <a:pos x="4" y="8"/>
                </a:cxn>
                <a:cxn ang="0">
                  <a:pos x="8" y="0"/>
                </a:cxn>
              </a:cxnLst>
              <a:rect l="0" t="0" r="r" b="b"/>
              <a:pathLst>
                <a:path w="776" h="293">
                  <a:moveTo>
                    <a:pt x="8" y="0"/>
                  </a:moveTo>
                  <a:lnTo>
                    <a:pt x="27" y="17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97" y="40"/>
                  </a:lnTo>
                  <a:lnTo>
                    <a:pt x="122" y="40"/>
                  </a:lnTo>
                  <a:lnTo>
                    <a:pt x="147" y="40"/>
                  </a:lnTo>
                  <a:lnTo>
                    <a:pt x="173" y="38"/>
                  </a:lnTo>
                  <a:lnTo>
                    <a:pt x="198" y="38"/>
                  </a:lnTo>
                  <a:lnTo>
                    <a:pt x="223" y="35"/>
                  </a:lnTo>
                  <a:lnTo>
                    <a:pt x="248" y="35"/>
                  </a:lnTo>
                  <a:lnTo>
                    <a:pt x="270" y="36"/>
                  </a:lnTo>
                  <a:lnTo>
                    <a:pt x="295" y="42"/>
                  </a:lnTo>
                  <a:lnTo>
                    <a:pt x="316" y="52"/>
                  </a:lnTo>
                  <a:lnTo>
                    <a:pt x="337" y="65"/>
                  </a:lnTo>
                  <a:lnTo>
                    <a:pt x="356" y="82"/>
                  </a:lnTo>
                  <a:lnTo>
                    <a:pt x="373" y="109"/>
                  </a:lnTo>
                  <a:lnTo>
                    <a:pt x="384" y="118"/>
                  </a:lnTo>
                  <a:lnTo>
                    <a:pt x="400" y="128"/>
                  </a:lnTo>
                  <a:lnTo>
                    <a:pt x="413" y="133"/>
                  </a:lnTo>
                  <a:lnTo>
                    <a:pt x="430" y="139"/>
                  </a:lnTo>
                  <a:lnTo>
                    <a:pt x="445" y="143"/>
                  </a:lnTo>
                  <a:lnTo>
                    <a:pt x="460" y="145"/>
                  </a:lnTo>
                  <a:lnTo>
                    <a:pt x="477" y="147"/>
                  </a:lnTo>
                  <a:lnTo>
                    <a:pt x="495" y="149"/>
                  </a:lnTo>
                  <a:lnTo>
                    <a:pt x="510" y="149"/>
                  </a:lnTo>
                  <a:lnTo>
                    <a:pt x="527" y="152"/>
                  </a:lnTo>
                  <a:lnTo>
                    <a:pt x="542" y="156"/>
                  </a:lnTo>
                  <a:lnTo>
                    <a:pt x="559" y="162"/>
                  </a:lnTo>
                  <a:lnTo>
                    <a:pt x="573" y="168"/>
                  </a:lnTo>
                  <a:lnTo>
                    <a:pt x="588" y="177"/>
                  </a:lnTo>
                  <a:lnTo>
                    <a:pt x="601" y="188"/>
                  </a:lnTo>
                  <a:lnTo>
                    <a:pt x="616" y="204"/>
                  </a:lnTo>
                  <a:lnTo>
                    <a:pt x="622" y="213"/>
                  </a:lnTo>
                  <a:lnTo>
                    <a:pt x="630" y="221"/>
                  </a:lnTo>
                  <a:lnTo>
                    <a:pt x="639" y="226"/>
                  </a:lnTo>
                  <a:lnTo>
                    <a:pt x="650" y="234"/>
                  </a:lnTo>
                  <a:lnTo>
                    <a:pt x="660" y="236"/>
                  </a:lnTo>
                  <a:lnTo>
                    <a:pt x="669" y="242"/>
                  </a:lnTo>
                  <a:lnTo>
                    <a:pt x="679" y="245"/>
                  </a:lnTo>
                  <a:lnTo>
                    <a:pt x="690" y="247"/>
                  </a:lnTo>
                  <a:lnTo>
                    <a:pt x="700" y="249"/>
                  </a:lnTo>
                  <a:lnTo>
                    <a:pt x="711" y="251"/>
                  </a:lnTo>
                  <a:lnTo>
                    <a:pt x="721" y="253"/>
                  </a:lnTo>
                  <a:lnTo>
                    <a:pt x="732" y="259"/>
                  </a:lnTo>
                  <a:lnTo>
                    <a:pt x="742" y="261"/>
                  </a:lnTo>
                  <a:lnTo>
                    <a:pt x="755" y="266"/>
                  </a:lnTo>
                  <a:lnTo>
                    <a:pt x="764" y="270"/>
                  </a:lnTo>
                  <a:lnTo>
                    <a:pt x="776" y="280"/>
                  </a:lnTo>
                  <a:lnTo>
                    <a:pt x="761" y="285"/>
                  </a:lnTo>
                  <a:lnTo>
                    <a:pt x="747" y="293"/>
                  </a:lnTo>
                  <a:lnTo>
                    <a:pt x="726" y="293"/>
                  </a:lnTo>
                  <a:lnTo>
                    <a:pt x="709" y="289"/>
                  </a:lnTo>
                  <a:lnTo>
                    <a:pt x="690" y="283"/>
                  </a:lnTo>
                  <a:lnTo>
                    <a:pt x="675" y="278"/>
                  </a:lnTo>
                  <a:lnTo>
                    <a:pt x="658" y="266"/>
                  </a:lnTo>
                  <a:lnTo>
                    <a:pt x="643" y="257"/>
                  </a:lnTo>
                  <a:lnTo>
                    <a:pt x="630" y="245"/>
                  </a:lnTo>
                  <a:lnTo>
                    <a:pt x="614" y="234"/>
                  </a:lnTo>
                  <a:lnTo>
                    <a:pt x="597" y="221"/>
                  </a:lnTo>
                  <a:lnTo>
                    <a:pt x="584" y="209"/>
                  </a:lnTo>
                  <a:lnTo>
                    <a:pt x="567" y="200"/>
                  </a:lnTo>
                  <a:lnTo>
                    <a:pt x="552" y="190"/>
                  </a:lnTo>
                  <a:lnTo>
                    <a:pt x="534" y="181"/>
                  </a:lnTo>
                  <a:lnTo>
                    <a:pt x="517" y="179"/>
                  </a:lnTo>
                  <a:lnTo>
                    <a:pt x="500" y="175"/>
                  </a:lnTo>
                  <a:lnTo>
                    <a:pt x="481" y="179"/>
                  </a:lnTo>
                  <a:lnTo>
                    <a:pt x="460" y="179"/>
                  </a:lnTo>
                  <a:lnTo>
                    <a:pt x="441" y="179"/>
                  </a:lnTo>
                  <a:lnTo>
                    <a:pt x="424" y="173"/>
                  </a:lnTo>
                  <a:lnTo>
                    <a:pt x="407" y="166"/>
                  </a:lnTo>
                  <a:lnTo>
                    <a:pt x="390" y="154"/>
                  </a:lnTo>
                  <a:lnTo>
                    <a:pt x="377" y="143"/>
                  </a:lnTo>
                  <a:lnTo>
                    <a:pt x="362" y="130"/>
                  </a:lnTo>
                  <a:lnTo>
                    <a:pt x="346" y="116"/>
                  </a:lnTo>
                  <a:lnTo>
                    <a:pt x="331" y="101"/>
                  </a:lnTo>
                  <a:lnTo>
                    <a:pt x="316" y="90"/>
                  </a:lnTo>
                  <a:lnTo>
                    <a:pt x="299" y="78"/>
                  </a:lnTo>
                  <a:lnTo>
                    <a:pt x="286" y="71"/>
                  </a:lnTo>
                  <a:lnTo>
                    <a:pt x="267" y="63"/>
                  </a:lnTo>
                  <a:lnTo>
                    <a:pt x="249" y="61"/>
                  </a:lnTo>
                  <a:lnTo>
                    <a:pt x="232" y="63"/>
                  </a:lnTo>
                  <a:lnTo>
                    <a:pt x="213" y="69"/>
                  </a:lnTo>
                  <a:lnTo>
                    <a:pt x="198" y="69"/>
                  </a:lnTo>
                  <a:lnTo>
                    <a:pt x="185" y="71"/>
                  </a:lnTo>
                  <a:lnTo>
                    <a:pt x="170" y="71"/>
                  </a:lnTo>
                  <a:lnTo>
                    <a:pt x="156" y="73"/>
                  </a:lnTo>
                  <a:lnTo>
                    <a:pt x="141" y="71"/>
                  </a:lnTo>
                  <a:lnTo>
                    <a:pt x="124" y="71"/>
                  </a:lnTo>
                  <a:lnTo>
                    <a:pt x="109" y="71"/>
                  </a:lnTo>
                  <a:lnTo>
                    <a:pt x="95" y="71"/>
                  </a:lnTo>
                  <a:lnTo>
                    <a:pt x="78" y="67"/>
                  </a:lnTo>
                  <a:lnTo>
                    <a:pt x="63" y="65"/>
                  </a:lnTo>
                  <a:lnTo>
                    <a:pt x="50" y="59"/>
                  </a:lnTo>
                  <a:lnTo>
                    <a:pt x="38" y="54"/>
                  </a:lnTo>
                  <a:lnTo>
                    <a:pt x="25" y="46"/>
                  </a:lnTo>
                  <a:lnTo>
                    <a:pt x="14" y="38"/>
                  </a:lnTo>
                  <a:lnTo>
                    <a:pt x="4" y="29"/>
                  </a:lnTo>
                  <a:lnTo>
                    <a:pt x="0" y="19"/>
                  </a:lnTo>
                  <a:lnTo>
                    <a:pt x="4" y="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70" name="Freeform 358"/>
            <p:cNvSpPr>
              <a:spLocks/>
            </p:cNvSpPr>
            <p:nvPr/>
          </p:nvSpPr>
          <p:spPr bwMode="auto">
            <a:xfrm>
              <a:off x="2441" y="2302"/>
              <a:ext cx="217" cy="47"/>
            </a:xfrm>
            <a:custGeom>
              <a:avLst/>
              <a:gdLst/>
              <a:ahLst/>
              <a:cxnLst>
                <a:cxn ang="0">
                  <a:pos x="222" y="2"/>
                </a:cxn>
                <a:cxn ang="0">
                  <a:pos x="251" y="6"/>
                </a:cxn>
                <a:cxn ang="0">
                  <a:pos x="279" y="13"/>
                </a:cxn>
                <a:cxn ang="0">
                  <a:pos x="310" y="21"/>
                </a:cxn>
                <a:cxn ang="0">
                  <a:pos x="336" y="29"/>
                </a:cxn>
                <a:cxn ang="0">
                  <a:pos x="363" y="40"/>
                </a:cxn>
                <a:cxn ang="0">
                  <a:pos x="391" y="53"/>
                </a:cxn>
                <a:cxn ang="0">
                  <a:pos x="418" y="70"/>
                </a:cxn>
                <a:cxn ang="0">
                  <a:pos x="420" y="86"/>
                </a:cxn>
                <a:cxn ang="0">
                  <a:pos x="393" y="86"/>
                </a:cxn>
                <a:cxn ang="0">
                  <a:pos x="359" y="70"/>
                </a:cxn>
                <a:cxn ang="0">
                  <a:pos x="323" y="55"/>
                </a:cxn>
                <a:cxn ang="0">
                  <a:pos x="287" y="44"/>
                </a:cxn>
                <a:cxn ang="0">
                  <a:pos x="249" y="36"/>
                </a:cxn>
                <a:cxn ang="0">
                  <a:pos x="211" y="32"/>
                </a:cxn>
                <a:cxn ang="0">
                  <a:pos x="173" y="36"/>
                </a:cxn>
                <a:cxn ang="0">
                  <a:pos x="137" y="50"/>
                </a:cxn>
                <a:cxn ang="0">
                  <a:pos x="110" y="63"/>
                </a:cxn>
                <a:cxn ang="0">
                  <a:pos x="95" y="72"/>
                </a:cxn>
                <a:cxn ang="0">
                  <a:pos x="76" y="76"/>
                </a:cxn>
                <a:cxn ang="0">
                  <a:pos x="57" y="78"/>
                </a:cxn>
                <a:cxn ang="0">
                  <a:pos x="40" y="76"/>
                </a:cxn>
                <a:cxn ang="0">
                  <a:pos x="21" y="70"/>
                </a:cxn>
                <a:cxn ang="0">
                  <a:pos x="7" y="59"/>
                </a:cxn>
                <a:cxn ang="0">
                  <a:pos x="0" y="40"/>
                </a:cxn>
                <a:cxn ang="0">
                  <a:pos x="7" y="31"/>
                </a:cxn>
                <a:cxn ang="0">
                  <a:pos x="26" y="38"/>
                </a:cxn>
                <a:cxn ang="0">
                  <a:pos x="49" y="46"/>
                </a:cxn>
                <a:cxn ang="0">
                  <a:pos x="74" y="46"/>
                </a:cxn>
                <a:cxn ang="0">
                  <a:pos x="97" y="38"/>
                </a:cxn>
                <a:cxn ang="0">
                  <a:pos x="121" y="27"/>
                </a:cxn>
                <a:cxn ang="0">
                  <a:pos x="146" y="15"/>
                </a:cxn>
                <a:cxn ang="0">
                  <a:pos x="171" y="6"/>
                </a:cxn>
                <a:cxn ang="0">
                  <a:pos x="196" y="0"/>
                </a:cxn>
                <a:cxn ang="0">
                  <a:pos x="209" y="0"/>
                </a:cxn>
              </a:cxnLst>
              <a:rect l="0" t="0" r="r" b="b"/>
              <a:pathLst>
                <a:path w="433" h="95">
                  <a:moveTo>
                    <a:pt x="209" y="0"/>
                  </a:moveTo>
                  <a:lnTo>
                    <a:pt x="222" y="2"/>
                  </a:lnTo>
                  <a:lnTo>
                    <a:pt x="235" y="4"/>
                  </a:lnTo>
                  <a:lnTo>
                    <a:pt x="251" y="6"/>
                  </a:lnTo>
                  <a:lnTo>
                    <a:pt x="266" y="10"/>
                  </a:lnTo>
                  <a:lnTo>
                    <a:pt x="279" y="13"/>
                  </a:lnTo>
                  <a:lnTo>
                    <a:pt x="294" y="15"/>
                  </a:lnTo>
                  <a:lnTo>
                    <a:pt x="310" y="21"/>
                  </a:lnTo>
                  <a:lnTo>
                    <a:pt x="323" y="25"/>
                  </a:lnTo>
                  <a:lnTo>
                    <a:pt x="336" y="29"/>
                  </a:lnTo>
                  <a:lnTo>
                    <a:pt x="349" y="34"/>
                  </a:lnTo>
                  <a:lnTo>
                    <a:pt x="363" y="40"/>
                  </a:lnTo>
                  <a:lnTo>
                    <a:pt x="378" y="48"/>
                  </a:lnTo>
                  <a:lnTo>
                    <a:pt x="391" y="53"/>
                  </a:lnTo>
                  <a:lnTo>
                    <a:pt x="405" y="61"/>
                  </a:lnTo>
                  <a:lnTo>
                    <a:pt x="418" y="70"/>
                  </a:lnTo>
                  <a:lnTo>
                    <a:pt x="433" y="80"/>
                  </a:lnTo>
                  <a:lnTo>
                    <a:pt x="420" y="86"/>
                  </a:lnTo>
                  <a:lnTo>
                    <a:pt x="412" y="95"/>
                  </a:lnTo>
                  <a:lnTo>
                    <a:pt x="393" y="86"/>
                  </a:lnTo>
                  <a:lnTo>
                    <a:pt x="376" y="78"/>
                  </a:lnTo>
                  <a:lnTo>
                    <a:pt x="359" y="70"/>
                  </a:lnTo>
                  <a:lnTo>
                    <a:pt x="340" y="63"/>
                  </a:lnTo>
                  <a:lnTo>
                    <a:pt x="323" y="55"/>
                  </a:lnTo>
                  <a:lnTo>
                    <a:pt x="304" y="50"/>
                  </a:lnTo>
                  <a:lnTo>
                    <a:pt x="287" y="44"/>
                  </a:lnTo>
                  <a:lnTo>
                    <a:pt x="268" y="40"/>
                  </a:lnTo>
                  <a:lnTo>
                    <a:pt x="249" y="36"/>
                  </a:lnTo>
                  <a:lnTo>
                    <a:pt x="230" y="32"/>
                  </a:lnTo>
                  <a:lnTo>
                    <a:pt x="211" y="32"/>
                  </a:lnTo>
                  <a:lnTo>
                    <a:pt x="192" y="34"/>
                  </a:lnTo>
                  <a:lnTo>
                    <a:pt x="173" y="36"/>
                  </a:lnTo>
                  <a:lnTo>
                    <a:pt x="154" y="40"/>
                  </a:lnTo>
                  <a:lnTo>
                    <a:pt x="137" y="50"/>
                  </a:lnTo>
                  <a:lnTo>
                    <a:pt x="120" y="61"/>
                  </a:lnTo>
                  <a:lnTo>
                    <a:pt x="110" y="63"/>
                  </a:lnTo>
                  <a:lnTo>
                    <a:pt x="102" y="69"/>
                  </a:lnTo>
                  <a:lnTo>
                    <a:pt x="95" y="72"/>
                  </a:lnTo>
                  <a:lnTo>
                    <a:pt x="85" y="74"/>
                  </a:lnTo>
                  <a:lnTo>
                    <a:pt x="76" y="76"/>
                  </a:lnTo>
                  <a:lnTo>
                    <a:pt x="66" y="78"/>
                  </a:lnTo>
                  <a:lnTo>
                    <a:pt x="57" y="78"/>
                  </a:lnTo>
                  <a:lnTo>
                    <a:pt x="49" y="80"/>
                  </a:lnTo>
                  <a:lnTo>
                    <a:pt x="40" y="76"/>
                  </a:lnTo>
                  <a:lnTo>
                    <a:pt x="28" y="74"/>
                  </a:lnTo>
                  <a:lnTo>
                    <a:pt x="21" y="70"/>
                  </a:lnTo>
                  <a:lnTo>
                    <a:pt x="17" y="65"/>
                  </a:lnTo>
                  <a:lnTo>
                    <a:pt x="7" y="59"/>
                  </a:lnTo>
                  <a:lnTo>
                    <a:pt x="5" y="5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7" y="31"/>
                  </a:lnTo>
                  <a:lnTo>
                    <a:pt x="17" y="31"/>
                  </a:lnTo>
                  <a:lnTo>
                    <a:pt x="26" y="38"/>
                  </a:lnTo>
                  <a:lnTo>
                    <a:pt x="40" y="44"/>
                  </a:lnTo>
                  <a:lnTo>
                    <a:pt x="49" y="46"/>
                  </a:lnTo>
                  <a:lnTo>
                    <a:pt x="62" y="48"/>
                  </a:lnTo>
                  <a:lnTo>
                    <a:pt x="74" y="46"/>
                  </a:lnTo>
                  <a:lnTo>
                    <a:pt x="85" y="42"/>
                  </a:lnTo>
                  <a:lnTo>
                    <a:pt x="97" y="38"/>
                  </a:lnTo>
                  <a:lnTo>
                    <a:pt x="110" y="34"/>
                  </a:lnTo>
                  <a:lnTo>
                    <a:pt x="121" y="27"/>
                  </a:lnTo>
                  <a:lnTo>
                    <a:pt x="135" y="23"/>
                  </a:lnTo>
                  <a:lnTo>
                    <a:pt x="146" y="15"/>
                  </a:lnTo>
                  <a:lnTo>
                    <a:pt x="159" y="12"/>
                  </a:lnTo>
                  <a:lnTo>
                    <a:pt x="171" y="6"/>
                  </a:lnTo>
                  <a:lnTo>
                    <a:pt x="184" y="4"/>
                  </a:lnTo>
                  <a:lnTo>
                    <a:pt x="196" y="0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71" name="Freeform 359"/>
            <p:cNvSpPr>
              <a:spLocks/>
            </p:cNvSpPr>
            <p:nvPr/>
          </p:nvSpPr>
          <p:spPr bwMode="auto">
            <a:xfrm>
              <a:off x="2904" y="2188"/>
              <a:ext cx="487" cy="105"/>
            </a:xfrm>
            <a:custGeom>
              <a:avLst/>
              <a:gdLst/>
              <a:ahLst/>
              <a:cxnLst>
                <a:cxn ang="0">
                  <a:pos x="487" y="21"/>
                </a:cxn>
                <a:cxn ang="0">
                  <a:pos x="504" y="63"/>
                </a:cxn>
                <a:cxn ang="0">
                  <a:pos x="531" y="80"/>
                </a:cxn>
                <a:cxn ang="0">
                  <a:pos x="561" y="80"/>
                </a:cxn>
                <a:cxn ang="0">
                  <a:pos x="591" y="80"/>
                </a:cxn>
                <a:cxn ang="0">
                  <a:pos x="620" y="78"/>
                </a:cxn>
                <a:cxn ang="0">
                  <a:pos x="648" y="82"/>
                </a:cxn>
                <a:cxn ang="0">
                  <a:pos x="681" y="97"/>
                </a:cxn>
                <a:cxn ang="0">
                  <a:pos x="734" y="105"/>
                </a:cxn>
                <a:cxn ang="0">
                  <a:pos x="787" y="103"/>
                </a:cxn>
                <a:cxn ang="0">
                  <a:pos x="840" y="116"/>
                </a:cxn>
                <a:cxn ang="0">
                  <a:pos x="892" y="137"/>
                </a:cxn>
                <a:cxn ang="0">
                  <a:pos x="941" y="164"/>
                </a:cxn>
                <a:cxn ang="0">
                  <a:pos x="973" y="198"/>
                </a:cxn>
                <a:cxn ang="0">
                  <a:pos x="964" y="211"/>
                </a:cxn>
                <a:cxn ang="0">
                  <a:pos x="915" y="181"/>
                </a:cxn>
                <a:cxn ang="0">
                  <a:pos x="865" y="156"/>
                </a:cxn>
                <a:cxn ang="0">
                  <a:pos x="816" y="141"/>
                </a:cxn>
                <a:cxn ang="0">
                  <a:pos x="764" y="133"/>
                </a:cxn>
                <a:cxn ang="0">
                  <a:pos x="709" y="137"/>
                </a:cxn>
                <a:cxn ang="0">
                  <a:pos x="667" y="120"/>
                </a:cxn>
                <a:cxn ang="0">
                  <a:pos x="620" y="108"/>
                </a:cxn>
                <a:cxn ang="0">
                  <a:pos x="572" y="110"/>
                </a:cxn>
                <a:cxn ang="0">
                  <a:pos x="523" y="103"/>
                </a:cxn>
                <a:cxn ang="0">
                  <a:pos x="487" y="82"/>
                </a:cxn>
                <a:cxn ang="0">
                  <a:pos x="468" y="40"/>
                </a:cxn>
                <a:cxn ang="0">
                  <a:pos x="434" y="34"/>
                </a:cxn>
                <a:cxn ang="0">
                  <a:pos x="384" y="48"/>
                </a:cxn>
                <a:cxn ang="0">
                  <a:pos x="337" y="65"/>
                </a:cxn>
                <a:cxn ang="0">
                  <a:pos x="287" y="76"/>
                </a:cxn>
                <a:cxn ang="0">
                  <a:pos x="240" y="78"/>
                </a:cxn>
                <a:cxn ang="0">
                  <a:pos x="194" y="68"/>
                </a:cxn>
                <a:cxn ang="0">
                  <a:pos x="158" y="72"/>
                </a:cxn>
                <a:cxn ang="0">
                  <a:pos x="118" y="82"/>
                </a:cxn>
                <a:cxn ang="0">
                  <a:pos x="80" y="91"/>
                </a:cxn>
                <a:cxn ang="0">
                  <a:pos x="44" y="93"/>
                </a:cxn>
                <a:cxn ang="0">
                  <a:pos x="6" y="91"/>
                </a:cxn>
                <a:cxn ang="0">
                  <a:pos x="0" y="57"/>
                </a:cxn>
                <a:cxn ang="0">
                  <a:pos x="33" y="67"/>
                </a:cxn>
                <a:cxn ang="0">
                  <a:pos x="59" y="65"/>
                </a:cxn>
                <a:cxn ang="0">
                  <a:pos x="86" y="59"/>
                </a:cxn>
                <a:cxn ang="0">
                  <a:pos x="114" y="49"/>
                </a:cxn>
                <a:cxn ang="0">
                  <a:pos x="141" y="48"/>
                </a:cxn>
                <a:cxn ang="0">
                  <a:pos x="175" y="36"/>
                </a:cxn>
                <a:cxn ang="0">
                  <a:pos x="215" y="38"/>
                </a:cxn>
                <a:cxn ang="0">
                  <a:pos x="251" y="48"/>
                </a:cxn>
                <a:cxn ang="0">
                  <a:pos x="287" y="49"/>
                </a:cxn>
                <a:cxn ang="0">
                  <a:pos x="322" y="38"/>
                </a:cxn>
                <a:cxn ang="0">
                  <a:pos x="365" y="17"/>
                </a:cxn>
                <a:cxn ang="0">
                  <a:pos x="409" y="10"/>
                </a:cxn>
                <a:cxn ang="0">
                  <a:pos x="436" y="6"/>
                </a:cxn>
                <a:cxn ang="0">
                  <a:pos x="462" y="2"/>
                </a:cxn>
              </a:cxnLst>
              <a:rect l="0" t="0" r="r" b="b"/>
              <a:pathLst>
                <a:path w="975" h="211">
                  <a:moveTo>
                    <a:pt x="472" y="0"/>
                  </a:moveTo>
                  <a:lnTo>
                    <a:pt x="479" y="8"/>
                  </a:lnTo>
                  <a:lnTo>
                    <a:pt x="487" y="21"/>
                  </a:lnTo>
                  <a:lnTo>
                    <a:pt x="491" y="36"/>
                  </a:lnTo>
                  <a:lnTo>
                    <a:pt x="498" y="51"/>
                  </a:lnTo>
                  <a:lnTo>
                    <a:pt x="504" y="63"/>
                  </a:lnTo>
                  <a:lnTo>
                    <a:pt x="515" y="74"/>
                  </a:lnTo>
                  <a:lnTo>
                    <a:pt x="521" y="76"/>
                  </a:lnTo>
                  <a:lnTo>
                    <a:pt x="531" y="80"/>
                  </a:lnTo>
                  <a:lnTo>
                    <a:pt x="538" y="80"/>
                  </a:lnTo>
                  <a:lnTo>
                    <a:pt x="552" y="82"/>
                  </a:lnTo>
                  <a:lnTo>
                    <a:pt x="561" y="80"/>
                  </a:lnTo>
                  <a:lnTo>
                    <a:pt x="571" y="80"/>
                  </a:lnTo>
                  <a:lnTo>
                    <a:pt x="582" y="80"/>
                  </a:lnTo>
                  <a:lnTo>
                    <a:pt x="591" y="80"/>
                  </a:lnTo>
                  <a:lnTo>
                    <a:pt x="601" y="78"/>
                  </a:lnTo>
                  <a:lnTo>
                    <a:pt x="610" y="78"/>
                  </a:lnTo>
                  <a:lnTo>
                    <a:pt x="620" y="78"/>
                  </a:lnTo>
                  <a:lnTo>
                    <a:pt x="629" y="80"/>
                  </a:lnTo>
                  <a:lnTo>
                    <a:pt x="639" y="80"/>
                  </a:lnTo>
                  <a:lnTo>
                    <a:pt x="648" y="82"/>
                  </a:lnTo>
                  <a:lnTo>
                    <a:pt x="656" y="82"/>
                  </a:lnTo>
                  <a:lnTo>
                    <a:pt x="666" y="88"/>
                  </a:lnTo>
                  <a:lnTo>
                    <a:pt x="681" y="97"/>
                  </a:lnTo>
                  <a:lnTo>
                    <a:pt x="698" y="112"/>
                  </a:lnTo>
                  <a:lnTo>
                    <a:pt x="715" y="107"/>
                  </a:lnTo>
                  <a:lnTo>
                    <a:pt x="734" y="105"/>
                  </a:lnTo>
                  <a:lnTo>
                    <a:pt x="751" y="103"/>
                  </a:lnTo>
                  <a:lnTo>
                    <a:pt x="770" y="103"/>
                  </a:lnTo>
                  <a:lnTo>
                    <a:pt x="787" y="103"/>
                  </a:lnTo>
                  <a:lnTo>
                    <a:pt x="806" y="107"/>
                  </a:lnTo>
                  <a:lnTo>
                    <a:pt x="823" y="110"/>
                  </a:lnTo>
                  <a:lnTo>
                    <a:pt x="840" y="116"/>
                  </a:lnTo>
                  <a:lnTo>
                    <a:pt x="858" y="122"/>
                  </a:lnTo>
                  <a:lnTo>
                    <a:pt x="875" y="127"/>
                  </a:lnTo>
                  <a:lnTo>
                    <a:pt x="892" y="137"/>
                  </a:lnTo>
                  <a:lnTo>
                    <a:pt x="909" y="146"/>
                  </a:lnTo>
                  <a:lnTo>
                    <a:pt x="924" y="154"/>
                  </a:lnTo>
                  <a:lnTo>
                    <a:pt x="941" y="164"/>
                  </a:lnTo>
                  <a:lnTo>
                    <a:pt x="956" y="173"/>
                  </a:lnTo>
                  <a:lnTo>
                    <a:pt x="973" y="186"/>
                  </a:lnTo>
                  <a:lnTo>
                    <a:pt x="973" y="198"/>
                  </a:lnTo>
                  <a:lnTo>
                    <a:pt x="975" y="211"/>
                  </a:lnTo>
                  <a:lnTo>
                    <a:pt x="968" y="211"/>
                  </a:lnTo>
                  <a:lnTo>
                    <a:pt x="964" y="211"/>
                  </a:lnTo>
                  <a:lnTo>
                    <a:pt x="947" y="200"/>
                  </a:lnTo>
                  <a:lnTo>
                    <a:pt x="932" y="190"/>
                  </a:lnTo>
                  <a:lnTo>
                    <a:pt x="915" y="181"/>
                  </a:lnTo>
                  <a:lnTo>
                    <a:pt x="899" y="173"/>
                  </a:lnTo>
                  <a:lnTo>
                    <a:pt x="882" y="162"/>
                  </a:lnTo>
                  <a:lnTo>
                    <a:pt x="865" y="156"/>
                  </a:lnTo>
                  <a:lnTo>
                    <a:pt x="850" y="152"/>
                  </a:lnTo>
                  <a:lnTo>
                    <a:pt x="833" y="146"/>
                  </a:lnTo>
                  <a:lnTo>
                    <a:pt x="816" y="141"/>
                  </a:lnTo>
                  <a:lnTo>
                    <a:pt x="799" y="137"/>
                  </a:lnTo>
                  <a:lnTo>
                    <a:pt x="782" y="133"/>
                  </a:lnTo>
                  <a:lnTo>
                    <a:pt x="764" y="133"/>
                  </a:lnTo>
                  <a:lnTo>
                    <a:pt x="745" y="133"/>
                  </a:lnTo>
                  <a:lnTo>
                    <a:pt x="728" y="135"/>
                  </a:lnTo>
                  <a:lnTo>
                    <a:pt x="709" y="137"/>
                  </a:lnTo>
                  <a:lnTo>
                    <a:pt x="692" y="141"/>
                  </a:lnTo>
                  <a:lnTo>
                    <a:pt x="679" y="127"/>
                  </a:lnTo>
                  <a:lnTo>
                    <a:pt x="667" y="120"/>
                  </a:lnTo>
                  <a:lnTo>
                    <a:pt x="652" y="114"/>
                  </a:lnTo>
                  <a:lnTo>
                    <a:pt x="639" y="112"/>
                  </a:lnTo>
                  <a:lnTo>
                    <a:pt x="620" y="108"/>
                  </a:lnTo>
                  <a:lnTo>
                    <a:pt x="605" y="108"/>
                  </a:lnTo>
                  <a:lnTo>
                    <a:pt x="588" y="108"/>
                  </a:lnTo>
                  <a:lnTo>
                    <a:pt x="572" y="110"/>
                  </a:lnTo>
                  <a:lnTo>
                    <a:pt x="555" y="108"/>
                  </a:lnTo>
                  <a:lnTo>
                    <a:pt x="538" y="107"/>
                  </a:lnTo>
                  <a:lnTo>
                    <a:pt x="523" y="103"/>
                  </a:lnTo>
                  <a:lnTo>
                    <a:pt x="512" y="99"/>
                  </a:lnTo>
                  <a:lnTo>
                    <a:pt x="496" y="91"/>
                  </a:lnTo>
                  <a:lnTo>
                    <a:pt x="487" y="82"/>
                  </a:lnTo>
                  <a:lnTo>
                    <a:pt x="477" y="67"/>
                  </a:lnTo>
                  <a:lnTo>
                    <a:pt x="472" y="49"/>
                  </a:lnTo>
                  <a:lnTo>
                    <a:pt x="468" y="40"/>
                  </a:lnTo>
                  <a:lnTo>
                    <a:pt x="466" y="32"/>
                  </a:lnTo>
                  <a:lnTo>
                    <a:pt x="449" y="30"/>
                  </a:lnTo>
                  <a:lnTo>
                    <a:pt x="434" y="34"/>
                  </a:lnTo>
                  <a:lnTo>
                    <a:pt x="415" y="36"/>
                  </a:lnTo>
                  <a:lnTo>
                    <a:pt x="400" y="42"/>
                  </a:lnTo>
                  <a:lnTo>
                    <a:pt x="384" y="48"/>
                  </a:lnTo>
                  <a:lnTo>
                    <a:pt x="367" y="51"/>
                  </a:lnTo>
                  <a:lnTo>
                    <a:pt x="352" y="59"/>
                  </a:lnTo>
                  <a:lnTo>
                    <a:pt x="337" y="65"/>
                  </a:lnTo>
                  <a:lnTo>
                    <a:pt x="320" y="68"/>
                  </a:lnTo>
                  <a:lnTo>
                    <a:pt x="304" y="72"/>
                  </a:lnTo>
                  <a:lnTo>
                    <a:pt x="287" y="76"/>
                  </a:lnTo>
                  <a:lnTo>
                    <a:pt x="274" y="80"/>
                  </a:lnTo>
                  <a:lnTo>
                    <a:pt x="257" y="78"/>
                  </a:lnTo>
                  <a:lnTo>
                    <a:pt x="240" y="78"/>
                  </a:lnTo>
                  <a:lnTo>
                    <a:pt x="225" y="72"/>
                  </a:lnTo>
                  <a:lnTo>
                    <a:pt x="208" y="68"/>
                  </a:lnTo>
                  <a:lnTo>
                    <a:pt x="194" y="68"/>
                  </a:lnTo>
                  <a:lnTo>
                    <a:pt x="183" y="68"/>
                  </a:lnTo>
                  <a:lnTo>
                    <a:pt x="170" y="70"/>
                  </a:lnTo>
                  <a:lnTo>
                    <a:pt x="158" y="72"/>
                  </a:lnTo>
                  <a:lnTo>
                    <a:pt x="143" y="74"/>
                  </a:lnTo>
                  <a:lnTo>
                    <a:pt x="132" y="78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94" y="88"/>
                  </a:lnTo>
                  <a:lnTo>
                    <a:pt x="80" y="91"/>
                  </a:lnTo>
                  <a:lnTo>
                    <a:pt x="69" y="93"/>
                  </a:lnTo>
                  <a:lnTo>
                    <a:pt x="57" y="95"/>
                  </a:lnTo>
                  <a:lnTo>
                    <a:pt x="44" y="93"/>
                  </a:lnTo>
                  <a:lnTo>
                    <a:pt x="31" y="93"/>
                  </a:lnTo>
                  <a:lnTo>
                    <a:pt x="17" y="93"/>
                  </a:lnTo>
                  <a:lnTo>
                    <a:pt x="6" y="91"/>
                  </a:lnTo>
                  <a:lnTo>
                    <a:pt x="2" y="82"/>
                  </a:lnTo>
                  <a:lnTo>
                    <a:pt x="0" y="70"/>
                  </a:lnTo>
                  <a:lnTo>
                    <a:pt x="0" y="57"/>
                  </a:lnTo>
                  <a:lnTo>
                    <a:pt x="2" y="49"/>
                  </a:lnTo>
                  <a:lnTo>
                    <a:pt x="16" y="59"/>
                  </a:lnTo>
                  <a:lnTo>
                    <a:pt x="33" y="67"/>
                  </a:lnTo>
                  <a:lnTo>
                    <a:pt x="40" y="67"/>
                  </a:lnTo>
                  <a:lnTo>
                    <a:pt x="48" y="67"/>
                  </a:lnTo>
                  <a:lnTo>
                    <a:pt x="59" y="65"/>
                  </a:lnTo>
                  <a:lnTo>
                    <a:pt x="69" y="65"/>
                  </a:lnTo>
                  <a:lnTo>
                    <a:pt x="76" y="61"/>
                  </a:lnTo>
                  <a:lnTo>
                    <a:pt x="86" y="59"/>
                  </a:lnTo>
                  <a:lnTo>
                    <a:pt x="95" y="55"/>
                  </a:lnTo>
                  <a:lnTo>
                    <a:pt x="105" y="53"/>
                  </a:lnTo>
                  <a:lnTo>
                    <a:pt x="114" y="49"/>
                  </a:lnTo>
                  <a:lnTo>
                    <a:pt x="124" y="48"/>
                  </a:lnTo>
                  <a:lnTo>
                    <a:pt x="132" y="48"/>
                  </a:lnTo>
                  <a:lnTo>
                    <a:pt x="141" y="48"/>
                  </a:lnTo>
                  <a:lnTo>
                    <a:pt x="151" y="42"/>
                  </a:lnTo>
                  <a:lnTo>
                    <a:pt x="164" y="38"/>
                  </a:lnTo>
                  <a:lnTo>
                    <a:pt x="175" y="36"/>
                  </a:lnTo>
                  <a:lnTo>
                    <a:pt x="189" y="36"/>
                  </a:lnTo>
                  <a:lnTo>
                    <a:pt x="200" y="36"/>
                  </a:lnTo>
                  <a:lnTo>
                    <a:pt x="215" y="38"/>
                  </a:lnTo>
                  <a:lnTo>
                    <a:pt x="227" y="42"/>
                  </a:lnTo>
                  <a:lnTo>
                    <a:pt x="240" y="46"/>
                  </a:lnTo>
                  <a:lnTo>
                    <a:pt x="251" y="48"/>
                  </a:lnTo>
                  <a:lnTo>
                    <a:pt x="263" y="48"/>
                  </a:lnTo>
                  <a:lnTo>
                    <a:pt x="274" y="48"/>
                  </a:lnTo>
                  <a:lnTo>
                    <a:pt x="287" y="49"/>
                  </a:lnTo>
                  <a:lnTo>
                    <a:pt x="299" y="48"/>
                  </a:lnTo>
                  <a:lnTo>
                    <a:pt x="310" y="44"/>
                  </a:lnTo>
                  <a:lnTo>
                    <a:pt x="322" y="38"/>
                  </a:lnTo>
                  <a:lnTo>
                    <a:pt x="335" y="32"/>
                  </a:lnTo>
                  <a:lnTo>
                    <a:pt x="350" y="23"/>
                  </a:lnTo>
                  <a:lnTo>
                    <a:pt x="365" y="17"/>
                  </a:lnTo>
                  <a:lnTo>
                    <a:pt x="382" y="13"/>
                  </a:lnTo>
                  <a:lnTo>
                    <a:pt x="400" y="11"/>
                  </a:lnTo>
                  <a:lnTo>
                    <a:pt x="409" y="10"/>
                  </a:lnTo>
                  <a:lnTo>
                    <a:pt x="419" y="8"/>
                  </a:lnTo>
                  <a:lnTo>
                    <a:pt x="426" y="6"/>
                  </a:lnTo>
                  <a:lnTo>
                    <a:pt x="436" y="6"/>
                  </a:lnTo>
                  <a:lnTo>
                    <a:pt x="445" y="4"/>
                  </a:lnTo>
                  <a:lnTo>
                    <a:pt x="455" y="2"/>
                  </a:lnTo>
                  <a:lnTo>
                    <a:pt x="462" y="2"/>
                  </a:lnTo>
                  <a:lnTo>
                    <a:pt x="472" y="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72" name="Freeform 360"/>
            <p:cNvSpPr>
              <a:spLocks/>
            </p:cNvSpPr>
            <p:nvPr/>
          </p:nvSpPr>
          <p:spPr bwMode="auto">
            <a:xfrm>
              <a:off x="3103" y="2131"/>
              <a:ext cx="433" cy="116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64" y="2"/>
                </a:cxn>
                <a:cxn ang="0">
                  <a:pos x="104" y="10"/>
                </a:cxn>
                <a:cxn ang="0">
                  <a:pos x="123" y="25"/>
                </a:cxn>
                <a:cxn ang="0">
                  <a:pos x="165" y="53"/>
                </a:cxn>
                <a:cxn ang="0">
                  <a:pos x="218" y="57"/>
                </a:cxn>
                <a:cxn ang="0">
                  <a:pos x="275" y="46"/>
                </a:cxn>
                <a:cxn ang="0">
                  <a:pos x="332" y="27"/>
                </a:cxn>
                <a:cxn ang="0">
                  <a:pos x="391" y="23"/>
                </a:cxn>
                <a:cxn ang="0">
                  <a:pos x="440" y="36"/>
                </a:cxn>
                <a:cxn ang="0">
                  <a:pos x="475" y="32"/>
                </a:cxn>
                <a:cxn ang="0">
                  <a:pos x="509" y="23"/>
                </a:cxn>
                <a:cxn ang="0">
                  <a:pos x="545" y="15"/>
                </a:cxn>
                <a:cxn ang="0">
                  <a:pos x="577" y="19"/>
                </a:cxn>
                <a:cxn ang="0">
                  <a:pos x="612" y="44"/>
                </a:cxn>
                <a:cxn ang="0">
                  <a:pos x="651" y="67"/>
                </a:cxn>
                <a:cxn ang="0">
                  <a:pos x="699" y="80"/>
                </a:cxn>
                <a:cxn ang="0">
                  <a:pos x="745" y="91"/>
                </a:cxn>
                <a:cxn ang="0">
                  <a:pos x="788" y="108"/>
                </a:cxn>
                <a:cxn ang="0">
                  <a:pos x="822" y="143"/>
                </a:cxn>
                <a:cxn ang="0">
                  <a:pos x="855" y="196"/>
                </a:cxn>
                <a:cxn ang="0">
                  <a:pos x="864" y="221"/>
                </a:cxn>
                <a:cxn ang="0">
                  <a:pos x="841" y="215"/>
                </a:cxn>
                <a:cxn ang="0">
                  <a:pos x="817" y="182"/>
                </a:cxn>
                <a:cxn ang="0">
                  <a:pos x="792" y="152"/>
                </a:cxn>
                <a:cxn ang="0">
                  <a:pos x="762" y="127"/>
                </a:cxn>
                <a:cxn ang="0">
                  <a:pos x="729" y="112"/>
                </a:cxn>
                <a:cxn ang="0">
                  <a:pos x="689" y="112"/>
                </a:cxn>
                <a:cxn ang="0">
                  <a:pos x="650" y="97"/>
                </a:cxn>
                <a:cxn ang="0">
                  <a:pos x="612" y="74"/>
                </a:cxn>
                <a:cxn ang="0">
                  <a:pos x="575" y="55"/>
                </a:cxn>
                <a:cxn ang="0">
                  <a:pos x="537" y="46"/>
                </a:cxn>
                <a:cxn ang="0">
                  <a:pos x="497" y="59"/>
                </a:cxn>
                <a:cxn ang="0">
                  <a:pos x="458" y="63"/>
                </a:cxn>
                <a:cxn ang="0">
                  <a:pos x="421" y="61"/>
                </a:cxn>
                <a:cxn ang="0">
                  <a:pos x="383" y="55"/>
                </a:cxn>
                <a:cxn ang="0">
                  <a:pos x="347" y="53"/>
                </a:cxn>
                <a:cxn ang="0">
                  <a:pos x="309" y="59"/>
                </a:cxn>
                <a:cxn ang="0">
                  <a:pos x="275" y="72"/>
                </a:cxn>
                <a:cxn ang="0">
                  <a:pos x="239" y="82"/>
                </a:cxn>
                <a:cxn ang="0">
                  <a:pos x="205" y="87"/>
                </a:cxn>
                <a:cxn ang="0">
                  <a:pos x="169" y="84"/>
                </a:cxn>
                <a:cxn ang="0">
                  <a:pos x="138" y="70"/>
                </a:cxn>
                <a:cxn ang="0">
                  <a:pos x="114" y="48"/>
                </a:cxn>
                <a:cxn ang="0">
                  <a:pos x="89" y="34"/>
                </a:cxn>
                <a:cxn ang="0">
                  <a:pos x="55" y="32"/>
                </a:cxn>
                <a:cxn ang="0">
                  <a:pos x="22" y="32"/>
                </a:cxn>
                <a:cxn ang="0">
                  <a:pos x="1" y="23"/>
                </a:cxn>
                <a:cxn ang="0">
                  <a:pos x="7" y="0"/>
                </a:cxn>
              </a:cxnLst>
              <a:rect l="0" t="0" r="r" b="b"/>
              <a:pathLst>
                <a:path w="864" h="234">
                  <a:moveTo>
                    <a:pt x="7" y="0"/>
                  </a:moveTo>
                  <a:lnTo>
                    <a:pt x="20" y="0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7" y="2"/>
                  </a:lnTo>
                  <a:lnTo>
                    <a:pt x="64" y="2"/>
                  </a:lnTo>
                  <a:lnTo>
                    <a:pt x="74" y="2"/>
                  </a:lnTo>
                  <a:lnTo>
                    <a:pt x="89" y="2"/>
                  </a:lnTo>
                  <a:lnTo>
                    <a:pt x="104" y="10"/>
                  </a:lnTo>
                  <a:lnTo>
                    <a:pt x="112" y="13"/>
                  </a:lnTo>
                  <a:lnTo>
                    <a:pt x="117" y="19"/>
                  </a:lnTo>
                  <a:lnTo>
                    <a:pt x="123" y="25"/>
                  </a:lnTo>
                  <a:lnTo>
                    <a:pt x="131" y="36"/>
                  </a:lnTo>
                  <a:lnTo>
                    <a:pt x="148" y="46"/>
                  </a:lnTo>
                  <a:lnTo>
                    <a:pt x="165" y="53"/>
                  </a:lnTo>
                  <a:lnTo>
                    <a:pt x="182" y="59"/>
                  </a:lnTo>
                  <a:lnTo>
                    <a:pt x="201" y="59"/>
                  </a:lnTo>
                  <a:lnTo>
                    <a:pt x="218" y="57"/>
                  </a:lnTo>
                  <a:lnTo>
                    <a:pt x="237" y="53"/>
                  </a:lnTo>
                  <a:lnTo>
                    <a:pt x="256" y="48"/>
                  </a:lnTo>
                  <a:lnTo>
                    <a:pt x="275" y="46"/>
                  </a:lnTo>
                  <a:lnTo>
                    <a:pt x="292" y="36"/>
                  </a:lnTo>
                  <a:lnTo>
                    <a:pt x="313" y="32"/>
                  </a:lnTo>
                  <a:lnTo>
                    <a:pt x="332" y="27"/>
                  </a:lnTo>
                  <a:lnTo>
                    <a:pt x="351" y="25"/>
                  </a:lnTo>
                  <a:lnTo>
                    <a:pt x="372" y="21"/>
                  </a:lnTo>
                  <a:lnTo>
                    <a:pt x="391" y="23"/>
                  </a:lnTo>
                  <a:lnTo>
                    <a:pt x="410" y="25"/>
                  </a:lnTo>
                  <a:lnTo>
                    <a:pt x="429" y="36"/>
                  </a:lnTo>
                  <a:lnTo>
                    <a:pt x="440" y="36"/>
                  </a:lnTo>
                  <a:lnTo>
                    <a:pt x="452" y="36"/>
                  </a:lnTo>
                  <a:lnTo>
                    <a:pt x="463" y="34"/>
                  </a:lnTo>
                  <a:lnTo>
                    <a:pt x="475" y="32"/>
                  </a:lnTo>
                  <a:lnTo>
                    <a:pt x="486" y="29"/>
                  </a:lnTo>
                  <a:lnTo>
                    <a:pt x="497" y="25"/>
                  </a:lnTo>
                  <a:lnTo>
                    <a:pt x="509" y="23"/>
                  </a:lnTo>
                  <a:lnTo>
                    <a:pt x="522" y="21"/>
                  </a:lnTo>
                  <a:lnTo>
                    <a:pt x="532" y="15"/>
                  </a:lnTo>
                  <a:lnTo>
                    <a:pt x="545" y="15"/>
                  </a:lnTo>
                  <a:lnTo>
                    <a:pt x="554" y="13"/>
                  </a:lnTo>
                  <a:lnTo>
                    <a:pt x="568" y="17"/>
                  </a:lnTo>
                  <a:lnTo>
                    <a:pt x="577" y="19"/>
                  </a:lnTo>
                  <a:lnTo>
                    <a:pt x="589" y="25"/>
                  </a:lnTo>
                  <a:lnTo>
                    <a:pt x="600" y="32"/>
                  </a:lnTo>
                  <a:lnTo>
                    <a:pt x="612" y="44"/>
                  </a:lnTo>
                  <a:lnTo>
                    <a:pt x="623" y="51"/>
                  </a:lnTo>
                  <a:lnTo>
                    <a:pt x="636" y="59"/>
                  </a:lnTo>
                  <a:lnTo>
                    <a:pt x="651" y="67"/>
                  </a:lnTo>
                  <a:lnTo>
                    <a:pt x="669" y="72"/>
                  </a:lnTo>
                  <a:lnTo>
                    <a:pt x="682" y="76"/>
                  </a:lnTo>
                  <a:lnTo>
                    <a:pt x="699" y="80"/>
                  </a:lnTo>
                  <a:lnTo>
                    <a:pt x="714" y="82"/>
                  </a:lnTo>
                  <a:lnTo>
                    <a:pt x="731" y="87"/>
                  </a:lnTo>
                  <a:lnTo>
                    <a:pt x="745" y="91"/>
                  </a:lnTo>
                  <a:lnTo>
                    <a:pt x="760" y="95"/>
                  </a:lnTo>
                  <a:lnTo>
                    <a:pt x="773" y="101"/>
                  </a:lnTo>
                  <a:lnTo>
                    <a:pt x="788" y="108"/>
                  </a:lnTo>
                  <a:lnTo>
                    <a:pt x="800" y="116"/>
                  </a:lnTo>
                  <a:lnTo>
                    <a:pt x="813" y="129"/>
                  </a:lnTo>
                  <a:lnTo>
                    <a:pt x="822" y="143"/>
                  </a:lnTo>
                  <a:lnTo>
                    <a:pt x="832" y="162"/>
                  </a:lnTo>
                  <a:lnTo>
                    <a:pt x="840" y="179"/>
                  </a:lnTo>
                  <a:lnTo>
                    <a:pt x="855" y="196"/>
                  </a:lnTo>
                  <a:lnTo>
                    <a:pt x="860" y="203"/>
                  </a:lnTo>
                  <a:lnTo>
                    <a:pt x="864" y="211"/>
                  </a:lnTo>
                  <a:lnTo>
                    <a:pt x="864" y="221"/>
                  </a:lnTo>
                  <a:lnTo>
                    <a:pt x="862" y="234"/>
                  </a:lnTo>
                  <a:lnTo>
                    <a:pt x="851" y="224"/>
                  </a:lnTo>
                  <a:lnTo>
                    <a:pt x="841" y="215"/>
                  </a:lnTo>
                  <a:lnTo>
                    <a:pt x="834" y="203"/>
                  </a:lnTo>
                  <a:lnTo>
                    <a:pt x="826" y="194"/>
                  </a:lnTo>
                  <a:lnTo>
                    <a:pt x="817" y="182"/>
                  </a:lnTo>
                  <a:lnTo>
                    <a:pt x="809" y="173"/>
                  </a:lnTo>
                  <a:lnTo>
                    <a:pt x="800" y="162"/>
                  </a:lnTo>
                  <a:lnTo>
                    <a:pt x="792" y="152"/>
                  </a:lnTo>
                  <a:lnTo>
                    <a:pt x="781" y="143"/>
                  </a:lnTo>
                  <a:lnTo>
                    <a:pt x="771" y="135"/>
                  </a:lnTo>
                  <a:lnTo>
                    <a:pt x="762" y="127"/>
                  </a:lnTo>
                  <a:lnTo>
                    <a:pt x="752" y="122"/>
                  </a:lnTo>
                  <a:lnTo>
                    <a:pt x="741" y="116"/>
                  </a:lnTo>
                  <a:lnTo>
                    <a:pt x="729" y="112"/>
                  </a:lnTo>
                  <a:lnTo>
                    <a:pt x="716" y="112"/>
                  </a:lnTo>
                  <a:lnTo>
                    <a:pt x="703" y="114"/>
                  </a:lnTo>
                  <a:lnTo>
                    <a:pt x="689" y="112"/>
                  </a:lnTo>
                  <a:lnTo>
                    <a:pt x="674" y="108"/>
                  </a:lnTo>
                  <a:lnTo>
                    <a:pt x="661" y="103"/>
                  </a:lnTo>
                  <a:lnTo>
                    <a:pt x="650" y="97"/>
                  </a:lnTo>
                  <a:lnTo>
                    <a:pt x="636" y="89"/>
                  </a:lnTo>
                  <a:lnTo>
                    <a:pt x="625" y="82"/>
                  </a:lnTo>
                  <a:lnTo>
                    <a:pt x="612" y="74"/>
                  </a:lnTo>
                  <a:lnTo>
                    <a:pt x="600" y="68"/>
                  </a:lnTo>
                  <a:lnTo>
                    <a:pt x="589" y="59"/>
                  </a:lnTo>
                  <a:lnTo>
                    <a:pt x="575" y="55"/>
                  </a:lnTo>
                  <a:lnTo>
                    <a:pt x="562" y="48"/>
                  </a:lnTo>
                  <a:lnTo>
                    <a:pt x="551" y="48"/>
                  </a:lnTo>
                  <a:lnTo>
                    <a:pt x="537" y="46"/>
                  </a:lnTo>
                  <a:lnTo>
                    <a:pt x="524" y="48"/>
                  </a:lnTo>
                  <a:lnTo>
                    <a:pt x="511" y="49"/>
                  </a:lnTo>
                  <a:lnTo>
                    <a:pt x="497" y="59"/>
                  </a:lnTo>
                  <a:lnTo>
                    <a:pt x="484" y="61"/>
                  </a:lnTo>
                  <a:lnTo>
                    <a:pt x="473" y="63"/>
                  </a:lnTo>
                  <a:lnTo>
                    <a:pt x="458" y="63"/>
                  </a:lnTo>
                  <a:lnTo>
                    <a:pt x="446" y="65"/>
                  </a:lnTo>
                  <a:lnTo>
                    <a:pt x="433" y="63"/>
                  </a:lnTo>
                  <a:lnTo>
                    <a:pt x="421" y="61"/>
                  </a:lnTo>
                  <a:lnTo>
                    <a:pt x="408" y="59"/>
                  </a:lnTo>
                  <a:lnTo>
                    <a:pt x="397" y="59"/>
                  </a:lnTo>
                  <a:lnTo>
                    <a:pt x="383" y="55"/>
                  </a:lnTo>
                  <a:lnTo>
                    <a:pt x="372" y="53"/>
                  </a:lnTo>
                  <a:lnTo>
                    <a:pt x="359" y="53"/>
                  </a:lnTo>
                  <a:lnTo>
                    <a:pt x="347" y="53"/>
                  </a:lnTo>
                  <a:lnTo>
                    <a:pt x="334" y="53"/>
                  </a:lnTo>
                  <a:lnTo>
                    <a:pt x="323" y="57"/>
                  </a:lnTo>
                  <a:lnTo>
                    <a:pt x="309" y="59"/>
                  </a:lnTo>
                  <a:lnTo>
                    <a:pt x="298" y="68"/>
                  </a:lnTo>
                  <a:lnTo>
                    <a:pt x="285" y="70"/>
                  </a:lnTo>
                  <a:lnTo>
                    <a:pt x="275" y="72"/>
                  </a:lnTo>
                  <a:lnTo>
                    <a:pt x="264" y="74"/>
                  </a:lnTo>
                  <a:lnTo>
                    <a:pt x="252" y="80"/>
                  </a:lnTo>
                  <a:lnTo>
                    <a:pt x="239" y="82"/>
                  </a:lnTo>
                  <a:lnTo>
                    <a:pt x="228" y="82"/>
                  </a:lnTo>
                  <a:lnTo>
                    <a:pt x="216" y="84"/>
                  </a:lnTo>
                  <a:lnTo>
                    <a:pt x="205" y="87"/>
                  </a:lnTo>
                  <a:lnTo>
                    <a:pt x="193" y="87"/>
                  </a:lnTo>
                  <a:lnTo>
                    <a:pt x="182" y="87"/>
                  </a:lnTo>
                  <a:lnTo>
                    <a:pt x="169" y="84"/>
                  </a:lnTo>
                  <a:lnTo>
                    <a:pt x="159" y="82"/>
                  </a:lnTo>
                  <a:lnTo>
                    <a:pt x="148" y="76"/>
                  </a:lnTo>
                  <a:lnTo>
                    <a:pt x="138" y="70"/>
                  </a:lnTo>
                  <a:lnTo>
                    <a:pt x="129" y="65"/>
                  </a:lnTo>
                  <a:lnTo>
                    <a:pt x="121" y="57"/>
                  </a:lnTo>
                  <a:lnTo>
                    <a:pt x="114" y="48"/>
                  </a:lnTo>
                  <a:lnTo>
                    <a:pt x="106" y="40"/>
                  </a:lnTo>
                  <a:lnTo>
                    <a:pt x="96" y="36"/>
                  </a:lnTo>
                  <a:lnTo>
                    <a:pt x="89" y="34"/>
                  </a:lnTo>
                  <a:lnTo>
                    <a:pt x="77" y="32"/>
                  </a:lnTo>
                  <a:lnTo>
                    <a:pt x="66" y="32"/>
                  </a:lnTo>
                  <a:lnTo>
                    <a:pt x="55" y="32"/>
                  </a:lnTo>
                  <a:lnTo>
                    <a:pt x="45" y="34"/>
                  </a:lnTo>
                  <a:lnTo>
                    <a:pt x="34" y="32"/>
                  </a:lnTo>
                  <a:lnTo>
                    <a:pt x="22" y="32"/>
                  </a:lnTo>
                  <a:lnTo>
                    <a:pt x="13" y="30"/>
                  </a:lnTo>
                  <a:lnTo>
                    <a:pt x="9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73" name="Freeform 361"/>
            <p:cNvSpPr>
              <a:spLocks/>
            </p:cNvSpPr>
            <p:nvPr/>
          </p:nvSpPr>
          <p:spPr bwMode="auto">
            <a:xfrm>
              <a:off x="3410" y="2126"/>
              <a:ext cx="207" cy="45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58" y="11"/>
                </a:cxn>
                <a:cxn ang="0">
                  <a:pos x="187" y="20"/>
                </a:cxn>
                <a:cxn ang="0">
                  <a:pos x="213" y="32"/>
                </a:cxn>
                <a:cxn ang="0">
                  <a:pos x="240" y="41"/>
                </a:cxn>
                <a:cxn ang="0">
                  <a:pos x="270" y="49"/>
                </a:cxn>
                <a:cxn ang="0">
                  <a:pos x="299" y="57"/>
                </a:cxn>
                <a:cxn ang="0">
                  <a:pos x="327" y="57"/>
                </a:cxn>
                <a:cxn ang="0">
                  <a:pos x="350" y="57"/>
                </a:cxn>
                <a:cxn ang="0">
                  <a:pos x="377" y="57"/>
                </a:cxn>
                <a:cxn ang="0">
                  <a:pos x="403" y="60"/>
                </a:cxn>
                <a:cxn ang="0">
                  <a:pos x="415" y="76"/>
                </a:cxn>
                <a:cxn ang="0">
                  <a:pos x="396" y="87"/>
                </a:cxn>
                <a:cxn ang="0">
                  <a:pos x="365" y="85"/>
                </a:cxn>
                <a:cxn ang="0">
                  <a:pos x="337" y="83"/>
                </a:cxn>
                <a:cxn ang="0">
                  <a:pos x="306" y="83"/>
                </a:cxn>
                <a:cxn ang="0">
                  <a:pos x="280" y="81"/>
                </a:cxn>
                <a:cxn ang="0">
                  <a:pos x="249" y="77"/>
                </a:cxn>
                <a:cxn ang="0">
                  <a:pos x="223" y="68"/>
                </a:cxn>
                <a:cxn ang="0">
                  <a:pos x="198" y="57"/>
                </a:cxn>
                <a:cxn ang="0">
                  <a:pos x="175" y="43"/>
                </a:cxn>
                <a:cxn ang="0">
                  <a:pos x="151" y="34"/>
                </a:cxn>
                <a:cxn ang="0">
                  <a:pos x="130" y="34"/>
                </a:cxn>
                <a:cxn ang="0">
                  <a:pos x="107" y="34"/>
                </a:cxn>
                <a:cxn ang="0">
                  <a:pos x="86" y="43"/>
                </a:cxn>
                <a:cxn ang="0">
                  <a:pos x="63" y="51"/>
                </a:cxn>
                <a:cxn ang="0">
                  <a:pos x="42" y="58"/>
                </a:cxn>
                <a:cxn ang="0">
                  <a:pos x="21" y="68"/>
                </a:cxn>
                <a:cxn ang="0">
                  <a:pos x="6" y="62"/>
                </a:cxn>
                <a:cxn ang="0">
                  <a:pos x="16" y="43"/>
                </a:cxn>
                <a:cxn ang="0">
                  <a:pos x="44" y="28"/>
                </a:cxn>
                <a:cxn ang="0">
                  <a:pos x="75" y="17"/>
                </a:cxn>
                <a:cxn ang="0">
                  <a:pos x="103" y="5"/>
                </a:cxn>
                <a:cxn ang="0">
                  <a:pos x="120" y="0"/>
                </a:cxn>
              </a:cxnLst>
              <a:rect l="0" t="0" r="r" b="b"/>
              <a:pathLst>
                <a:path w="415" h="91">
                  <a:moveTo>
                    <a:pt x="120" y="0"/>
                  </a:moveTo>
                  <a:lnTo>
                    <a:pt x="133" y="0"/>
                  </a:lnTo>
                  <a:lnTo>
                    <a:pt x="147" y="5"/>
                  </a:lnTo>
                  <a:lnTo>
                    <a:pt x="158" y="11"/>
                  </a:lnTo>
                  <a:lnTo>
                    <a:pt x="173" y="15"/>
                  </a:lnTo>
                  <a:lnTo>
                    <a:pt x="187" y="20"/>
                  </a:lnTo>
                  <a:lnTo>
                    <a:pt x="200" y="24"/>
                  </a:lnTo>
                  <a:lnTo>
                    <a:pt x="213" y="32"/>
                  </a:lnTo>
                  <a:lnTo>
                    <a:pt x="227" y="38"/>
                  </a:lnTo>
                  <a:lnTo>
                    <a:pt x="240" y="41"/>
                  </a:lnTo>
                  <a:lnTo>
                    <a:pt x="255" y="45"/>
                  </a:lnTo>
                  <a:lnTo>
                    <a:pt x="270" y="49"/>
                  </a:lnTo>
                  <a:lnTo>
                    <a:pt x="284" y="55"/>
                  </a:lnTo>
                  <a:lnTo>
                    <a:pt x="299" y="57"/>
                  </a:lnTo>
                  <a:lnTo>
                    <a:pt x="314" y="57"/>
                  </a:lnTo>
                  <a:lnTo>
                    <a:pt x="327" y="57"/>
                  </a:lnTo>
                  <a:lnTo>
                    <a:pt x="346" y="57"/>
                  </a:lnTo>
                  <a:lnTo>
                    <a:pt x="350" y="57"/>
                  </a:lnTo>
                  <a:lnTo>
                    <a:pt x="363" y="57"/>
                  </a:lnTo>
                  <a:lnTo>
                    <a:pt x="377" y="57"/>
                  </a:lnTo>
                  <a:lnTo>
                    <a:pt x="392" y="58"/>
                  </a:lnTo>
                  <a:lnTo>
                    <a:pt x="403" y="60"/>
                  </a:lnTo>
                  <a:lnTo>
                    <a:pt x="411" y="68"/>
                  </a:lnTo>
                  <a:lnTo>
                    <a:pt x="415" y="76"/>
                  </a:lnTo>
                  <a:lnTo>
                    <a:pt x="411" y="91"/>
                  </a:lnTo>
                  <a:lnTo>
                    <a:pt x="396" y="87"/>
                  </a:lnTo>
                  <a:lnTo>
                    <a:pt x="381" y="87"/>
                  </a:lnTo>
                  <a:lnTo>
                    <a:pt x="365" y="85"/>
                  </a:lnTo>
                  <a:lnTo>
                    <a:pt x="350" y="85"/>
                  </a:lnTo>
                  <a:lnTo>
                    <a:pt x="337" y="83"/>
                  </a:lnTo>
                  <a:lnTo>
                    <a:pt x="322" y="83"/>
                  </a:lnTo>
                  <a:lnTo>
                    <a:pt x="306" y="83"/>
                  </a:lnTo>
                  <a:lnTo>
                    <a:pt x="295" y="83"/>
                  </a:lnTo>
                  <a:lnTo>
                    <a:pt x="280" y="81"/>
                  </a:lnTo>
                  <a:lnTo>
                    <a:pt x="265" y="79"/>
                  </a:lnTo>
                  <a:lnTo>
                    <a:pt x="249" y="77"/>
                  </a:lnTo>
                  <a:lnTo>
                    <a:pt x="236" y="74"/>
                  </a:lnTo>
                  <a:lnTo>
                    <a:pt x="223" y="68"/>
                  </a:lnTo>
                  <a:lnTo>
                    <a:pt x="211" y="64"/>
                  </a:lnTo>
                  <a:lnTo>
                    <a:pt x="198" y="57"/>
                  </a:lnTo>
                  <a:lnTo>
                    <a:pt x="189" y="51"/>
                  </a:lnTo>
                  <a:lnTo>
                    <a:pt x="175" y="43"/>
                  </a:lnTo>
                  <a:lnTo>
                    <a:pt x="164" y="38"/>
                  </a:lnTo>
                  <a:lnTo>
                    <a:pt x="151" y="34"/>
                  </a:lnTo>
                  <a:lnTo>
                    <a:pt x="141" y="34"/>
                  </a:lnTo>
                  <a:lnTo>
                    <a:pt x="130" y="34"/>
                  </a:lnTo>
                  <a:lnTo>
                    <a:pt x="118" y="34"/>
                  </a:lnTo>
                  <a:lnTo>
                    <a:pt x="107" y="34"/>
                  </a:lnTo>
                  <a:lnTo>
                    <a:pt x="97" y="39"/>
                  </a:lnTo>
                  <a:lnTo>
                    <a:pt x="86" y="43"/>
                  </a:lnTo>
                  <a:lnTo>
                    <a:pt x="75" y="47"/>
                  </a:lnTo>
                  <a:lnTo>
                    <a:pt x="63" y="51"/>
                  </a:lnTo>
                  <a:lnTo>
                    <a:pt x="54" y="57"/>
                  </a:lnTo>
                  <a:lnTo>
                    <a:pt x="42" y="58"/>
                  </a:lnTo>
                  <a:lnTo>
                    <a:pt x="31" y="64"/>
                  </a:lnTo>
                  <a:lnTo>
                    <a:pt x="21" y="68"/>
                  </a:lnTo>
                  <a:lnTo>
                    <a:pt x="10" y="74"/>
                  </a:lnTo>
                  <a:lnTo>
                    <a:pt x="6" y="62"/>
                  </a:lnTo>
                  <a:lnTo>
                    <a:pt x="0" y="51"/>
                  </a:lnTo>
                  <a:lnTo>
                    <a:pt x="16" y="43"/>
                  </a:lnTo>
                  <a:lnTo>
                    <a:pt x="31" y="36"/>
                  </a:lnTo>
                  <a:lnTo>
                    <a:pt x="44" y="28"/>
                  </a:lnTo>
                  <a:lnTo>
                    <a:pt x="59" y="22"/>
                  </a:lnTo>
                  <a:lnTo>
                    <a:pt x="75" y="17"/>
                  </a:lnTo>
                  <a:lnTo>
                    <a:pt x="90" y="11"/>
                  </a:lnTo>
                  <a:lnTo>
                    <a:pt x="103" y="5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74" name="Freeform 362"/>
            <p:cNvSpPr>
              <a:spLocks/>
            </p:cNvSpPr>
            <p:nvPr/>
          </p:nvSpPr>
          <p:spPr bwMode="auto">
            <a:xfrm>
              <a:off x="2797" y="1901"/>
              <a:ext cx="788" cy="321"/>
            </a:xfrm>
            <a:custGeom>
              <a:avLst/>
              <a:gdLst/>
              <a:ahLst/>
              <a:cxnLst>
                <a:cxn ang="0">
                  <a:pos x="1564" y="34"/>
                </a:cxn>
                <a:cxn ang="0">
                  <a:pos x="1528" y="50"/>
                </a:cxn>
                <a:cxn ang="0">
                  <a:pos x="1484" y="53"/>
                </a:cxn>
                <a:cxn ang="0">
                  <a:pos x="1444" y="46"/>
                </a:cxn>
                <a:cxn ang="0">
                  <a:pos x="1389" y="55"/>
                </a:cxn>
                <a:cxn ang="0">
                  <a:pos x="1338" y="84"/>
                </a:cxn>
                <a:cxn ang="0">
                  <a:pos x="1286" y="109"/>
                </a:cxn>
                <a:cxn ang="0">
                  <a:pos x="1220" y="110"/>
                </a:cxn>
                <a:cxn ang="0">
                  <a:pos x="1151" y="156"/>
                </a:cxn>
                <a:cxn ang="0">
                  <a:pos x="1090" y="221"/>
                </a:cxn>
                <a:cxn ang="0">
                  <a:pos x="1024" y="274"/>
                </a:cxn>
                <a:cxn ang="0">
                  <a:pos x="946" y="287"/>
                </a:cxn>
                <a:cxn ang="0">
                  <a:pos x="872" y="289"/>
                </a:cxn>
                <a:cxn ang="0">
                  <a:pos x="794" y="289"/>
                </a:cxn>
                <a:cxn ang="0">
                  <a:pos x="733" y="316"/>
                </a:cxn>
                <a:cxn ang="0">
                  <a:pos x="697" y="373"/>
                </a:cxn>
                <a:cxn ang="0">
                  <a:pos x="646" y="388"/>
                </a:cxn>
                <a:cxn ang="0">
                  <a:pos x="593" y="403"/>
                </a:cxn>
                <a:cxn ang="0">
                  <a:pos x="547" y="428"/>
                </a:cxn>
                <a:cxn ang="0">
                  <a:pos x="509" y="470"/>
                </a:cxn>
                <a:cxn ang="0">
                  <a:pos x="459" y="485"/>
                </a:cxn>
                <a:cxn ang="0">
                  <a:pos x="406" y="489"/>
                </a:cxn>
                <a:cxn ang="0">
                  <a:pos x="357" y="485"/>
                </a:cxn>
                <a:cxn ang="0">
                  <a:pos x="306" y="492"/>
                </a:cxn>
                <a:cxn ang="0">
                  <a:pos x="260" y="521"/>
                </a:cxn>
                <a:cxn ang="0">
                  <a:pos x="214" y="544"/>
                </a:cxn>
                <a:cxn ang="0">
                  <a:pos x="163" y="555"/>
                </a:cxn>
                <a:cxn ang="0">
                  <a:pos x="112" y="555"/>
                </a:cxn>
                <a:cxn ang="0">
                  <a:pos x="74" y="584"/>
                </a:cxn>
                <a:cxn ang="0">
                  <a:pos x="24" y="633"/>
                </a:cxn>
                <a:cxn ang="0">
                  <a:pos x="5" y="627"/>
                </a:cxn>
                <a:cxn ang="0">
                  <a:pos x="43" y="576"/>
                </a:cxn>
                <a:cxn ang="0">
                  <a:pos x="91" y="536"/>
                </a:cxn>
                <a:cxn ang="0">
                  <a:pos x="150" y="517"/>
                </a:cxn>
                <a:cxn ang="0">
                  <a:pos x="209" y="517"/>
                </a:cxn>
                <a:cxn ang="0">
                  <a:pos x="256" y="487"/>
                </a:cxn>
                <a:cxn ang="0">
                  <a:pos x="304" y="462"/>
                </a:cxn>
                <a:cxn ang="0">
                  <a:pos x="359" y="451"/>
                </a:cxn>
                <a:cxn ang="0">
                  <a:pos x="423" y="462"/>
                </a:cxn>
                <a:cxn ang="0">
                  <a:pos x="492" y="439"/>
                </a:cxn>
                <a:cxn ang="0">
                  <a:pos x="554" y="395"/>
                </a:cxn>
                <a:cxn ang="0">
                  <a:pos x="615" y="357"/>
                </a:cxn>
                <a:cxn ang="0">
                  <a:pos x="684" y="352"/>
                </a:cxn>
                <a:cxn ang="0">
                  <a:pos x="712" y="316"/>
                </a:cxn>
                <a:cxn ang="0">
                  <a:pos x="743" y="266"/>
                </a:cxn>
                <a:cxn ang="0">
                  <a:pos x="790" y="264"/>
                </a:cxn>
                <a:cxn ang="0">
                  <a:pos x="859" y="261"/>
                </a:cxn>
                <a:cxn ang="0">
                  <a:pos x="925" y="257"/>
                </a:cxn>
                <a:cxn ang="0">
                  <a:pos x="992" y="249"/>
                </a:cxn>
                <a:cxn ang="0">
                  <a:pos x="1052" y="228"/>
                </a:cxn>
                <a:cxn ang="0">
                  <a:pos x="1102" y="173"/>
                </a:cxn>
                <a:cxn ang="0">
                  <a:pos x="1151" y="116"/>
                </a:cxn>
                <a:cxn ang="0">
                  <a:pos x="1208" y="80"/>
                </a:cxn>
                <a:cxn ang="0">
                  <a:pos x="1269" y="76"/>
                </a:cxn>
                <a:cxn ang="0">
                  <a:pos x="1315" y="65"/>
                </a:cxn>
                <a:cxn ang="0">
                  <a:pos x="1358" y="40"/>
                </a:cxn>
                <a:cxn ang="0">
                  <a:pos x="1396" y="17"/>
                </a:cxn>
                <a:cxn ang="0">
                  <a:pos x="1452" y="21"/>
                </a:cxn>
                <a:cxn ang="0">
                  <a:pos x="1495" y="21"/>
                </a:cxn>
                <a:cxn ang="0">
                  <a:pos x="1554" y="8"/>
                </a:cxn>
              </a:cxnLst>
              <a:rect l="0" t="0" r="r" b="b"/>
              <a:pathLst>
                <a:path w="1575" h="642">
                  <a:moveTo>
                    <a:pt x="1571" y="0"/>
                  </a:moveTo>
                  <a:lnTo>
                    <a:pt x="1575" y="15"/>
                  </a:lnTo>
                  <a:lnTo>
                    <a:pt x="1571" y="29"/>
                  </a:lnTo>
                  <a:lnTo>
                    <a:pt x="1564" y="34"/>
                  </a:lnTo>
                  <a:lnTo>
                    <a:pt x="1558" y="38"/>
                  </a:lnTo>
                  <a:lnTo>
                    <a:pt x="1549" y="44"/>
                  </a:lnTo>
                  <a:lnTo>
                    <a:pt x="1541" y="50"/>
                  </a:lnTo>
                  <a:lnTo>
                    <a:pt x="1528" y="50"/>
                  </a:lnTo>
                  <a:lnTo>
                    <a:pt x="1518" y="52"/>
                  </a:lnTo>
                  <a:lnTo>
                    <a:pt x="1505" y="53"/>
                  </a:lnTo>
                  <a:lnTo>
                    <a:pt x="1495" y="55"/>
                  </a:lnTo>
                  <a:lnTo>
                    <a:pt x="1484" y="53"/>
                  </a:lnTo>
                  <a:lnTo>
                    <a:pt x="1474" y="53"/>
                  </a:lnTo>
                  <a:lnTo>
                    <a:pt x="1465" y="52"/>
                  </a:lnTo>
                  <a:lnTo>
                    <a:pt x="1461" y="52"/>
                  </a:lnTo>
                  <a:lnTo>
                    <a:pt x="1444" y="46"/>
                  </a:lnTo>
                  <a:lnTo>
                    <a:pt x="1429" y="46"/>
                  </a:lnTo>
                  <a:lnTo>
                    <a:pt x="1415" y="46"/>
                  </a:lnTo>
                  <a:lnTo>
                    <a:pt x="1402" y="50"/>
                  </a:lnTo>
                  <a:lnTo>
                    <a:pt x="1389" y="55"/>
                  </a:lnTo>
                  <a:lnTo>
                    <a:pt x="1377" y="61"/>
                  </a:lnTo>
                  <a:lnTo>
                    <a:pt x="1364" y="69"/>
                  </a:lnTo>
                  <a:lnTo>
                    <a:pt x="1353" y="78"/>
                  </a:lnTo>
                  <a:lnTo>
                    <a:pt x="1338" y="84"/>
                  </a:lnTo>
                  <a:lnTo>
                    <a:pt x="1326" y="93"/>
                  </a:lnTo>
                  <a:lnTo>
                    <a:pt x="1313" y="99"/>
                  </a:lnTo>
                  <a:lnTo>
                    <a:pt x="1301" y="107"/>
                  </a:lnTo>
                  <a:lnTo>
                    <a:pt x="1286" y="109"/>
                  </a:lnTo>
                  <a:lnTo>
                    <a:pt x="1271" y="110"/>
                  </a:lnTo>
                  <a:lnTo>
                    <a:pt x="1256" y="109"/>
                  </a:lnTo>
                  <a:lnTo>
                    <a:pt x="1243" y="107"/>
                  </a:lnTo>
                  <a:lnTo>
                    <a:pt x="1220" y="110"/>
                  </a:lnTo>
                  <a:lnTo>
                    <a:pt x="1201" y="118"/>
                  </a:lnTo>
                  <a:lnTo>
                    <a:pt x="1182" y="128"/>
                  </a:lnTo>
                  <a:lnTo>
                    <a:pt x="1166" y="141"/>
                  </a:lnTo>
                  <a:lnTo>
                    <a:pt x="1151" y="156"/>
                  </a:lnTo>
                  <a:lnTo>
                    <a:pt x="1136" y="173"/>
                  </a:lnTo>
                  <a:lnTo>
                    <a:pt x="1121" y="188"/>
                  </a:lnTo>
                  <a:lnTo>
                    <a:pt x="1108" y="207"/>
                  </a:lnTo>
                  <a:lnTo>
                    <a:pt x="1090" y="221"/>
                  </a:lnTo>
                  <a:lnTo>
                    <a:pt x="1075" y="238"/>
                  </a:lnTo>
                  <a:lnTo>
                    <a:pt x="1060" y="253"/>
                  </a:lnTo>
                  <a:lnTo>
                    <a:pt x="1043" y="266"/>
                  </a:lnTo>
                  <a:lnTo>
                    <a:pt x="1024" y="274"/>
                  </a:lnTo>
                  <a:lnTo>
                    <a:pt x="1007" y="281"/>
                  </a:lnTo>
                  <a:lnTo>
                    <a:pt x="986" y="285"/>
                  </a:lnTo>
                  <a:lnTo>
                    <a:pt x="965" y="285"/>
                  </a:lnTo>
                  <a:lnTo>
                    <a:pt x="946" y="287"/>
                  </a:lnTo>
                  <a:lnTo>
                    <a:pt x="927" y="289"/>
                  </a:lnTo>
                  <a:lnTo>
                    <a:pt x="908" y="289"/>
                  </a:lnTo>
                  <a:lnTo>
                    <a:pt x="891" y="289"/>
                  </a:lnTo>
                  <a:lnTo>
                    <a:pt x="872" y="289"/>
                  </a:lnTo>
                  <a:lnTo>
                    <a:pt x="851" y="289"/>
                  </a:lnTo>
                  <a:lnTo>
                    <a:pt x="832" y="289"/>
                  </a:lnTo>
                  <a:lnTo>
                    <a:pt x="815" y="289"/>
                  </a:lnTo>
                  <a:lnTo>
                    <a:pt x="794" y="289"/>
                  </a:lnTo>
                  <a:lnTo>
                    <a:pt x="777" y="293"/>
                  </a:lnTo>
                  <a:lnTo>
                    <a:pt x="760" y="299"/>
                  </a:lnTo>
                  <a:lnTo>
                    <a:pt x="748" y="306"/>
                  </a:lnTo>
                  <a:lnTo>
                    <a:pt x="733" y="316"/>
                  </a:lnTo>
                  <a:lnTo>
                    <a:pt x="724" y="329"/>
                  </a:lnTo>
                  <a:lnTo>
                    <a:pt x="714" y="346"/>
                  </a:lnTo>
                  <a:lnTo>
                    <a:pt x="710" y="369"/>
                  </a:lnTo>
                  <a:lnTo>
                    <a:pt x="697" y="373"/>
                  </a:lnTo>
                  <a:lnTo>
                    <a:pt x="684" y="378"/>
                  </a:lnTo>
                  <a:lnTo>
                    <a:pt x="670" y="382"/>
                  </a:lnTo>
                  <a:lnTo>
                    <a:pt x="657" y="386"/>
                  </a:lnTo>
                  <a:lnTo>
                    <a:pt x="646" y="388"/>
                  </a:lnTo>
                  <a:lnTo>
                    <a:pt x="632" y="392"/>
                  </a:lnTo>
                  <a:lnTo>
                    <a:pt x="619" y="394"/>
                  </a:lnTo>
                  <a:lnTo>
                    <a:pt x="608" y="399"/>
                  </a:lnTo>
                  <a:lnTo>
                    <a:pt x="593" y="403"/>
                  </a:lnTo>
                  <a:lnTo>
                    <a:pt x="581" y="407"/>
                  </a:lnTo>
                  <a:lnTo>
                    <a:pt x="568" y="413"/>
                  </a:lnTo>
                  <a:lnTo>
                    <a:pt x="558" y="420"/>
                  </a:lnTo>
                  <a:lnTo>
                    <a:pt x="547" y="428"/>
                  </a:lnTo>
                  <a:lnTo>
                    <a:pt x="537" y="439"/>
                  </a:lnTo>
                  <a:lnTo>
                    <a:pt x="528" y="449"/>
                  </a:lnTo>
                  <a:lnTo>
                    <a:pt x="520" y="464"/>
                  </a:lnTo>
                  <a:lnTo>
                    <a:pt x="509" y="470"/>
                  </a:lnTo>
                  <a:lnTo>
                    <a:pt x="497" y="475"/>
                  </a:lnTo>
                  <a:lnTo>
                    <a:pt x="484" y="479"/>
                  </a:lnTo>
                  <a:lnTo>
                    <a:pt x="473" y="485"/>
                  </a:lnTo>
                  <a:lnTo>
                    <a:pt x="459" y="485"/>
                  </a:lnTo>
                  <a:lnTo>
                    <a:pt x="446" y="487"/>
                  </a:lnTo>
                  <a:lnTo>
                    <a:pt x="433" y="489"/>
                  </a:lnTo>
                  <a:lnTo>
                    <a:pt x="421" y="490"/>
                  </a:lnTo>
                  <a:lnTo>
                    <a:pt x="406" y="489"/>
                  </a:lnTo>
                  <a:lnTo>
                    <a:pt x="395" y="489"/>
                  </a:lnTo>
                  <a:lnTo>
                    <a:pt x="382" y="487"/>
                  </a:lnTo>
                  <a:lnTo>
                    <a:pt x="370" y="487"/>
                  </a:lnTo>
                  <a:lnTo>
                    <a:pt x="357" y="485"/>
                  </a:lnTo>
                  <a:lnTo>
                    <a:pt x="344" y="485"/>
                  </a:lnTo>
                  <a:lnTo>
                    <a:pt x="330" y="485"/>
                  </a:lnTo>
                  <a:lnTo>
                    <a:pt x="319" y="485"/>
                  </a:lnTo>
                  <a:lnTo>
                    <a:pt x="306" y="492"/>
                  </a:lnTo>
                  <a:lnTo>
                    <a:pt x="294" y="500"/>
                  </a:lnTo>
                  <a:lnTo>
                    <a:pt x="283" y="508"/>
                  </a:lnTo>
                  <a:lnTo>
                    <a:pt x="273" y="515"/>
                  </a:lnTo>
                  <a:lnTo>
                    <a:pt x="260" y="521"/>
                  </a:lnTo>
                  <a:lnTo>
                    <a:pt x="248" y="528"/>
                  </a:lnTo>
                  <a:lnTo>
                    <a:pt x="237" y="534"/>
                  </a:lnTo>
                  <a:lnTo>
                    <a:pt x="228" y="542"/>
                  </a:lnTo>
                  <a:lnTo>
                    <a:pt x="214" y="544"/>
                  </a:lnTo>
                  <a:lnTo>
                    <a:pt x="201" y="549"/>
                  </a:lnTo>
                  <a:lnTo>
                    <a:pt x="190" y="553"/>
                  </a:lnTo>
                  <a:lnTo>
                    <a:pt x="178" y="555"/>
                  </a:lnTo>
                  <a:lnTo>
                    <a:pt x="163" y="555"/>
                  </a:lnTo>
                  <a:lnTo>
                    <a:pt x="150" y="557"/>
                  </a:lnTo>
                  <a:lnTo>
                    <a:pt x="134" y="555"/>
                  </a:lnTo>
                  <a:lnTo>
                    <a:pt x="123" y="555"/>
                  </a:lnTo>
                  <a:lnTo>
                    <a:pt x="112" y="555"/>
                  </a:lnTo>
                  <a:lnTo>
                    <a:pt x="102" y="559"/>
                  </a:lnTo>
                  <a:lnTo>
                    <a:pt x="95" y="563"/>
                  </a:lnTo>
                  <a:lnTo>
                    <a:pt x="89" y="568"/>
                  </a:lnTo>
                  <a:lnTo>
                    <a:pt x="74" y="584"/>
                  </a:lnTo>
                  <a:lnTo>
                    <a:pt x="60" y="601"/>
                  </a:lnTo>
                  <a:lnTo>
                    <a:pt x="45" y="618"/>
                  </a:lnTo>
                  <a:lnTo>
                    <a:pt x="32" y="631"/>
                  </a:lnTo>
                  <a:lnTo>
                    <a:pt x="24" y="633"/>
                  </a:lnTo>
                  <a:lnTo>
                    <a:pt x="17" y="639"/>
                  </a:lnTo>
                  <a:lnTo>
                    <a:pt x="7" y="641"/>
                  </a:lnTo>
                  <a:lnTo>
                    <a:pt x="0" y="642"/>
                  </a:lnTo>
                  <a:lnTo>
                    <a:pt x="5" y="627"/>
                  </a:lnTo>
                  <a:lnTo>
                    <a:pt x="13" y="614"/>
                  </a:lnTo>
                  <a:lnTo>
                    <a:pt x="20" y="601"/>
                  </a:lnTo>
                  <a:lnTo>
                    <a:pt x="32" y="587"/>
                  </a:lnTo>
                  <a:lnTo>
                    <a:pt x="43" y="576"/>
                  </a:lnTo>
                  <a:lnTo>
                    <a:pt x="53" y="565"/>
                  </a:lnTo>
                  <a:lnTo>
                    <a:pt x="66" y="553"/>
                  </a:lnTo>
                  <a:lnTo>
                    <a:pt x="79" y="546"/>
                  </a:lnTo>
                  <a:lnTo>
                    <a:pt x="91" y="536"/>
                  </a:lnTo>
                  <a:lnTo>
                    <a:pt x="106" y="530"/>
                  </a:lnTo>
                  <a:lnTo>
                    <a:pt x="121" y="523"/>
                  </a:lnTo>
                  <a:lnTo>
                    <a:pt x="134" y="519"/>
                  </a:lnTo>
                  <a:lnTo>
                    <a:pt x="150" y="517"/>
                  </a:lnTo>
                  <a:lnTo>
                    <a:pt x="167" y="517"/>
                  </a:lnTo>
                  <a:lnTo>
                    <a:pt x="182" y="519"/>
                  </a:lnTo>
                  <a:lnTo>
                    <a:pt x="199" y="525"/>
                  </a:lnTo>
                  <a:lnTo>
                    <a:pt x="209" y="517"/>
                  </a:lnTo>
                  <a:lnTo>
                    <a:pt x="222" y="509"/>
                  </a:lnTo>
                  <a:lnTo>
                    <a:pt x="231" y="502"/>
                  </a:lnTo>
                  <a:lnTo>
                    <a:pt x="245" y="496"/>
                  </a:lnTo>
                  <a:lnTo>
                    <a:pt x="256" y="487"/>
                  </a:lnTo>
                  <a:lnTo>
                    <a:pt x="269" y="481"/>
                  </a:lnTo>
                  <a:lnTo>
                    <a:pt x="281" y="473"/>
                  </a:lnTo>
                  <a:lnTo>
                    <a:pt x="292" y="470"/>
                  </a:lnTo>
                  <a:lnTo>
                    <a:pt x="304" y="462"/>
                  </a:lnTo>
                  <a:lnTo>
                    <a:pt x="317" y="458"/>
                  </a:lnTo>
                  <a:lnTo>
                    <a:pt x="330" y="452"/>
                  </a:lnTo>
                  <a:lnTo>
                    <a:pt x="345" y="452"/>
                  </a:lnTo>
                  <a:lnTo>
                    <a:pt x="359" y="451"/>
                  </a:lnTo>
                  <a:lnTo>
                    <a:pt x="372" y="452"/>
                  </a:lnTo>
                  <a:lnTo>
                    <a:pt x="387" y="454"/>
                  </a:lnTo>
                  <a:lnTo>
                    <a:pt x="404" y="462"/>
                  </a:lnTo>
                  <a:lnTo>
                    <a:pt x="423" y="462"/>
                  </a:lnTo>
                  <a:lnTo>
                    <a:pt x="442" y="462"/>
                  </a:lnTo>
                  <a:lnTo>
                    <a:pt x="459" y="456"/>
                  </a:lnTo>
                  <a:lnTo>
                    <a:pt x="477" y="449"/>
                  </a:lnTo>
                  <a:lnTo>
                    <a:pt x="492" y="439"/>
                  </a:lnTo>
                  <a:lnTo>
                    <a:pt x="509" y="430"/>
                  </a:lnTo>
                  <a:lnTo>
                    <a:pt x="522" y="418"/>
                  </a:lnTo>
                  <a:lnTo>
                    <a:pt x="539" y="409"/>
                  </a:lnTo>
                  <a:lnTo>
                    <a:pt x="554" y="395"/>
                  </a:lnTo>
                  <a:lnTo>
                    <a:pt x="568" y="384"/>
                  </a:lnTo>
                  <a:lnTo>
                    <a:pt x="583" y="375"/>
                  </a:lnTo>
                  <a:lnTo>
                    <a:pt x="600" y="367"/>
                  </a:lnTo>
                  <a:lnTo>
                    <a:pt x="615" y="357"/>
                  </a:lnTo>
                  <a:lnTo>
                    <a:pt x="634" y="354"/>
                  </a:lnTo>
                  <a:lnTo>
                    <a:pt x="653" y="352"/>
                  </a:lnTo>
                  <a:lnTo>
                    <a:pt x="676" y="357"/>
                  </a:lnTo>
                  <a:lnTo>
                    <a:pt x="684" y="352"/>
                  </a:lnTo>
                  <a:lnTo>
                    <a:pt x="691" y="348"/>
                  </a:lnTo>
                  <a:lnTo>
                    <a:pt x="697" y="340"/>
                  </a:lnTo>
                  <a:lnTo>
                    <a:pt x="703" y="335"/>
                  </a:lnTo>
                  <a:lnTo>
                    <a:pt x="712" y="316"/>
                  </a:lnTo>
                  <a:lnTo>
                    <a:pt x="720" y="300"/>
                  </a:lnTo>
                  <a:lnTo>
                    <a:pt x="726" y="283"/>
                  </a:lnTo>
                  <a:lnTo>
                    <a:pt x="737" y="272"/>
                  </a:lnTo>
                  <a:lnTo>
                    <a:pt x="743" y="266"/>
                  </a:lnTo>
                  <a:lnTo>
                    <a:pt x="752" y="266"/>
                  </a:lnTo>
                  <a:lnTo>
                    <a:pt x="760" y="264"/>
                  </a:lnTo>
                  <a:lnTo>
                    <a:pt x="773" y="266"/>
                  </a:lnTo>
                  <a:lnTo>
                    <a:pt x="790" y="264"/>
                  </a:lnTo>
                  <a:lnTo>
                    <a:pt x="807" y="262"/>
                  </a:lnTo>
                  <a:lnTo>
                    <a:pt x="824" y="262"/>
                  </a:lnTo>
                  <a:lnTo>
                    <a:pt x="841" y="262"/>
                  </a:lnTo>
                  <a:lnTo>
                    <a:pt x="859" y="261"/>
                  </a:lnTo>
                  <a:lnTo>
                    <a:pt x="876" y="261"/>
                  </a:lnTo>
                  <a:lnTo>
                    <a:pt x="891" y="259"/>
                  </a:lnTo>
                  <a:lnTo>
                    <a:pt x="908" y="259"/>
                  </a:lnTo>
                  <a:lnTo>
                    <a:pt x="925" y="257"/>
                  </a:lnTo>
                  <a:lnTo>
                    <a:pt x="940" y="255"/>
                  </a:lnTo>
                  <a:lnTo>
                    <a:pt x="957" y="255"/>
                  </a:lnTo>
                  <a:lnTo>
                    <a:pt x="975" y="253"/>
                  </a:lnTo>
                  <a:lnTo>
                    <a:pt x="992" y="249"/>
                  </a:lnTo>
                  <a:lnTo>
                    <a:pt x="1007" y="247"/>
                  </a:lnTo>
                  <a:lnTo>
                    <a:pt x="1024" y="243"/>
                  </a:lnTo>
                  <a:lnTo>
                    <a:pt x="1041" y="242"/>
                  </a:lnTo>
                  <a:lnTo>
                    <a:pt x="1052" y="228"/>
                  </a:lnTo>
                  <a:lnTo>
                    <a:pt x="1066" y="215"/>
                  </a:lnTo>
                  <a:lnTo>
                    <a:pt x="1077" y="200"/>
                  </a:lnTo>
                  <a:lnTo>
                    <a:pt x="1090" y="186"/>
                  </a:lnTo>
                  <a:lnTo>
                    <a:pt x="1102" y="173"/>
                  </a:lnTo>
                  <a:lnTo>
                    <a:pt x="1115" y="158"/>
                  </a:lnTo>
                  <a:lnTo>
                    <a:pt x="1127" y="143"/>
                  </a:lnTo>
                  <a:lnTo>
                    <a:pt x="1140" y="129"/>
                  </a:lnTo>
                  <a:lnTo>
                    <a:pt x="1151" y="116"/>
                  </a:lnTo>
                  <a:lnTo>
                    <a:pt x="1165" y="107"/>
                  </a:lnTo>
                  <a:lnTo>
                    <a:pt x="1178" y="95"/>
                  </a:lnTo>
                  <a:lnTo>
                    <a:pt x="1193" y="88"/>
                  </a:lnTo>
                  <a:lnTo>
                    <a:pt x="1208" y="80"/>
                  </a:lnTo>
                  <a:lnTo>
                    <a:pt x="1224" y="74"/>
                  </a:lnTo>
                  <a:lnTo>
                    <a:pt x="1239" y="72"/>
                  </a:lnTo>
                  <a:lnTo>
                    <a:pt x="1258" y="74"/>
                  </a:lnTo>
                  <a:lnTo>
                    <a:pt x="1269" y="76"/>
                  </a:lnTo>
                  <a:lnTo>
                    <a:pt x="1282" y="76"/>
                  </a:lnTo>
                  <a:lnTo>
                    <a:pt x="1294" y="74"/>
                  </a:lnTo>
                  <a:lnTo>
                    <a:pt x="1305" y="71"/>
                  </a:lnTo>
                  <a:lnTo>
                    <a:pt x="1315" y="65"/>
                  </a:lnTo>
                  <a:lnTo>
                    <a:pt x="1326" y="61"/>
                  </a:lnTo>
                  <a:lnTo>
                    <a:pt x="1338" y="53"/>
                  </a:lnTo>
                  <a:lnTo>
                    <a:pt x="1347" y="50"/>
                  </a:lnTo>
                  <a:lnTo>
                    <a:pt x="1358" y="40"/>
                  </a:lnTo>
                  <a:lnTo>
                    <a:pt x="1368" y="34"/>
                  </a:lnTo>
                  <a:lnTo>
                    <a:pt x="1377" y="27"/>
                  </a:lnTo>
                  <a:lnTo>
                    <a:pt x="1387" y="23"/>
                  </a:lnTo>
                  <a:lnTo>
                    <a:pt x="1396" y="17"/>
                  </a:lnTo>
                  <a:lnTo>
                    <a:pt x="1410" y="15"/>
                  </a:lnTo>
                  <a:lnTo>
                    <a:pt x="1423" y="15"/>
                  </a:lnTo>
                  <a:lnTo>
                    <a:pt x="1438" y="19"/>
                  </a:lnTo>
                  <a:lnTo>
                    <a:pt x="1452" y="21"/>
                  </a:lnTo>
                  <a:lnTo>
                    <a:pt x="1469" y="23"/>
                  </a:lnTo>
                  <a:lnTo>
                    <a:pt x="1476" y="21"/>
                  </a:lnTo>
                  <a:lnTo>
                    <a:pt x="1486" y="21"/>
                  </a:lnTo>
                  <a:lnTo>
                    <a:pt x="1495" y="21"/>
                  </a:lnTo>
                  <a:lnTo>
                    <a:pt x="1505" y="21"/>
                  </a:lnTo>
                  <a:lnTo>
                    <a:pt x="1520" y="17"/>
                  </a:lnTo>
                  <a:lnTo>
                    <a:pt x="1539" y="15"/>
                  </a:lnTo>
                  <a:lnTo>
                    <a:pt x="1554" y="8"/>
                  </a:lnTo>
                  <a:lnTo>
                    <a:pt x="1571" y="0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75" name="Freeform 363"/>
            <p:cNvSpPr>
              <a:spLocks/>
            </p:cNvSpPr>
            <p:nvPr/>
          </p:nvSpPr>
          <p:spPr bwMode="auto">
            <a:xfrm>
              <a:off x="2869" y="1942"/>
              <a:ext cx="653" cy="299"/>
            </a:xfrm>
            <a:custGeom>
              <a:avLst/>
              <a:gdLst/>
              <a:ahLst/>
              <a:cxnLst>
                <a:cxn ang="0">
                  <a:pos x="1306" y="23"/>
                </a:cxn>
                <a:cxn ang="0">
                  <a:pos x="1272" y="38"/>
                </a:cxn>
                <a:cxn ang="0">
                  <a:pos x="1216" y="44"/>
                </a:cxn>
                <a:cxn ang="0">
                  <a:pos x="1173" y="59"/>
                </a:cxn>
                <a:cxn ang="0">
                  <a:pos x="1156" y="102"/>
                </a:cxn>
                <a:cxn ang="0">
                  <a:pos x="1139" y="158"/>
                </a:cxn>
                <a:cxn ang="0">
                  <a:pos x="1091" y="171"/>
                </a:cxn>
                <a:cxn ang="0">
                  <a:pos x="1032" y="178"/>
                </a:cxn>
                <a:cxn ang="0">
                  <a:pos x="990" y="213"/>
                </a:cxn>
                <a:cxn ang="0">
                  <a:pos x="945" y="264"/>
                </a:cxn>
                <a:cxn ang="0">
                  <a:pos x="876" y="283"/>
                </a:cxn>
                <a:cxn ang="0">
                  <a:pos x="804" y="285"/>
                </a:cxn>
                <a:cxn ang="0">
                  <a:pos x="734" y="294"/>
                </a:cxn>
                <a:cxn ang="0">
                  <a:pos x="652" y="313"/>
                </a:cxn>
                <a:cxn ang="0">
                  <a:pos x="572" y="349"/>
                </a:cxn>
                <a:cxn ang="0">
                  <a:pos x="494" y="397"/>
                </a:cxn>
                <a:cxn ang="0">
                  <a:pos x="422" y="450"/>
                </a:cxn>
                <a:cxn ang="0">
                  <a:pos x="380" y="465"/>
                </a:cxn>
                <a:cxn ang="0">
                  <a:pos x="336" y="467"/>
                </a:cxn>
                <a:cxn ang="0">
                  <a:pos x="298" y="465"/>
                </a:cxn>
                <a:cxn ang="0">
                  <a:pos x="259" y="465"/>
                </a:cxn>
                <a:cxn ang="0">
                  <a:pos x="215" y="477"/>
                </a:cxn>
                <a:cxn ang="0">
                  <a:pos x="164" y="503"/>
                </a:cxn>
                <a:cxn ang="0">
                  <a:pos x="116" y="526"/>
                </a:cxn>
                <a:cxn ang="0">
                  <a:pos x="72" y="551"/>
                </a:cxn>
                <a:cxn ang="0">
                  <a:pos x="34" y="585"/>
                </a:cxn>
                <a:cxn ang="0">
                  <a:pos x="10" y="570"/>
                </a:cxn>
                <a:cxn ang="0">
                  <a:pos x="67" y="522"/>
                </a:cxn>
                <a:cxn ang="0">
                  <a:pos x="129" y="490"/>
                </a:cxn>
                <a:cxn ang="0">
                  <a:pos x="190" y="462"/>
                </a:cxn>
                <a:cxn ang="0">
                  <a:pos x="251" y="437"/>
                </a:cxn>
                <a:cxn ang="0">
                  <a:pos x="308" y="435"/>
                </a:cxn>
                <a:cxn ang="0">
                  <a:pos x="365" y="433"/>
                </a:cxn>
                <a:cxn ang="0">
                  <a:pos x="414" y="418"/>
                </a:cxn>
                <a:cxn ang="0">
                  <a:pos x="470" y="382"/>
                </a:cxn>
                <a:cxn ang="0">
                  <a:pos x="544" y="336"/>
                </a:cxn>
                <a:cxn ang="0">
                  <a:pos x="618" y="296"/>
                </a:cxn>
                <a:cxn ang="0">
                  <a:pos x="696" y="270"/>
                </a:cxn>
                <a:cxn ang="0">
                  <a:pos x="774" y="262"/>
                </a:cxn>
                <a:cxn ang="0">
                  <a:pos x="838" y="253"/>
                </a:cxn>
                <a:cxn ang="0">
                  <a:pos x="905" y="245"/>
                </a:cxn>
                <a:cxn ang="0">
                  <a:pos x="960" y="216"/>
                </a:cxn>
                <a:cxn ang="0">
                  <a:pos x="998" y="163"/>
                </a:cxn>
                <a:cxn ang="0">
                  <a:pos x="1040" y="142"/>
                </a:cxn>
                <a:cxn ang="0">
                  <a:pos x="1093" y="142"/>
                </a:cxn>
                <a:cxn ang="0">
                  <a:pos x="1133" y="125"/>
                </a:cxn>
                <a:cxn ang="0">
                  <a:pos x="1139" y="70"/>
                </a:cxn>
                <a:cxn ang="0">
                  <a:pos x="1159" y="28"/>
                </a:cxn>
                <a:cxn ang="0">
                  <a:pos x="1205" y="11"/>
                </a:cxn>
                <a:cxn ang="0">
                  <a:pos x="1260" y="7"/>
                </a:cxn>
                <a:cxn ang="0">
                  <a:pos x="1296" y="0"/>
                </a:cxn>
              </a:cxnLst>
              <a:rect l="0" t="0" r="r" b="b"/>
              <a:pathLst>
                <a:path w="1308" h="597">
                  <a:moveTo>
                    <a:pt x="1296" y="0"/>
                  </a:moveTo>
                  <a:lnTo>
                    <a:pt x="1296" y="4"/>
                  </a:lnTo>
                  <a:lnTo>
                    <a:pt x="1302" y="11"/>
                  </a:lnTo>
                  <a:lnTo>
                    <a:pt x="1306" y="23"/>
                  </a:lnTo>
                  <a:lnTo>
                    <a:pt x="1308" y="32"/>
                  </a:lnTo>
                  <a:lnTo>
                    <a:pt x="1296" y="32"/>
                  </a:lnTo>
                  <a:lnTo>
                    <a:pt x="1285" y="36"/>
                  </a:lnTo>
                  <a:lnTo>
                    <a:pt x="1272" y="38"/>
                  </a:lnTo>
                  <a:lnTo>
                    <a:pt x="1258" y="40"/>
                  </a:lnTo>
                  <a:lnTo>
                    <a:pt x="1243" y="40"/>
                  </a:lnTo>
                  <a:lnTo>
                    <a:pt x="1230" y="42"/>
                  </a:lnTo>
                  <a:lnTo>
                    <a:pt x="1216" y="44"/>
                  </a:lnTo>
                  <a:lnTo>
                    <a:pt x="1205" y="47"/>
                  </a:lnTo>
                  <a:lnTo>
                    <a:pt x="1192" y="49"/>
                  </a:lnTo>
                  <a:lnTo>
                    <a:pt x="1182" y="55"/>
                  </a:lnTo>
                  <a:lnTo>
                    <a:pt x="1173" y="59"/>
                  </a:lnTo>
                  <a:lnTo>
                    <a:pt x="1165" y="68"/>
                  </a:lnTo>
                  <a:lnTo>
                    <a:pt x="1159" y="78"/>
                  </a:lnTo>
                  <a:lnTo>
                    <a:pt x="1158" y="91"/>
                  </a:lnTo>
                  <a:lnTo>
                    <a:pt x="1156" y="102"/>
                  </a:lnTo>
                  <a:lnTo>
                    <a:pt x="1159" y="121"/>
                  </a:lnTo>
                  <a:lnTo>
                    <a:pt x="1154" y="137"/>
                  </a:lnTo>
                  <a:lnTo>
                    <a:pt x="1150" y="148"/>
                  </a:lnTo>
                  <a:lnTo>
                    <a:pt x="1139" y="158"/>
                  </a:lnTo>
                  <a:lnTo>
                    <a:pt x="1131" y="163"/>
                  </a:lnTo>
                  <a:lnTo>
                    <a:pt x="1118" y="167"/>
                  </a:lnTo>
                  <a:lnTo>
                    <a:pt x="1104" y="171"/>
                  </a:lnTo>
                  <a:lnTo>
                    <a:pt x="1091" y="171"/>
                  </a:lnTo>
                  <a:lnTo>
                    <a:pt x="1078" y="173"/>
                  </a:lnTo>
                  <a:lnTo>
                    <a:pt x="1061" y="173"/>
                  </a:lnTo>
                  <a:lnTo>
                    <a:pt x="1047" y="175"/>
                  </a:lnTo>
                  <a:lnTo>
                    <a:pt x="1032" y="178"/>
                  </a:lnTo>
                  <a:lnTo>
                    <a:pt x="1019" y="182"/>
                  </a:lnTo>
                  <a:lnTo>
                    <a:pt x="1005" y="188"/>
                  </a:lnTo>
                  <a:lnTo>
                    <a:pt x="998" y="199"/>
                  </a:lnTo>
                  <a:lnTo>
                    <a:pt x="990" y="213"/>
                  </a:lnTo>
                  <a:lnTo>
                    <a:pt x="986" y="230"/>
                  </a:lnTo>
                  <a:lnTo>
                    <a:pt x="971" y="243"/>
                  </a:lnTo>
                  <a:lnTo>
                    <a:pt x="958" y="256"/>
                  </a:lnTo>
                  <a:lnTo>
                    <a:pt x="945" y="264"/>
                  </a:lnTo>
                  <a:lnTo>
                    <a:pt x="929" y="273"/>
                  </a:lnTo>
                  <a:lnTo>
                    <a:pt x="910" y="275"/>
                  </a:lnTo>
                  <a:lnTo>
                    <a:pt x="895" y="281"/>
                  </a:lnTo>
                  <a:lnTo>
                    <a:pt x="876" y="283"/>
                  </a:lnTo>
                  <a:lnTo>
                    <a:pt x="861" y="285"/>
                  </a:lnTo>
                  <a:lnTo>
                    <a:pt x="842" y="285"/>
                  </a:lnTo>
                  <a:lnTo>
                    <a:pt x="823" y="285"/>
                  </a:lnTo>
                  <a:lnTo>
                    <a:pt x="804" y="285"/>
                  </a:lnTo>
                  <a:lnTo>
                    <a:pt x="785" y="287"/>
                  </a:lnTo>
                  <a:lnTo>
                    <a:pt x="768" y="287"/>
                  </a:lnTo>
                  <a:lnTo>
                    <a:pt x="751" y="291"/>
                  </a:lnTo>
                  <a:lnTo>
                    <a:pt x="734" y="294"/>
                  </a:lnTo>
                  <a:lnTo>
                    <a:pt x="718" y="298"/>
                  </a:lnTo>
                  <a:lnTo>
                    <a:pt x="696" y="302"/>
                  </a:lnTo>
                  <a:lnTo>
                    <a:pt x="673" y="308"/>
                  </a:lnTo>
                  <a:lnTo>
                    <a:pt x="652" y="313"/>
                  </a:lnTo>
                  <a:lnTo>
                    <a:pt x="633" y="321"/>
                  </a:lnTo>
                  <a:lnTo>
                    <a:pt x="612" y="330"/>
                  </a:lnTo>
                  <a:lnTo>
                    <a:pt x="593" y="340"/>
                  </a:lnTo>
                  <a:lnTo>
                    <a:pt x="572" y="349"/>
                  </a:lnTo>
                  <a:lnTo>
                    <a:pt x="553" y="363"/>
                  </a:lnTo>
                  <a:lnTo>
                    <a:pt x="534" y="372"/>
                  </a:lnTo>
                  <a:lnTo>
                    <a:pt x="515" y="386"/>
                  </a:lnTo>
                  <a:lnTo>
                    <a:pt x="494" y="397"/>
                  </a:lnTo>
                  <a:lnTo>
                    <a:pt x="477" y="412"/>
                  </a:lnTo>
                  <a:lnTo>
                    <a:pt x="458" y="424"/>
                  </a:lnTo>
                  <a:lnTo>
                    <a:pt x="439" y="437"/>
                  </a:lnTo>
                  <a:lnTo>
                    <a:pt x="422" y="450"/>
                  </a:lnTo>
                  <a:lnTo>
                    <a:pt x="403" y="465"/>
                  </a:lnTo>
                  <a:lnTo>
                    <a:pt x="397" y="465"/>
                  </a:lnTo>
                  <a:lnTo>
                    <a:pt x="390" y="465"/>
                  </a:lnTo>
                  <a:lnTo>
                    <a:pt x="380" y="465"/>
                  </a:lnTo>
                  <a:lnTo>
                    <a:pt x="373" y="467"/>
                  </a:lnTo>
                  <a:lnTo>
                    <a:pt x="355" y="467"/>
                  </a:lnTo>
                  <a:lnTo>
                    <a:pt x="346" y="469"/>
                  </a:lnTo>
                  <a:lnTo>
                    <a:pt x="336" y="467"/>
                  </a:lnTo>
                  <a:lnTo>
                    <a:pt x="327" y="467"/>
                  </a:lnTo>
                  <a:lnTo>
                    <a:pt x="317" y="467"/>
                  </a:lnTo>
                  <a:lnTo>
                    <a:pt x="308" y="467"/>
                  </a:lnTo>
                  <a:lnTo>
                    <a:pt x="298" y="465"/>
                  </a:lnTo>
                  <a:lnTo>
                    <a:pt x="287" y="465"/>
                  </a:lnTo>
                  <a:lnTo>
                    <a:pt x="278" y="465"/>
                  </a:lnTo>
                  <a:lnTo>
                    <a:pt x="268" y="465"/>
                  </a:lnTo>
                  <a:lnTo>
                    <a:pt x="259" y="465"/>
                  </a:lnTo>
                  <a:lnTo>
                    <a:pt x="249" y="465"/>
                  </a:lnTo>
                  <a:lnTo>
                    <a:pt x="240" y="465"/>
                  </a:lnTo>
                  <a:lnTo>
                    <a:pt x="230" y="469"/>
                  </a:lnTo>
                  <a:lnTo>
                    <a:pt x="215" y="477"/>
                  </a:lnTo>
                  <a:lnTo>
                    <a:pt x="202" y="492"/>
                  </a:lnTo>
                  <a:lnTo>
                    <a:pt x="188" y="494"/>
                  </a:lnTo>
                  <a:lnTo>
                    <a:pt x="177" y="500"/>
                  </a:lnTo>
                  <a:lnTo>
                    <a:pt x="164" y="503"/>
                  </a:lnTo>
                  <a:lnTo>
                    <a:pt x="152" y="509"/>
                  </a:lnTo>
                  <a:lnTo>
                    <a:pt x="139" y="515"/>
                  </a:lnTo>
                  <a:lnTo>
                    <a:pt x="129" y="520"/>
                  </a:lnTo>
                  <a:lnTo>
                    <a:pt x="116" y="526"/>
                  </a:lnTo>
                  <a:lnTo>
                    <a:pt x="106" y="534"/>
                  </a:lnTo>
                  <a:lnTo>
                    <a:pt x="95" y="538"/>
                  </a:lnTo>
                  <a:lnTo>
                    <a:pt x="84" y="545"/>
                  </a:lnTo>
                  <a:lnTo>
                    <a:pt x="72" y="551"/>
                  </a:lnTo>
                  <a:lnTo>
                    <a:pt x="63" y="560"/>
                  </a:lnTo>
                  <a:lnTo>
                    <a:pt x="53" y="568"/>
                  </a:lnTo>
                  <a:lnTo>
                    <a:pt x="44" y="576"/>
                  </a:lnTo>
                  <a:lnTo>
                    <a:pt x="34" y="585"/>
                  </a:lnTo>
                  <a:lnTo>
                    <a:pt x="25" y="597"/>
                  </a:lnTo>
                  <a:lnTo>
                    <a:pt x="11" y="589"/>
                  </a:lnTo>
                  <a:lnTo>
                    <a:pt x="0" y="585"/>
                  </a:lnTo>
                  <a:lnTo>
                    <a:pt x="10" y="570"/>
                  </a:lnTo>
                  <a:lnTo>
                    <a:pt x="23" y="557"/>
                  </a:lnTo>
                  <a:lnTo>
                    <a:pt x="38" y="543"/>
                  </a:lnTo>
                  <a:lnTo>
                    <a:pt x="51" y="534"/>
                  </a:lnTo>
                  <a:lnTo>
                    <a:pt x="67" y="522"/>
                  </a:lnTo>
                  <a:lnTo>
                    <a:pt x="82" y="513"/>
                  </a:lnTo>
                  <a:lnTo>
                    <a:pt x="97" y="503"/>
                  </a:lnTo>
                  <a:lnTo>
                    <a:pt x="114" y="498"/>
                  </a:lnTo>
                  <a:lnTo>
                    <a:pt x="129" y="490"/>
                  </a:lnTo>
                  <a:lnTo>
                    <a:pt x="143" y="482"/>
                  </a:lnTo>
                  <a:lnTo>
                    <a:pt x="160" y="475"/>
                  </a:lnTo>
                  <a:lnTo>
                    <a:pt x="175" y="469"/>
                  </a:lnTo>
                  <a:lnTo>
                    <a:pt x="190" y="462"/>
                  </a:lnTo>
                  <a:lnTo>
                    <a:pt x="207" y="454"/>
                  </a:lnTo>
                  <a:lnTo>
                    <a:pt x="221" y="446"/>
                  </a:lnTo>
                  <a:lnTo>
                    <a:pt x="238" y="439"/>
                  </a:lnTo>
                  <a:lnTo>
                    <a:pt x="251" y="437"/>
                  </a:lnTo>
                  <a:lnTo>
                    <a:pt x="264" y="437"/>
                  </a:lnTo>
                  <a:lnTo>
                    <a:pt x="279" y="437"/>
                  </a:lnTo>
                  <a:lnTo>
                    <a:pt x="295" y="437"/>
                  </a:lnTo>
                  <a:lnTo>
                    <a:pt x="308" y="435"/>
                  </a:lnTo>
                  <a:lnTo>
                    <a:pt x="321" y="435"/>
                  </a:lnTo>
                  <a:lnTo>
                    <a:pt x="336" y="435"/>
                  </a:lnTo>
                  <a:lnTo>
                    <a:pt x="352" y="435"/>
                  </a:lnTo>
                  <a:lnTo>
                    <a:pt x="365" y="433"/>
                  </a:lnTo>
                  <a:lnTo>
                    <a:pt x="378" y="431"/>
                  </a:lnTo>
                  <a:lnTo>
                    <a:pt x="390" y="427"/>
                  </a:lnTo>
                  <a:lnTo>
                    <a:pt x="403" y="424"/>
                  </a:lnTo>
                  <a:lnTo>
                    <a:pt x="414" y="418"/>
                  </a:lnTo>
                  <a:lnTo>
                    <a:pt x="428" y="412"/>
                  </a:lnTo>
                  <a:lnTo>
                    <a:pt x="441" y="401"/>
                  </a:lnTo>
                  <a:lnTo>
                    <a:pt x="454" y="393"/>
                  </a:lnTo>
                  <a:lnTo>
                    <a:pt x="470" y="382"/>
                  </a:lnTo>
                  <a:lnTo>
                    <a:pt x="490" y="370"/>
                  </a:lnTo>
                  <a:lnTo>
                    <a:pt x="506" y="359"/>
                  </a:lnTo>
                  <a:lnTo>
                    <a:pt x="527" y="348"/>
                  </a:lnTo>
                  <a:lnTo>
                    <a:pt x="544" y="336"/>
                  </a:lnTo>
                  <a:lnTo>
                    <a:pt x="561" y="325"/>
                  </a:lnTo>
                  <a:lnTo>
                    <a:pt x="580" y="315"/>
                  </a:lnTo>
                  <a:lnTo>
                    <a:pt x="599" y="306"/>
                  </a:lnTo>
                  <a:lnTo>
                    <a:pt x="618" y="296"/>
                  </a:lnTo>
                  <a:lnTo>
                    <a:pt x="637" y="287"/>
                  </a:lnTo>
                  <a:lnTo>
                    <a:pt x="656" y="279"/>
                  </a:lnTo>
                  <a:lnTo>
                    <a:pt x="675" y="273"/>
                  </a:lnTo>
                  <a:lnTo>
                    <a:pt x="696" y="270"/>
                  </a:lnTo>
                  <a:lnTo>
                    <a:pt x="717" y="266"/>
                  </a:lnTo>
                  <a:lnTo>
                    <a:pt x="737" y="264"/>
                  </a:lnTo>
                  <a:lnTo>
                    <a:pt x="760" y="266"/>
                  </a:lnTo>
                  <a:lnTo>
                    <a:pt x="774" y="262"/>
                  </a:lnTo>
                  <a:lnTo>
                    <a:pt x="789" y="258"/>
                  </a:lnTo>
                  <a:lnTo>
                    <a:pt x="806" y="254"/>
                  </a:lnTo>
                  <a:lnTo>
                    <a:pt x="821" y="254"/>
                  </a:lnTo>
                  <a:lnTo>
                    <a:pt x="838" y="253"/>
                  </a:lnTo>
                  <a:lnTo>
                    <a:pt x="855" y="251"/>
                  </a:lnTo>
                  <a:lnTo>
                    <a:pt x="872" y="251"/>
                  </a:lnTo>
                  <a:lnTo>
                    <a:pt x="890" y="251"/>
                  </a:lnTo>
                  <a:lnTo>
                    <a:pt x="905" y="245"/>
                  </a:lnTo>
                  <a:lnTo>
                    <a:pt x="920" y="241"/>
                  </a:lnTo>
                  <a:lnTo>
                    <a:pt x="933" y="235"/>
                  </a:lnTo>
                  <a:lnTo>
                    <a:pt x="948" y="228"/>
                  </a:lnTo>
                  <a:lnTo>
                    <a:pt x="960" y="216"/>
                  </a:lnTo>
                  <a:lnTo>
                    <a:pt x="973" y="207"/>
                  </a:lnTo>
                  <a:lnTo>
                    <a:pt x="983" y="192"/>
                  </a:lnTo>
                  <a:lnTo>
                    <a:pt x="992" y="177"/>
                  </a:lnTo>
                  <a:lnTo>
                    <a:pt x="998" y="163"/>
                  </a:lnTo>
                  <a:lnTo>
                    <a:pt x="1005" y="156"/>
                  </a:lnTo>
                  <a:lnTo>
                    <a:pt x="1015" y="148"/>
                  </a:lnTo>
                  <a:lnTo>
                    <a:pt x="1028" y="146"/>
                  </a:lnTo>
                  <a:lnTo>
                    <a:pt x="1040" y="142"/>
                  </a:lnTo>
                  <a:lnTo>
                    <a:pt x="1055" y="142"/>
                  </a:lnTo>
                  <a:lnTo>
                    <a:pt x="1068" y="142"/>
                  </a:lnTo>
                  <a:lnTo>
                    <a:pt x="1082" y="144"/>
                  </a:lnTo>
                  <a:lnTo>
                    <a:pt x="1093" y="142"/>
                  </a:lnTo>
                  <a:lnTo>
                    <a:pt x="1104" y="140"/>
                  </a:lnTo>
                  <a:lnTo>
                    <a:pt x="1114" y="137"/>
                  </a:lnTo>
                  <a:lnTo>
                    <a:pt x="1127" y="135"/>
                  </a:lnTo>
                  <a:lnTo>
                    <a:pt x="1133" y="125"/>
                  </a:lnTo>
                  <a:lnTo>
                    <a:pt x="1139" y="116"/>
                  </a:lnTo>
                  <a:lnTo>
                    <a:pt x="1140" y="102"/>
                  </a:lnTo>
                  <a:lnTo>
                    <a:pt x="1140" y="89"/>
                  </a:lnTo>
                  <a:lnTo>
                    <a:pt x="1139" y="70"/>
                  </a:lnTo>
                  <a:lnTo>
                    <a:pt x="1140" y="57"/>
                  </a:lnTo>
                  <a:lnTo>
                    <a:pt x="1144" y="45"/>
                  </a:lnTo>
                  <a:lnTo>
                    <a:pt x="1152" y="36"/>
                  </a:lnTo>
                  <a:lnTo>
                    <a:pt x="1159" y="28"/>
                  </a:lnTo>
                  <a:lnTo>
                    <a:pt x="1171" y="23"/>
                  </a:lnTo>
                  <a:lnTo>
                    <a:pt x="1182" y="19"/>
                  </a:lnTo>
                  <a:lnTo>
                    <a:pt x="1196" y="17"/>
                  </a:lnTo>
                  <a:lnTo>
                    <a:pt x="1205" y="11"/>
                  </a:lnTo>
                  <a:lnTo>
                    <a:pt x="1220" y="11"/>
                  </a:lnTo>
                  <a:lnTo>
                    <a:pt x="1234" y="9"/>
                  </a:lnTo>
                  <a:lnTo>
                    <a:pt x="1247" y="9"/>
                  </a:lnTo>
                  <a:lnTo>
                    <a:pt x="1260" y="7"/>
                  </a:lnTo>
                  <a:lnTo>
                    <a:pt x="1273" y="6"/>
                  </a:lnTo>
                  <a:lnTo>
                    <a:pt x="1285" y="2"/>
                  </a:lnTo>
                  <a:lnTo>
                    <a:pt x="1296" y="0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76" name="Freeform 364"/>
            <p:cNvSpPr>
              <a:spLocks/>
            </p:cNvSpPr>
            <p:nvPr/>
          </p:nvSpPr>
          <p:spPr bwMode="auto">
            <a:xfrm>
              <a:off x="3430" y="2016"/>
              <a:ext cx="137" cy="5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6" y="2"/>
                </a:cxn>
                <a:cxn ang="0">
                  <a:pos x="27" y="6"/>
                </a:cxn>
                <a:cxn ang="0">
                  <a:pos x="36" y="13"/>
                </a:cxn>
                <a:cxn ang="0">
                  <a:pos x="46" y="23"/>
                </a:cxn>
                <a:cxn ang="0">
                  <a:pos x="50" y="32"/>
                </a:cxn>
                <a:cxn ang="0">
                  <a:pos x="57" y="44"/>
                </a:cxn>
                <a:cxn ang="0">
                  <a:pos x="59" y="55"/>
                </a:cxn>
                <a:cxn ang="0">
                  <a:pos x="61" y="69"/>
                </a:cxn>
                <a:cxn ang="0">
                  <a:pos x="73" y="67"/>
                </a:cxn>
                <a:cxn ang="0">
                  <a:pos x="84" y="65"/>
                </a:cxn>
                <a:cxn ang="0">
                  <a:pos x="97" y="63"/>
                </a:cxn>
                <a:cxn ang="0">
                  <a:pos x="112" y="63"/>
                </a:cxn>
                <a:cxn ang="0">
                  <a:pos x="124" y="63"/>
                </a:cxn>
                <a:cxn ang="0">
                  <a:pos x="137" y="63"/>
                </a:cxn>
                <a:cxn ang="0">
                  <a:pos x="150" y="63"/>
                </a:cxn>
                <a:cxn ang="0">
                  <a:pos x="164" y="65"/>
                </a:cxn>
                <a:cxn ang="0">
                  <a:pos x="175" y="65"/>
                </a:cxn>
                <a:cxn ang="0">
                  <a:pos x="190" y="65"/>
                </a:cxn>
                <a:cxn ang="0">
                  <a:pos x="202" y="67"/>
                </a:cxn>
                <a:cxn ang="0">
                  <a:pos x="217" y="69"/>
                </a:cxn>
                <a:cxn ang="0">
                  <a:pos x="228" y="69"/>
                </a:cxn>
                <a:cxn ang="0">
                  <a:pos x="242" y="70"/>
                </a:cxn>
                <a:cxn ang="0">
                  <a:pos x="255" y="72"/>
                </a:cxn>
                <a:cxn ang="0">
                  <a:pos x="268" y="78"/>
                </a:cxn>
                <a:cxn ang="0">
                  <a:pos x="270" y="91"/>
                </a:cxn>
                <a:cxn ang="0">
                  <a:pos x="274" y="105"/>
                </a:cxn>
                <a:cxn ang="0">
                  <a:pos x="259" y="105"/>
                </a:cxn>
                <a:cxn ang="0">
                  <a:pos x="247" y="103"/>
                </a:cxn>
                <a:cxn ang="0">
                  <a:pos x="232" y="101"/>
                </a:cxn>
                <a:cxn ang="0">
                  <a:pos x="221" y="101"/>
                </a:cxn>
                <a:cxn ang="0">
                  <a:pos x="207" y="99"/>
                </a:cxn>
                <a:cxn ang="0">
                  <a:pos x="196" y="97"/>
                </a:cxn>
                <a:cxn ang="0">
                  <a:pos x="181" y="95"/>
                </a:cxn>
                <a:cxn ang="0">
                  <a:pos x="169" y="95"/>
                </a:cxn>
                <a:cxn ang="0">
                  <a:pos x="154" y="93"/>
                </a:cxn>
                <a:cxn ang="0">
                  <a:pos x="143" y="93"/>
                </a:cxn>
                <a:cxn ang="0">
                  <a:pos x="128" y="93"/>
                </a:cxn>
                <a:cxn ang="0">
                  <a:pos x="118" y="93"/>
                </a:cxn>
                <a:cxn ang="0">
                  <a:pos x="105" y="93"/>
                </a:cxn>
                <a:cxn ang="0">
                  <a:pos x="92" y="93"/>
                </a:cxn>
                <a:cxn ang="0">
                  <a:pos x="78" y="93"/>
                </a:cxn>
                <a:cxn ang="0">
                  <a:pos x="67" y="93"/>
                </a:cxn>
                <a:cxn ang="0">
                  <a:pos x="54" y="88"/>
                </a:cxn>
                <a:cxn ang="0">
                  <a:pos x="46" y="80"/>
                </a:cxn>
                <a:cxn ang="0">
                  <a:pos x="38" y="69"/>
                </a:cxn>
                <a:cxn ang="0">
                  <a:pos x="35" y="59"/>
                </a:cxn>
                <a:cxn ang="0">
                  <a:pos x="27" y="48"/>
                </a:cxn>
                <a:cxn ang="0">
                  <a:pos x="21" y="36"/>
                </a:cxn>
                <a:cxn ang="0">
                  <a:pos x="12" y="31"/>
                </a:cxn>
                <a:cxn ang="0">
                  <a:pos x="0" y="29"/>
                </a:cxn>
                <a:cxn ang="0">
                  <a:pos x="0" y="19"/>
                </a:cxn>
                <a:cxn ang="0">
                  <a:pos x="2" y="10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74" h="105">
                  <a:moveTo>
                    <a:pt x="4" y="0"/>
                  </a:moveTo>
                  <a:lnTo>
                    <a:pt x="16" y="2"/>
                  </a:lnTo>
                  <a:lnTo>
                    <a:pt x="27" y="6"/>
                  </a:lnTo>
                  <a:lnTo>
                    <a:pt x="36" y="13"/>
                  </a:lnTo>
                  <a:lnTo>
                    <a:pt x="46" y="23"/>
                  </a:lnTo>
                  <a:lnTo>
                    <a:pt x="50" y="32"/>
                  </a:lnTo>
                  <a:lnTo>
                    <a:pt x="57" y="44"/>
                  </a:lnTo>
                  <a:lnTo>
                    <a:pt x="59" y="55"/>
                  </a:lnTo>
                  <a:lnTo>
                    <a:pt x="61" y="69"/>
                  </a:lnTo>
                  <a:lnTo>
                    <a:pt x="73" y="67"/>
                  </a:lnTo>
                  <a:lnTo>
                    <a:pt x="84" y="65"/>
                  </a:lnTo>
                  <a:lnTo>
                    <a:pt x="97" y="63"/>
                  </a:lnTo>
                  <a:lnTo>
                    <a:pt x="112" y="63"/>
                  </a:lnTo>
                  <a:lnTo>
                    <a:pt x="124" y="63"/>
                  </a:lnTo>
                  <a:lnTo>
                    <a:pt x="137" y="63"/>
                  </a:lnTo>
                  <a:lnTo>
                    <a:pt x="150" y="63"/>
                  </a:lnTo>
                  <a:lnTo>
                    <a:pt x="164" y="65"/>
                  </a:lnTo>
                  <a:lnTo>
                    <a:pt x="175" y="65"/>
                  </a:lnTo>
                  <a:lnTo>
                    <a:pt x="190" y="65"/>
                  </a:lnTo>
                  <a:lnTo>
                    <a:pt x="202" y="67"/>
                  </a:lnTo>
                  <a:lnTo>
                    <a:pt x="217" y="69"/>
                  </a:lnTo>
                  <a:lnTo>
                    <a:pt x="228" y="69"/>
                  </a:lnTo>
                  <a:lnTo>
                    <a:pt x="242" y="70"/>
                  </a:lnTo>
                  <a:lnTo>
                    <a:pt x="255" y="72"/>
                  </a:lnTo>
                  <a:lnTo>
                    <a:pt x="268" y="78"/>
                  </a:lnTo>
                  <a:lnTo>
                    <a:pt x="270" y="91"/>
                  </a:lnTo>
                  <a:lnTo>
                    <a:pt x="274" y="105"/>
                  </a:lnTo>
                  <a:lnTo>
                    <a:pt x="259" y="105"/>
                  </a:lnTo>
                  <a:lnTo>
                    <a:pt x="247" y="103"/>
                  </a:lnTo>
                  <a:lnTo>
                    <a:pt x="232" y="101"/>
                  </a:lnTo>
                  <a:lnTo>
                    <a:pt x="221" y="101"/>
                  </a:lnTo>
                  <a:lnTo>
                    <a:pt x="207" y="99"/>
                  </a:lnTo>
                  <a:lnTo>
                    <a:pt x="196" y="97"/>
                  </a:lnTo>
                  <a:lnTo>
                    <a:pt x="181" y="95"/>
                  </a:lnTo>
                  <a:lnTo>
                    <a:pt x="169" y="95"/>
                  </a:lnTo>
                  <a:lnTo>
                    <a:pt x="154" y="93"/>
                  </a:lnTo>
                  <a:lnTo>
                    <a:pt x="143" y="93"/>
                  </a:lnTo>
                  <a:lnTo>
                    <a:pt x="128" y="93"/>
                  </a:lnTo>
                  <a:lnTo>
                    <a:pt x="118" y="93"/>
                  </a:lnTo>
                  <a:lnTo>
                    <a:pt x="105" y="93"/>
                  </a:lnTo>
                  <a:lnTo>
                    <a:pt x="92" y="93"/>
                  </a:lnTo>
                  <a:lnTo>
                    <a:pt x="78" y="93"/>
                  </a:lnTo>
                  <a:lnTo>
                    <a:pt x="67" y="93"/>
                  </a:lnTo>
                  <a:lnTo>
                    <a:pt x="54" y="88"/>
                  </a:lnTo>
                  <a:lnTo>
                    <a:pt x="46" y="80"/>
                  </a:lnTo>
                  <a:lnTo>
                    <a:pt x="38" y="69"/>
                  </a:lnTo>
                  <a:lnTo>
                    <a:pt x="35" y="59"/>
                  </a:lnTo>
                  <a:lnTo>
                    <a:pt x="27" y="48"/>
                  </a:lnTo>
                  <a:lnTo>
                    <a:pt x="21" y="36"/>
                  </a:lnTo>
                  <a:lnTo>
                    <a:pt x="12" y="31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2" y="10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77" name="Freeform 365"/>
            <p:cNvSpPr>
              <a:spLocks/>
            </p:cNvSpPr>
            <p:nvPr/>
          </p:nvSpPr>
          <p:spPr bwMode="auto">
            <a:xfrm>
              <a:off x="3149" y="2075"/>
              <a:ext cx="436" cy="57"/>
            </a:xfrm>
            <a:custGeom>
              <a:avLst/>
              <a:gdLst/>
              <a:ahLst/>
              <a:cxnLst>
                <a:cxn ang="0">
                  <a:pos x="796" y="7"/>
                </a:cxn>
                <a:cxn ang="0">
                  <a:pos x="827" y="11"/>
                </a:cxn>
                <a:cxn ang="0">
                  <a:pos x="865" y="30"/>
                </a:cxn>
                <a:cxn ang="0">
                  <a:pos x="872" y="51"/>
                </a:cxn>
                <a:cxn ang="0">
                  <a:pos x="849" y="53"/>
                </a:cxn>
                <a:cxn ang="0">
                  <a:pos x="815" y="44"/>
                </a:cxn>
                <a:cxn ang="0">
                  <a:pos x="781" y="38"/>
                </a:cxn>
                <a:cxn ang="0">
                  <a:pos x="747" y="34"/>
                </a:cxn>
                <a:cxn ang="0">
                  <a:pos x="714" y="44"/>
                </a:cxn>
                <a:cxn ang="0">
                  <a:pos x="680" y="57"/>
                </a:cxn>
                <a:cxn ang="0">
                  <a:pos x="644" y="61"/>
                </a:cxn>
                <a:cxn ang="0">
                  <a:pos x="608" y="55"/>
                </a:cxn>
                <a:cxn ang="0">
                  <a:pos x="572" y="53"/>
                </a:cxn>
                <a:cxn ang="0">
                  <a:pos x="536" y="57"/>
                </a:cxn>
                <a:cxn ang="0">
                  <a:pos x="505" y="78"/>
                </a:cxn>
                <a:cxn ang="0">
                  <a:pos x="450" y="76"/>
                </a:cxn>
                <a:cxn ang="0">
                  <a:pos x="395" y="70"/>
                </a:cxn>
                <a:cxn ang="0">
                  <a:pos x="344" y="66"/>
                </a:cxn>
                <a:cxn ang="0">
                  <a:pos x="292" y="72"/>
                </a:cxn>
                <a:cxn ang="0">
                  <a:pos x="247" y="91"/>
                </a:cxn>
                <a:cxn ang="0">
                  <a:pos x="201" y="112"/>
                </a:cxn>
                <a:cxn ang="0">
                  <a:pos x="159" y="112"/>
                </a:cxn>
                <a:cxn ang="0">
                  <a:pos x="118" y="110"/>
                </a:cxn>
                <a:cxn ang="0">
                  <a:pos x="74" y="99"/>
                </a:cxn>
                <a:cxn ang="0">
                  <a:pos x="30" y="93"/>
                </a:cxn>
                <a:cxn ang="0">
                  <a:pos x="11" y="78"/>
                </a:cxn>
                <a:cxn ang="0">
                  <a:pos x="47" y="64"/>
                </a:cxn>
                <a:cxn ang="0">
                  <a:pos x="91" y="68"/>
                </a:cxn>
                <a:cxn ang="0">
                  <a:pos x="135" y="80"/>
                </a:cxn>
                <a:cxn ang="0">
                  <a:pos x="178" y="85"/>
                </a:cxn>
                <a:cxn ang="0">
                  <a:pos x="220" y="78"/>
                </a:cxn>
                <a:cxn ang="0">
                  <a:pos x="258" y="53"/>
                </a:cxn>
                <a:cxn ang="0">
                  <a:pos x="300" y="40"/>
                </a:cxn>
                <a:cxn ang="0">
                  <a:pos x="344" y="32"/>
                </a:cxn>
                <a:cxn ang="0">
                  <a:pos x="387" y="34"/>
                </a:cxn>
                <a:cxn ang="0">
                  <a:pos x="431" y="44"/>
                </a:cxn>
                <a:cxn ang="0">
                  <a:pos x="471" y="49"/>
                </a:cxn>
                <a:cxn ang="0">
                  <a:pos x="507" y="42"/>
                </a:cxn>
                <a:cxn ang="0">
                  <a:pos x="543" y="32"/>
                </a:cxn>
                <a:cxn ang="0">
                  <a:pos x="576" y="19"/>
                </a:cxn>
                <a:cxn ang="0">
                  <a:pos x="612" y="19"/>
                </a:cxn>
                <a:cxn ang="0">
                  <a:pos x="654" y="30"/>
                </a:cxn>
                <a:cxn ang="0">
                  <a:pos x="703" y="19"/>
                </a:cxn>
                <a:cxn ang="0">
                  <a:pos x="750" y="6"/>
                </a:cxn>
              </a:cxnLst>
              <a:rect l="0" t="0" r="r" b="b"/>
              <a:pathLst>
                <a:path w="872" h="114">
                  <a:moveTo>
                    <a:pt x="768" y="0"/>
                  </a:moveTo>
                  <a:lnTo>
                    <a:pt x="779" y="4"/>
                  </a:lnTo>
                  <a:lnTo>
                    <a:pt x="796" y="7"/>
                  </a:lnTo>
                  <a:lnTo>
                    <a:pt x="806" y="7"/>
                  </a:lnTo>
                  <a:lnTo>
                    <a:pt x="817" y="9"/>
                  </a:lnTo>
                  <a:lnTo>
                    <a:pt x="827" y="11"/>
                  </a:lnTo>
                  <a:lnTo>
                    <a:pt x="836" y="15"/>
                  </a:lnTo>
                  <a:lnTo>
                    <a:pt x="851" y="19"/>
                  </a:lnTo>
                  <a:lnTo>
                    <a:pt x="865" y="30"/>
                  </a:lnTo>
                  <a:lnTo>
                    <a:pt x="868" y="34"/>
                  </a:lnTo>
                  <a:lnTo>
                    <a:pt x="872" y="44"/>
                  </a:lnTo>
                  <a:lnTo>
                    <a:pt x="872" y="51"/>
                  </a:lnTo>
                  <a:lnTo>
                    <a:pt x="872" y="63"/>
                  </a:lnTo>
                  <a:lnTo>
                    <a:pt x="861" y="57"/>
                  </a:lnTo>
                  <a:lnTo>
                    <a:pt x="849" y="53"/>
                  </a:lnTo>
                  <a:lnTo>
                    <a:pt x="838" y="49"/>
                  </a:lnTo>
                  <a:lnTo>
                    <a:pt x="827" y="47"/>
                  </a:lnTo>
                  <a:lnTo>
                    <a:pt x="815" y="44"/>
                  </a:lnTo>
                  <a:lnTo>
                    <a:pt x="804" y="42"/>
                  </a:lnTo>
                  <a:lnTo>
                    <a:pt x="792" y="38"/>
                  </a:lnTo>
                  <a:lnTo>
                    <a:pt x="781" y="38"/>
                  </a:lnTo>
                  <a:lnTo>
                    <a:pt x="769" y="34"/>
                  </a:lnTo>
                  <a:lnTo>
                    <a:pt x="758" y="34"/>
                  </a:lnTo>
                  <a:lnTo>
                    <a:pt x="747" y="34"/>
                  </a:lnTo>
                  <a:lnTo>
                    <a:pt x="735" y="36"/>
                  </a:lnTo>
                  <a:lnTo>
                    <a:pt x="726" y="38"/>
                  </a:lnTo>
                  <a:lnTo>
                    <a:pt x="714" y="44"/>
                  </a:lnTo>
                  <a:lnTo>
                    <a:pt x="703" y="47"/>
                  </a:lnTo>
                  <a:lnTo>
                    <a:pt x="693" y="55"/>
                  </a:lnTo>
                  <a:lnTo>
                    <a:pt x="680" y="57"/>
                  </a:lnTo>
                  <a:lnTo>
                    <a:pt x="669" y="59"/>
                  </a:lnTo>
                  <a:lnTo>
                    <a:pt x="655" y="59"/>
                  </a:lnTo>
                  <a:lnTo>
                    <a:pt x="644" y="61"/>
                  </a:lnTo>
                  <a:lnTo>
                    <a:pt x="633" y="59"/>
                  </a:lnTo>
                  <a:lnTo>
                    <a:pt x="621" y="57"/>
                  </a:lnTo>
                  <a:lnTo>
                    <a:pt x="608" y="55"/>
                  </a:lnTo>
                  <a:lnTo>
                    <a:pt x="597" y="55"/>
                  </a:lnTo>
                  <a:lnTo>
                    <a:pt x="583" y="53"/>
                  </a:lnTo>
                  <a:lnTo>
                    <a:pt x="572" y="53"/>
                  </a:lnTo>
                  <a:lnTo>
                    <a:pt x="559" y="53"/>
                  </a:lnTo>
                  <a:lnTo>
                    <a:pt x="547" y="55"/>
                  </a:lnTo>
                  <a:lnTo>
                    <a:pt x="536" y="57"/>
                  </a:lnTo>
                  <a:lnTo>
                    <a:pt x="524" y="63"/>
                  </a:lnTo>
                  <a:lnTo>
                    <a:pt x="515" y="68"/>
                  </a:lnTo>
                  <a:lnTo>
                    <a:pt x="505" y="78"/>
                  </a:lnTo>
                  <a:lnTo>
                    <a:pt x="486" y="78"/>
                  </a:lnTo>
                  <a:lnTo>
                    <a:pt x="467" y="78"/>
                  </a:lnTo>
                  <a:lnTo>
                    <a:pt x="450" y="76"/>
                  </a:lnTo>
                  <a:lnTo>
                    <a:pt x="431" y="76"/>
                  </a:lnTo>
                  <a:lnTo>
                    <a:pt x="414" y="72"/>
                  </a:lnTo>
                  <a:lnTo>
                    <a:pt x="395" y="70"/>
                  </a:lnTo>
                  <a:lnTo>
                    <a:pt x="378" y="68"/>
                  </a:lnTo>
                  <a:lnTo>
                    <a:pt x="361" y="68"/>
                  </a:lnTo>
                  <a:lnTo>
                    <a:pt x="344" y="66"/>
                  </a:lnTo>
                  <a:lnTo>
                    <a:pt x="327" y="66"/>
                  </a:lnTo>
                  <a:lnTo>
                    <a:pt x="310" y="66"/>
                  </a:lnTo>
                  <a:lnTo>
                    <a:pt x="292" y="72"/>
                  </a:lnTo>
                  <a:lnTo>
                    <a:pt x="277" y="76"/>
                  </a:lnTo>
                  <a:lnTo>
                    <a:pt x="260" y="82"/>
                  </a:lnTo>
                  <a:lnTo>
                    <a:pt x="247" y="91"/>
                  </a:lnTo>
                  <a:lnTo>
                    <a:pt x="232" y="102"/>
                  </a:lnTo>
                  <a:lnTo>
                    <a:pt x="216" y="106"/>
                  </a:lnTo>
                  <a:lnTo>
                    <a:pt x="201" y="112"/>
                  </a:lnTo>
                  <a:lnTo>
                    <a:pt x="188" y="112"/>
                  </a:lnTo>
                  <a:lnTo>
                    <a:pt x="175" y="114"/>
                  </a:lnTo>
                  <a:lnTo>
                    <a:pt x="159" y="112"/>
                  </a:lnTo>
                  <a:lnTo>
                    <a:pt x="146" y="112"/>
                  </a:lnTo>
                  <a:lnTo>
                    <a:pt x="131" y="112"/>
                  </a:lnTo>
                  <a:lnTo>
                    <a:pt x="118" y="110"/>
                  </a:lnTo>
                  <a:lnTo>
                    <a:pt x="102" y="106"/>
                  </a:lnTo>
                  <a:lnTo>
                    <a:pt x="89" y="102"/>
                  </a:lnTo>
                  <a:lnTo>
                    <a:pt x="74" y="99"/>
                  </a:lnTo>
                  <a:lnTo>
                    <a:pt x="59" y="99"/>
                  </a:lnTo>
                  <a:lnTo>
                    <a:pt x="45" y="95"/>
                  </a:lnTo>
                  <a:lnTo>
                    <a:pt x="30" y="93"/>
                  </a:lnTo>
                  <a:lnTo>
                    <a:pt x="15" y="91"/>
                  </a:lnTo>
                  <a:lnTo>
                    <a:pt x="0" y="91"/>
                  </a:lnTo>
                  <a:lnTo>
                    <a:pt x="11" y="78"/>
                  </a:lnTo>
                  <a:lnTo>
                    <a:pt x="21" y="70"/>
                  </a:lnTo>
                  <a:lnTo>
                    <a:pt x="32" y="64"/>
                  </a:lnTo>
                  <a:lnTo>
                    <a:pt x="47" y="64"/>
                  </a:lnTo>
                  <a:lnTo>
                    <a:pt x="61" y="64"/>
                  </a:lnTo>
                  <a:lnTo>
                    <a:pt x="76" y="66"/>
                  </a:lnTo>
                  <a:lnTo>
                    <a:pt x="91" y="68"/>
                  </a:lnTo>
                  <a:lnTo>
                    <a:pt x="106" y="74"/>
                  </a:lnTo>
                  <a:lnTo>
                    <a:pt x="121" y="78"/>
                  </a:lnTo>
                  <a:lnTo>
                    <a:pt x="135" y="80"/>
                  </a:lnTo>
                  <a:lnTo>
                    <a:pt x="150" y="83"/>
                  </a:lnTo>
                  <a:lnTo>
                    <a:pt x="165" y="87"/>
                  </a:lnTo>
                  <a:lnTo>
                    <a:pt x="178" y="85"/>
                  </a:lnTo>
                  <a:lnTo>
                    <a:pt x="192" y="85"/>
                  </a:lnTo>
                  <a:lnTo>
                    <a:pt x="205" y="82"/>
                  </a:lnTo>
                  <a:lnTo>
                    <a:pt x="220" y="78"/>
                  </a:lnTo>
                  <a:lnTo>
                    <a:pt x="232" y="66"/>
                  </a:lnTo>
                  <a:lnTo>
                    <a:pt x="245" y="61"/>
                  </a:lnTo>
                  <a:lnTo>
                    <a:pt x="258" y="53"/>
                  </a:lnTo>
                  <a:lnTo>
                    <a:pt x="272" y="49"/>
                  </a:lnTo>
                  <a:lnTo>
                    <a:pt x="285" y="44"/>
                  </a:lnTo>
                  <a:lnTo>
                    <a:pt x="300" y="40"/>
                  </a:lnTo>
                  <a:lnTo>
                    <a:pt x="315" y="36"/>
                  </a:lnTo>
                  <a:lnTo>
                    <a:pt x="329" y="36"/>
                  </a:lnTo>
                  <a:lnTo>
                    <a:pt x="344" y="32"/>
                  </a:lnTo>
                  <a:lnTo>
                    <a:pt x="359" y="32"/>
                  </a:lnTo>
                  <a:lnTo>
                    <a:pt x="372" y="32"/>
                  </a:lnTo>
                  <a:lnTo>
                    <a:pt x="387" y="34"/>
                  </a:lnTo>
                  <a:lnTo>
                    <a:pt x="403" y="36"/>
                  </a:lnTo>
                  <a:lnTo>
                    <a:pt x="418" y="40"/>
                  </a:lnTo>
                  <a:lnTo>
                    <a:pt x="431" y="44"/>
                  </a:lnTo>
                  <a:lnTo>
                    <a:pt x="448" y="49"/>
                  </a:lnTo>
                  <a:lnTo>
                    <a:pt x="460" y="49"/>
                  </a:lnTo>
                  <a:lnTo>
                    <a:pt x="471" y="49"/>
                  </a:lnTo>
                  <a:lnTo>
                    <a:pt x="482" y="47"/>
                  </a:lnTo>
                  <a:lnTo>
                    <a:pt x="496" y="45"/>
                  </a:lnTo>
                  <a:lnTo>
                    <a:pt x="507" y="42"/>
                  </a:lnTo>
                  <a:lnTo>
                    <a:pt x="519" y="38"/>
                  </a:lnTo>
                  <a:lnTo>
                    <a:pt x="530" y="34"/>
                  </a:lnTo>
                  <a:lnTo>
                    <a:pt x="543" y="32"/>
                  </a:lnTo>
                  <a:lnTo>
                    <a:pt x="553" y="26"/>
                  </a:lnTo>
                  <a:lnTo>
                    <a:pt x="566" y="21"/>
                  </a:lnTo>
                  <a:lnTo>
                    <a:pt x="576" y="19"/>
                  </a:lnTo>
                  <a:lnTo>
                    <a:pt x="589" y="19"/>
                  </a:lnTo>
                  <a:lnTo>
                    <a:pt x="598" y="19"/>
                  </a:lnTo>
                  <a:lnTo>
                    <a:pt x="612" y="19"/>
                  </a:lnTo>
                  <a:lnTo>
                    <a:pt x="623" y="25"/>
                  </a:lnTo>
                  <a:lnTo>
                    <a:pt x="636" y="32"/>
                  </a:lnTo>
                  <a:lnTo>
                    <a:pt x="654" y="30"/>
                  </a:lnTo>
                  <a:lnTo>
                    <a:pt x="671" y="28"/>
                  </a:lnTo>
                  <a:lnTo>
                    <a:pt x="688" y="23"/>
                  </a:lnTo>
                  <a:lnTo>
                    <a:pt x="703" y="19"/>
                  </a:lnTo>
                  <a:lnTo>
                    <a:pt x="718" y="15"/>
                  </a:lnTo>
                  <a:lnTo>
                    <a:pt x="735" y="9"/>
                  </a:lnTo>
                  <a:lnTo>
                    <a:pt x="750" y="6"/>
                  </a:lnTo>
                  <a:lnTo>
                    <a:pt x="768" y="0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78" name="Freeform 366"/>
            <p:cNvSpPr>
              <a:spLocks/>
            </p:cNvSpPr>
            <p:nvPr/>
          </p:nvSpPr>
          <p:spPr bwMode="auto">
            <a:xfrm>
              <a:off x="2808" y="2343"/>
              <a:ext cx="317" cy="133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51" y="9"/>
                </a:cxn>
                <a:cxn ang="0">
                  <a:pos x="175" y="28"/>
                </a:cxn>
                <a:cxn ang="0">
                  <a:pos x="198" y="55"/>
                </a:cxn>
                <a:cxn ang="0">
                  <a:pos x="219" y="80"/>
                </a:cxn>
                <a:cxn ang="0">
                  <a:pos x="242" y="102"/>
                </a:cxn>
                <a:cxn ang="0">
                  <a:pos x="270" y="121"/>
                </a:cxn>
                <a:cxn ang="0">
                  <a:pos x="303" y="125"/>
                </a:cxn>
                <a:cxn ang="0">
                  <a:pos x="329" y="137"/>
                </a:cxn>
                <a:cxn ang="0">
                  <a:pos x="350" y="148"/>
                </a:cxn>
                <a:cxn ang="0">
                  <a:pos x="371" y="150"/>
                </a:cxn>
                <a:cxn ang="0">
                  <a:pos x="392" y="148"/>
                </a:cxn>
                <a:cxn ang="0">
                  <a:pos x="415" y="142"/>
                </a:cxn>
                <a:cxn ang="0">
                  <a:pos x="438" y="137"/>
                </a:cxn>
                <a:cxn ang="0">
                  <a:pos x="460" y="137"/>
                </a:cxn>
                <a:cxn ang="0">
                  <a:pos x="481" y="148"/>
                </a:cxn>
                <a:cxn ang="0">
                  <a:pos x="508" y="173"/>
                </a:cxn>
                <a:cxn ang="0">
                  <a:pos x="534" y="188"/>
                </a:cxn>
                <a:cxn ang="0">
                  <a:pos x="553" y="197"/>
                </a:cxn>
                <a:cxn ang="0">
                  <a:pos x="571" y="207"/>
                </a:cxn>
                <a:cxn ang="0">
                  <a:pos x="592" y="216"/>
                </a:cxn>
                <a:cxn ang="0">
                  <a:pos x="616" y="230"/>
                </a:cxn>
                <a:cxn ang="0">
                  <a:pos x="633" y="254"/>
                </a:cxn>
                <a:cxn ang="0">
                  <a:pos x="620" y="262"/>
                </a:cxn>
                <a:cxn ang="0">
                  <a:pos x="595" y="252"/>
                </a:cxn>
                <a:cxn ang="0">
                  <a:pos x="573" y="241"/>
                </a:cxn>
                <a:cxn ang="0">
                  <a:pos x="550" y="228"/>
                </a:cxn>
                <a:cxn ang="0">
                  <a:pos x="529" y="216"/>
                </a:cxn>
                <a:cxn ang="0">
                  <a:pos x="506" y="203"/>
                </a:cxn>
                <a:cxn ang="0">
                  <a:pos x="485" y="190"/>
                </a:cxn>
                <a:cxn ang="0">
                  <a:pos x="466" y="176"/>
                </a:cxn>
                <a:cxn ang="0">
                  <a:pos x="445" y="173"/>
                </a:cxn>
                <a:cxn ang="0">
                  <a:pos x="426" y="175"/>
                </a:cxn>
                <a:cxn ang="0">
                  <a:pos x="407" y="180"/>
                </a:cxn>
                <a:cxn ang="0">
                  <a:pos x="386" y="182"/>
                </a:cxn>
                <a:cxn ang="0">
                  <a:pos x="369" y="182"/>
                </a:cxn>
                <a:cxn ang="0">
                  <a:pos x="352" y="180"/>
                </a:cxn>
                <a:cxn ang="0">
                  <a:pos x="329" y="169"/>
                </a:cxn>
                <a:cxn ang="0">
                  <a:pos x="301" y="154"/>
                </a:cxn>
                <a:cxn ang="0">
                  <a:pos x="268" y="150"/>
                </a:cxn>
                <a:cxn ang="0">
                  <a:pos x="240" y="138"/>
                </a:cxn>
                <a:cxn ang="0">
                  <a:pos x="217" y="119"/>
                </a:cxn>
                <a:cxn ang="0">
                  <a:pos x="198" y="95"/>
                </a:cxn>
                <a:cxn ang="0">
                  <a:pos x="179" y="68"/>
                </a:cxn>
                <a:cxn ang="0">
                  <a:pos x="160" y="45"/>
                </a:cxn>
                <a:cxn ang="0">
                  <a:pos x="135" y="34"/>
                </a:cxn>
                <a:cxn ang="0">
                  <a:pos x="107" y="30"/>
                </a:cxn>
                <a:cxn ang="0">
                  <a:pos x="78" y="36"/>
                </a:cxn>
                <a:cxn ang="0">
                  <a:pos x="54" y="42"/>
                </a:cxn>
                <a:cxn ang="0">
                  <a:pos x="33" y="45"/>
                </a:cxn>
                <a:cxn ang="0">
                  <a:pos x="12" y="45"/>
                </a:cxn>
                <a:cxn ang="0">
                  <a:pos x="0" y="34"/>
                </a:cxn>
                <a:cxn ang="0">
                  <a:pos x="12" y="21"/>
                </a:cxn>
                <a:cxn ang="0">
                  <a:pos x="29" y="11"/>
                </a:cxn>
                <a:cxn ang="0">
                  <a:pos x="59" y="9"/>
                </a:cxn>
                <a:cxn ang="0">
                  <a:pos x="90" y="5"/>
                </a:cxn>
                <a:cxn ang="0">
                  <a:pos x="107" y="0"/>
                </a:cxn>
              </a:cxnLst>
              <a:rect l="0" t="0" r="r" b="b"/>
              <a:pathLst>
                <a:path w="635" h="266">
                  <a:moveTo>
                    <a:pt x="107" y="0"/>
                  </a:moveTo>
                  <a:lnTo>
                    <a:pt x="122" y="0"/>
                  </a:lnTo>
                  <a:lnTo>
                    <a:pt x="137" y="2"/>
                  </a:lnTo>
                  <a:lnTo>
                    <a:pt x="151" y="9"/>
                  </a:lnTo>
                  <a:lnTo>
                    <a:pt x="166" y="19"/>
                  </a:lnTo>
                  <a:lnTo>
                    <a:pt x="175" y="28"/>
                  </a:lnTo>
                  <a:lnTo>
                    <a:pt x="187" y="42"/>
                  </a:lnTo>
                  <a:lnTo>
                    <a:pt x="198" y="55"/>
                  </a:lnTo>
                  <a:lnTo>
                    <a:pt x="209" y="68"/>
                  </a:lnTo>
                  <a:lnTo>
                    <a:pt x="219" y="80"/>
                  </a:lnTo>
                  <a:lnTo>
                    <a:pt x="230" y="93"/>
                  </a:lnTo>
                  <a:lnTo>
                    <a:pt x="242" y="102"/>
                  </a:lnTo>
                  <a:lnTo>
                    <a:pt x="257" y="114"/>
                  </a:lnTo>
                  <a:lnTo>
                    <a:pt x="270" y="121"/>
                  </a:lnTo>
                  <a:lnTo>
                    <a:pt x="286" y="125"/>
                  </a:lnTo>
                  <a:lnTo>
                    <a:pt x="303" y="125"/>
                  </a:lnTo>
                  <a:lnTo>
                    <a:pt x="324" y="125"/>
                  </a:lnTo>
                  <a:lnTo>
                    <a:pt x="329" y="137"/>
                  </a:lnTo>
                  <a:lnTo>
                    <a:pt x="341" y="144"/>
                  </a:lnTo>
                  <a:lnTo>
                    <a:pt x="350" y="148"/>
                  </a:lnTo>
                  <a:lnTo>
                    <a:pt x="362" y="152"/>
                  </a:lnTo>
                  <a:lnTo>
                    <a:pt x="371" y="150"/>
                  </a:lnTo>
                  <a:lnTo>
                    <a:pt x="382" y="150"/>
                  </a:lnTo>
                  <a:lnTo>
                    <a:pt x="392" y="148"/>
                  </a:lnTo>
                  <a:lnTo>
                    <a:pt x="405" y="148"/>
                  </a:lnTo>
                  <a:lnTo>
                    <a:pt x="415" y="142"/>
                  </a:lnTo>
                  <a:lnTo>
                    <a:pt x="428" y="138"/>
                  </a:lnTo>
                  <a:lnTo>
                    <a:pt x="438" y="137"/>
                  </a:lnTo>
                  <a:lnTo>
                    <a:pt x="451" y="137"/>
                  </a:lnTo>
                  <a:lnTo>
                    <a:pt x="460" y="137"/>
                  </a:lnTo>
                  <a:lnTo>
                    <a:pt x="472" y="142"/>
                  </a:lnTo>
                  <a:lnTo>
                    <a:pt x="481" y="148"/>
                  </a:lnTo>
                  <a:lnTo>
                    <a:pt x="493" y="159"/>
                  </a:lnTo>
                  <a:lnTo>
                    <a:pt x="508" y="173"/>
                  </a:lnTo>
                  <a:lnTo>
                    <a:pt x="525" y="182"/>
                  </a:lnTo>
                  <a:lnTo>
                    <a:pt x="534" y="188"/>
                  </a:lnTo>
                  <a:lnTo>
                    <a:pt x="544" y="194"/>
                  </a:lnTo>
                  <a:lnTo>
                    <a:pt x="553" y="197"/>
                  </a:lnTo>
                  <a:lnTo>
                    <a:pt x="563" y="203"/>
                  </a:lnTo>
                  <a:lnTo>
                    <a:pt x="571" y="207"/>
                  </a:lnTo>
                  <a:lnTo>
                    <a:pt x="580" y="211"/>
                  </a:lnTo>
                  <a:lnTo>
                    <a:pt x="592" y="216"/>
                  </a:lnTo>
                  <a:lnTo>
                    <a:pt x="601" y="220"/>
                  </a:lnTo>
                  <a:lnTo>
                    <a:pt x="616" y="230"/>
                  </a:lnTo>
                  <a:lnTo>
                    <a:pt x="635" y="243"/>
                  </a:lnTo>
                  <a:lnTo>
                    <a:pt x="633" y="254"/>
                  </a:lnTo>
                  <a:lnTo>
                    <a:pt x="633" y="266"/>
                  </a:lnTo>
                  <a:lnTo>
                    <a:pt x="620" y="262"/>
                  </a:lnTo>
                  <a:lnTo>
                    <a:pt x="609" y="256"/>
                  </a:lnTo>
                  <a:lnTo>
                    <a:pt x="595" y="252"/>
                  </a:lnTo>
                  <a:lnTo>
                    <a:pt x="584" y="249"/>
                  </a:lnTo>
                  <a:lnTo>
                    <a:pt x="573" y="241"/>
                  </a:lnTo>
                  <a:lnTo>
                    <a:pt x="561" y="235"/>
                  </a:lnTo>
                  <a:lnTo>
                    <a:pt x="550" y="228"/>
                  </a:lnTo>
                  <a:lnTo>
                    <a:pt x="540" y="224"/>
                  </a:lnTo>
                  <a:lnTo>
                    <a:pt x="529" y="216"/>
                  </a:lnTo>
                  <a:lnTo>
                    <a:pt x="517" y="211"/>
                  </a:lnTo>
                  <a:lnTo>
                    <a:pt x="506" y="203"/>
                  </a:lnTo>
                  <a:lnTo>
                    <a:pt x="496" y="197"/>
                  </a:lnTo>
                  <a:lnTo>
                    <a:pt x="485" y="190"/>
                  </a:lnTo>
                  <a:lnTo>
                    <a:pt x="476" y="182"/>
                  </a:lnTo>
                  <a:lnTo>
                    <a:pt x="466" y="176"/>
                  </a:lnTo>
                  <a:lnTo>
                    <a:pt x="455" y="173"/>
                  </a:lnTo>
                  <a:lnTo>
                    <a:pt x="445" y="173"/>
                  </a:lnTo>
                  <a:lnTo>
                    <a:pt x="436" y="173"/>
                  </a:lnTo>
                  <a:lnTo>
                    <a:pt x="426" y="175"/>
                  </a:lnTo>
                  <a:lnTo>
                    <a:pt x="417" y="178"/>
                  </a:lnTo>
                  <a:lnTo>
                    <a:pt x="407" y="180"/>
                  </a:lnTo>
                  <a:lnTo>
                    <a:pt x="398" y="182"/>
                  </a:lnTo>
                  <a:lnTo>
                    <a:pt x="386" y="182"/>
                  </a:lnTo>
                  <a:lnTo>
                    <a:pt x="379" y="184"/>
                  </a:lnTo>
                  <a:lnTo>
                    <a:pt x="369" y="182"/>
                  </a:lnTo>
                  <a:lnTo>
                    <a:pt x="360" y="182"/>
                  </a:lnTo>
                  <a:lnTo>
                    <a:pt x="352" y="180"/>
                  </a:lnTo>
                  <a:lnTo>
                    <a:pt x="343" y="178"/>
                  </a:lnTo>
                  <a:lnTo>
                    <a:pt x="329" y="169"/>
                  </a:lnTo>
                  <a:lnTo>
                    <a:pt x="316" y="154"/>
                  </a:lnTo>
                  <a:lnTo>
                    <a:pt x="301" y="154"/>
                  </a:lnTo>
                  <a:lnTo>
                    <a:pt x="286" y="154"/>
                  </a:lnTo>
                  <a:lnTo>
                    <a:pt x="268" y="150"/>
                  </a:lnTo>
                  <a:lnTo>
                    <a:pt x="255" y="148"/>
                  </a:lnTo>
                  <a:lnTo>
                    <a:pt x="240" y="138"/>
                  </a:lnTo>
                  <a:lnTo>
                    <a:pt x="230" y="131"/>
                  </a:lnTo>
                  <a:lnTo>
                    <a:pt x="217" y="119"/>
                  </a:lnTo>
                  <a:lnTo>
                    <a:pt x="208" y="108"/>
                  </a:lnTo>
                  <a:lnTo>
                    <a:pt x="198" y="95"/>
                  </a:lnTo>
                  <a:lnTo>
                    <a:pt x="190" y="81"/>
                  </a:lnTo>
                  <a:lnTo>
                    <a:pt x="179" y="68"/>
                  </a:lnTo>
                  <a:lnTo>
                    <a:pt x="170" y="57"/>
                  </a:lnTo>
                  <a:lnTo>
                    <a:pt x="160" y="45"/>
                  </a:lnTo>
                  <a:lnTo>
                    <a:pt x="149" y="40"/>
                  </a:lnTo>
                  <a:lnTo>
                    <a:pt x="135" y="34"/>
                  </a:lnTo>
                  <a:lnTo>
                    <a:pt x="122" y="30"/>
                  </a:lnTo>
                  <a:lnTo>
                    <a:pt x="107" y="30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67" y="38"/>
                  </a:lnTo>
                  <a:lnTo>
                    <a:pt x="54" y="42"/>
                  </a:lnTo>
                  <a:lnTo>
                    <a:pt x="44" y="45"/>
                  </a:lnTo>
                  <a:lnTo>
                    <a:pt x="33" y="45"/>
                  </a:lnTo>
                  <a:lnTo>
                    <a:pt x="21" y="47"/>
                  </a:lnTo>
                  <a:lnTo>
                    <a:pt x="12" y="45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6" y="26"/>
                  </a:lnTo>
                  <a:lnTo>
                    <a:pt x="12" y="21"/>
                  </a:lnTo>
                  <a:lnTo>
                    <a:pt x="16" y="17"/>
                  </a:lnTo>
                  <a:lnTo>
                    <a:pt x="29" y="11"/>
                  </a:lnTo>
                  <a:lnTo>
                    <a:pt x="46" y="11"/>
                  </a:lnTo>
                  <a:lnTo>
                    <a:pt x="59" y="9"/>
                  </a:lnTo>
                  <a:lnTo>
                    <a:pt x="76" y="7"/>
                  </a:lnTo>
                  <a:lnTo>
                    <a:pt x="90" y="5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79" name="Freeform 367"/>
            <p:cNvSpPr>
              <a:spLocks/>
            </p:cNvSpPr>
            <p:nvPr/>
          </p:nvSpPr>
          <p:spPr bwMode="auto">
            <a:xfrm>
              <a:off x="2808" y="2425"/>
              <a:ext cx="372" cy="9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65" y="8"/>
                </a:cxn>
                <a:cxn ang="0">
                  <a:pos x="90" y="17"/>
                </a:cxn>
                <a:cxn ang="0">
                  <a:pos x="114" y="27"/>
                </a:cxn>
                <a:cxn ang="0">
                  <a:pos x="137" y="36"/>
                </a:cxn>
                <a:cxn ang="0">
                  <a:pos x="162" y="42"/>
                </a:cxn>
                <a:cxn ang="0">
                  <a:pos x="190" y="42"/>
                </a:cxn>
                <a:cxn ang="0">
                  <a:pos x="215" y="36"/>
                </a:cxn>
                <a:cxn ang="0">
                  <a:pos x="234" y="34"/>
                </a:cxn>
                <a:cxn ang="0">
                  <a:pos x="251" y="34"/>
                </a:cxn>
                <a:cxn ang="0">
                  <a:pos x="272" y="36"/>
                </a:cxn>
                <a:cxn ang="0">
                  <a:pos x="297" y="44"/>
                </a:cxn>
                <a:cxn ang="0">
                  <a:pos x="331" y="65"/>
                </a:cxn>
                <a:cxn ang="0">
                  <a:pos x="373" y="76"/>
                </a:cxn>
                <a:cxn ang="0">
                  <a:pos x="420" y="78"/>
                </a:cxn>
                <a:cxn ang="0">
                  <a:pos x="466" y="89"/>
                </a:cxn>
                <a:cxn ang="0">
                  <a:pos x="510" y="101"/>
                </a:cxn>
                <a:cxn ang="0">
                  <a:pos x="552" y="116"/>
                </a:cxn>
                <a:cxn ang="0">
                  <a:pos x="593" y="129"/>
                </a:cxn>
                <a:cxn ang="0">
                  <a:pos x="637" y="143"/>
                </a:cxn>
                <a:cxn ang="0">
                  <a:pos x="685" y="150"/>
                </a:cxn>
                <a:cxn ang="0">
                  <a:pos x="717" y="154"/>
                </a:cxn>
                <a:cxn ang="0">
                  <a:pos x="736" y="158"/>
                </a:cxn>
                <a:cxn ang="0">
                  <a:pos x="738" y="171"/>
                </a:cxn>
                <a:cxn ang="0">
                  <a:pos x="704" y="181"/>
                </a:cxn>
                <a:cxn ang="0">
                  <a:pos x="654" y="173"/>
                </a:cxn>
                <a:cxn ang="0">
                  <a:pos x="609" y="164"/>
                </a:cxn>
                <a:cxn ang="0">
                  <a:pos x="565" y="148"/>
                </a:cxn>
                <a:cxn ang="0">
                  <a:pos x="521" y="135"/>
                </a:cxn>
                <a:cxn ang="0">
                  <a:pos x="476" y="122"/>
                </a:cxn>
                <a:cxn ang="0">
                  <a:pos x="428" y="110"/>
                </a:cxn>
                <a:cxn ang="0">
                  <a:pos x="381" y="108"/>
                </a:cxn>
                <a:cxn ang="0">
                  <a:pos x="346" y="108"/>
                </a:cxn>
                <a:cxn ang="0">
                  <a:pos x="329" y="101"/>
                </a:cxn>
                <a:cxn ang="0">
                  <a:pos x="306" y="88"/>
                </a:cxn>
                <a:cxn ang="0">
                  <a:pos x="284" y="70"/>
                </a:cxn>
                <a:cxn ang="0">
                  <a:pos x="268" y="61"/>
                </a:cxn>
                <a:cxn ang="0">
                  <a:pos x="251" y="57"/>
                </a:cxn>
                <a:cxn ang="0">
                  <a:pos x="232" y="61"/>
                </a:cxn>
                <a:cxn ang="0">
                  <a:pos x="215" y="67"/>
                </a:cxn>
                <a:cxn ang="0">
                  <a:pos x="194" y="67"/>
                </a:cxn>
                <a:cxn ang="0">
                  <a:pos x="170" y="69"/>
                </a:cxn>
                <a:cxn ang="0">
                  <a:pos x="151" y="70"/>
                </a:cxn>
                <a:cxn ang="0">
                  <a:pos x="130" y="65"/>
                </a:cxn>
                <a:cxn ang="0">
                  <a:pos x="99" y="51"/>
                </a:cxn>
                <a:cxn ang="0">
                  <a:pos x="69" y="40"/>
                </a:cxn>
                <a:cxn ang="0">
                  <a:pos x="35" y="34"/>
                </a:cxn>
                <a:cxn ang="0">
                  <a:pos x="12" y="31"/>
                </a:cxn>
                <a:cxn ang="0">
                  <a:pos x="0" y="10"/>
                </a:cxn>
                <a:cxn ang="0">
                  <a:pos x="0" y="4"/>
                </a:cxn>
              </a:cxnLst>
              <a:rect l="0" t="0" r="r" b="b"/>
              <a:pathLst>
                <a:path w="745" h="183">
                  <a:moveTo>
                    <a:pt x="0" y="4"/>
                  </a:moveTo>
                  <a:lnTo>
                    <a:pt x="14" y="0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6"/>
                  </a:lnTo>
                  <a:lnTo>
                    <a:pt x="65" y="8"/>
                  </a:lnTo>
                  <a:lnTo>
                    <a:pt x="78" y="12"/>
                  </a:lnTo>
                  <a:lnTo>
                    <a:pt x="90" y="17"/>
                  </a:lnTo>
                  <a:lnTo>
                    <a:pt x="103" y="23"/>
                  </a:lnTo>
                  <a:lnTo>
                    <a:pt x="114" y="27"/>
                  </a:lnTo>
                  <a:lnTo>
                    <a:pt x="126" y="31"/>
                  </a:lnTo>
                  <a:lnTo>
                    <a:pt x="137" y="36"/>
                  </a:lnTo>
                  <a:lnTo>
                    <a:pt x="151" y="42"/>
                  </a:lnTo>
                  <a:lnTo>
                    <a:pt x="162" y="42"/>
                  </a:lnTo>
                  <a:lnTo>
                    <a:pt x="177" y="44"/>
                  </a:lnTo>
                  <a:lnTo>
                    <a:pt x="190" y="42"/>
                  </a:lnTo>
                  <a:lnTo>
                    <a:pt x="206" y="40"/>
                  </a:lnTo>
                  <a:lnTo>
                    <a:pt x="215" y="36"/>
                  </a:lnTo>
                  <a:lnTo>
                    <a:pt x="225" y="34"/>
                  </a:lnTo>
                  <a:lnTo>
                    <a:pt x="234" y="34"/>
                  </a:lnTo>
                  <a:lnTo>
                    <a:pt x="244" y="34"/>
                  </a:lnTo>
                  <a:lnTo>
                    <a:pt x="251" y="34"/>
                  </a:lnTo>
                  <a:lnTo>
                    <a:pt x="261" y="34"/>
                  </a:lnTo>
                  <a:lnTo>
                    <a:pt x="272" y="36"/>
                  </a:lnTo>
                  <a:lnTo>
                    <a:pt x="282" y="40"/>
                  </a:lnTo>
                  <a:lnTo>
                    <a:pt x="297" y="44"/>
                  </a:lnTo>
                  <a:lnTo>
                    <a:pt x="316" y="55"/>
                  </a:lnTo>
                  <a:lnTo>
                    <a:pt x="331" y="65"/>
                  </a:lnTo>
                  <a:lnTo>
                    <a:pt x="350" y="80"/>
                  </a:lnTo>
                  <a:lnTo>
                    <a:pt x="373" y="76"/>
                  </a:lnTo>
                  <a:lnTo>
                    <a:pt x="398" y="76"/>
                  </a:lnTo>
                  <a:lnTo>
                    <a:pt x="420" y="78"/>
                  </a:lnTo>
                  <a:lnTo>
                    <a:pt x="443" y="84"/>
                  </a:lnTo>
                  <a:lnTo>
                    <a:pt x="466" y="89"/>
                  </a:lnTo>
                  <a:lnTo>
                    <a:pt x="489" y="95"/>
                  </a:lnTo>
                  <a:lnTo>
                    <a:pt x="510" y="101"/>
                  </a:lnTo>
                  <a:lnTo>
                    <a:pt x="533" y="110"/>
                  </a:lnTo>
                  <a:lnTo>
                    <a:pt x="552" y="116"/>
                  </a:lnTo>
                  <a:lnTo>
                    <a:pt x="573" y="124"/>
                  </a:lnTo>
                  <a:lnTo>
                    <a:pt x="593" y="129"/>
                  </a:lnTo>
                  <a:lnTo>
                    <a:pt x="616" y="137"/>
                  </a:lnTo>
                  <a:lnTo>
                    <a:pt x="637" y="143"/>
                  </a:lnTo>
                  <a:lnTo>
                    <a:pt x="660" y="146"/>
                  </a:lnTo>
                  <a:lnTo>
                    <a:pt x="685" y="150"/>
                  </a:lnTo>
                  <a:lnTo>
                    <a:pt x="709" y="154"/>
                  </a:lnTo>
                  <a:lnTo>
                    <a:pt x="717" y="154"/>
                  </a:lnTo>
                  <a:lnTo>
                    <a:pt x="728" y="156"/>
                  </a:lnTo>
                  <a:lnTo>
                    <a:pt x="736" y="158"/>
                  </a:lnTo>
                  <a:lnTo>
                    <a:pt x="745" y="162"/>
                  </a:lnTo>
                  <a:lnTo>
                    <a:pt x="738" y="171"/>
                  </a:lnTo>
                  <a:lnTo>
                    <a:pt x="728" y="183"/>
                  </a:lnTo>
                  <a:lnTo>
                    <a:pt x="704" y="181"/>
                  </a:lnTo>
                  <a:lnTo>
                    <a:pt x="679" y="179"/>
                  </a:lnTo>
                  <a:lnTo>
                    <a:pt x="654" y="173"/>
                  </a:lnTo>
                  <a:lnTo>
                    <a:pt x="631" y="169"/>
                  </a:lnTo>
                  <a:lnTo>
                    <a:pt x="609" y="164"/>
                  </a:lnTo>
                  <a:lnTo>
                    <a:pt x="588" y="158"/>
                  </a:lnTo>
                  <a:lnTo>
                    <a:pt x="565" y="148"/>
                  </a:lnTo>
                  <a:lnTo>
                    <a:pt x="544" y="143"/>
                  </a:lnTo>
                  <a:lnTo>
                    <a:pt x="521" y="135"/>
                  </a:lnTo>
                  <a:lnTo>
                    <a:pt x="498" y="127"/>
                  </a:lnTo>
                  <a:lnTo>
                    <a:pt x="476" y="122"/>
                  </a:lnTo>
                  <a:lnTo>
                    <a:pt x="453" y="116"/>
                  </a:lnTo>
                  <a:lnTo>
                    <a:pt x="428" y="110"/>
                  </a:lnTo>
                  <a:lnTo>
                    <a:pt x="405" y="110"/>
                  </a:lnTo>
                  <a:lnTo>
                    <a:pt x="381" y="108"/>
                  </a:lnTo>
                  <a:lnTo>
                    <a:pt x="356" y="110"/>
                  </a:lnTo>
                  <a:lnTo>
                    <a:pt x="346" y="108"/>
                  </a:lnTo>
                  <a:lnTo>
                    <a:pt x="339" y="105"/>
                  </a:lnTo>
                  <a:lnTo>
                    <a:pt x="329" y="101"/>
                  </a:lnTo>
                  <a:lnTo>
                    <a:pt x="322" y="97"/>
                  </a:lnTo>
                  <a:lnTo>
                    <a:pt x="306" y="88"/>
                  </a:lnTo>
                  <a:lnTo>
                    <a:pt x="295" y="76"/>
                  </a:lnTo>
                  <a:lnTo>
                    <a:pt x="284" y="70"/>
                  </a:lnTo>
                  <a:lnTo>
                    <a:pt x="276" y="65"/>
                  </a:lnTo>
                  <a:lnTo>
                    <a:pt x="268" y="61"/>
                  </a:lnTo>
                  <a:lnTo>
                    <a:pt x="261" y="61"/>
                  </a:lnTo>
                  <a:lnTo>
                    <a:pt x="251" y="57"/>
                  </a:lnTo>
                  <a:lnTo>
                    <a:pt x="242" y="59"/>
                  </a:lnTo>
                  <a:lnTo>
                    <a:pt x="232" y="61"/>
                  </a:lnTo>
                  <a:lnTo>
                    <a:pt x="223" y="67"/>
                  </a:lnTo>
                  <a:lnTo>
                    <a:pt x="215" y="67"/>
                  </a:lnTo>
                  <a:lnTo>
                    <a:pt x="206" y="67"/>
                  </a:lnTo>
                  <a:lnTo>
                    <a:pt x="194" y="67"/>
                  </a:lnTo>
                  <a:lnTo>
                    <a:pt x="183" y="69"/>
                  </a:lnTo>
                  <a:lnTo>
                    <a:pt x="170" y="69"/>
                  </a:lnTo>
                  <a:lnTo>
                    <a:pt x="160" y="70"/>
                  </a:lnTo>
                  <a:lnTo>
                    <a:pt x="151" y="70"/>
                  </a:lnTo>
                  <a:lnTo>
                    <a:pt x="149" y="72"/>
                  </a:lnTo>
                  <a:lnTo>
                    <a:pt x="130" y="65"/>
                  </a:lnTo>
                  <a:lnTo>
                    <a:pt x="114" y="59"/>
                  </a:lnTo>
                  <a:lnTo>
                    <a:pt x="99" y="51"/>
                  </a:lnTo>
                  <a:lnTo>
                    <a:pt x="84" y="46"/>
                  </a:lnTo>
                  <a:lnTo>
                    <a:pt x="69" y="40"/>
                  </a:lnTo>
                  <a:lnTo>
                    <a:pt x="54" y="36"/>
                  </a:lnTo>
                  <a:lnTo>
                    <a:pt x="35" y="34"/>
                  </a:lnTo>
                  <a:lnTo>
                    <a:pt x="19" y="40"/>
                  </a:lnTo>
                  <a:lnTo>
                    <a:pt x="12" y="31"/>
                  </a:lnTo>
                  <a:lnTo>
                    <a:pt x="4" y="21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80" name="Freeform 368"/>
            <p:cNvSpPr>
              <a:spLocks/>
            </p:cNvSpPr>
            <p:nvPr/>
          </p:nvSpPr>
          <p:spPr bwMode="auto">
            <a:xfrm>
              <a:off x="2805" y="2497"/>
              <a:ext cx="315" cy="57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38" y="13"/>
                </a:cxn>
                <a:cxn ang="0">
                  <a:pos x="61" y="24"/>
                </a:cxn>
                <a:cxn ang="0">
                  <a:pos x="83" y="34"/>
                </a:cxn>
                <a:cxn ang="0">
                  <a:pos x="108" y="39"/>
                </a:cxn>
                <a:cxn ang="0">
                  <a:pos x="131" y="43"/>
                </a:cxn>
                <a:cxn ang="0">
                  <a:pos x="156" y="39"/>
                </a:cxn>
                <a:cxn ang="0">
                  <a:pos x="180" y="32"/>
                </a:cxn>
                <a:cxn ang="0">
                  <a:pos x="209" y="13"/>
                </a:cxn>
                <a:cxn ang="0">
                  <a:pos x="241" y="1"/>
                </a:cxn>
                <a:cxn ang="0">
                  <a:pos x="275" y="0"/>
                </a:cxn>
                <a:cxn ang="0">
                  <a:pos x="310" y="1"/>
                </a:cxn>
                <a:cxn ang="0">
                  <a:pos x="346" y="5"/>
                </a:cxn>
                <a:cxn ang="0">
                  <a:pos x="380" y="13"/>
                </a:cxn>
                <a:cxn ang="0">
                  <a:pos x="418" y="17"/>
                </a:cxn>
                <a:cxn ang="0">
                  <a:pos x="454" y="17"/>
                </a:cxn>
                <a:cxn ang="0">
                  <a:pos x="482" y="13"/>
                </a:cxn>
                <a:cxn ang="0">
                  <a:pos x="498" y="17"/>
                </a:cxn>
                <a:cxn ang="0">
                  <a:pos x="519" y="34"/>
                </a:cxn>
                <a:cxn ang="0">
                  <a:pos x="545" y="58"/>
                </a:cxn>
                <a:cxn ang="0">
                  <a:pos x="568" y="76"/>
                </a:cxn>
                <a:cxn ang="0">
                  <a:pos x="587" y="79"/>
                </a:cxn>
                <a:cxn ang="0">
                  <a:pos x="614" y="89"/>
                </a:cxn>
                <a:cxn ang="0">
                  <a:pos x="617" y="104"/>
                </a:cxn>
                <a:cxn ang="0">
                  <a:pos x="597" y="114"/>
                </a:cxn>
                <a:cxn ang="0">
                  <a:pos x="574" y="106"/>
                </a:cxn>
                <a:cxn ang="0">
                  <a:pos x="551" y="95"/>
                </a:cxn>
                <a:cxn ang="0">
                  <a:pos x="532" y="81"/>
                </a:cxn>
                <a:cxn ang="0">
                  <a:pos x="515" y="62"/>
                </a:cxn>
                <a:cxn ang="0">
                  <a:pos x="494" y="47"/>
                </a:cxn>
                <a:cxn ang="0">
                  <a:pos x="473" y="39"/>
                </a:cxn>
                <a:cxn ang="0">
                  <a:pos x="452" y="43"/>
                </a:cxn>
                <a:cxn ang="0">
                  <a:pos x="422" y="47"/>
                </a:cxn>
                <a:cxn ang="0">
                  <a:pos x="386" y="41"/>
                </a:cxn>
                <a:cxn ang="0">
                  <a:pos x="349" y="36"/>
                </a:cxn>
                <a:cxn ang="0">
                  <a:pos x="313" y="32"/>
                </a:cxn>
                <a:cxn ang="0">
                  <a:pos x="279" y="30"/>
                </a:cxn>
                <a:cxn ang="0">
                  <a:pos x="245" y="34"/>
                </a:cxn>
                <a:cxn ang="0">
                  <a:pos x="213" y="43"/>
                </a:cxn>
                <a:cxn ang="0">
                  <a:pos x="184" y="60"/>
                </a:cxn>
                <a:cxn ang="0">
                  <a:pos x="156" y="72"/>
                </a:cxn>
                <a:cxn ang="0">
                  <a:pos x="131" y="70"/>
                </a:cxn>
                <a:cxn ang="0">
                  <a:pos x="108" y="70"/>
                </a:cxn>
                <a:cxn ang="0">
                  <a:pos x="83" y="64"/>
                </a:cxn>
                <a:cxn ang="0">
                  <a:pos x="62" y="58"/>
                </a:cxn>
                <a:cxn ang="0">
                  <a:pos x="42" y="49"/>
                </a:cxn>
                <a:cxn ang="0">
                  <a:pos x="23" y="36"/>
                </a:cxn>
                <a:cxn ang="0">
                  <a:pos x="5" y="20"/>
                </a:cxn>
                <a:cxn ang="0">
                  <a:pos x="4" y="5"/>
                </a:cxn>
                <a:cxn ang="0">
                  <a:pos x="5" y="0"/>
                </a:cxn>
              </a:cxnLst>
              <a:rect l="0" t="0" r="r" b="b"/>
              <a:pathLst>
                <a:path w="631" h="114">
                  <a:moveTo>
                    <a:pt x="5" y="0"/>
                  </a:moveTo>
                  <a:lnTo>
                    <a:pt x="17" y="1"/>
                  </a:lnTo>
                  <a:lnTo>
                    <a:pt x="26" y="7"/>
                  </a:lnTo>
                  <a:lnTo>
                    <a:pt x="38" y="13"/>
                  </a:lnTo>
                  <a:lnTo>
                    <a:pt x="49" y="19"/>
                  </a:lnTo>
                  <a:lnTo>
                    <a:pt x="61" y="24"/>
                  </a:lnTo>
                  <a:lnTo>
                    <a:pt x="74" y="28"/>
                  </a:lnTo>
                  <a:lnTo>
                    <a:pt x="83" y="34"/>
                  </a:lnTo>
                  <a:lnTo>
                    <a:pt x="97" y="38"/>
                  </a:lnTo>
                  <a:lnTo>
                    <a:pt x="108" y="39"/>
                  </a:lnTo>
                  <a:lnTo>
                    <a:pt x="119" y="43"/>
                  </a:lnTo>
                  <a:lnTo>
                    <a:pt x="131" y="43"/>
                  </a:lnTo>
                  <a:lnTo>
                    <a:pt x="144" y="43"/>
                  </a:lnTo>
                  <a:lnTo>
                    <a:pt x="156" y="39"/>
                  </a:lnTo>
                  <a:lnTo>
                    <a:pt x="169" y="36"/>
                  </a:lnTo>
                  <a:lnTo>
                    <a:pt x="180" y="32"/>
                  </a:lnTo>
                  <a:lnTo>
                    <a:pt x="194" y="24"/>
                  </a:lnTo>
                  <a:lnTo>
                    <a:pt x="209" y="13"/>
                  </a:lnTo>
                  <a:lnTo>
                    <a:pt x="224" y="7"/>
                  </a:lnTo>
                  <a:lnTo>
                    <a:pt x="241" y="1"/>
                  </a:lnTo>
                  <a:lnTo>
                    <a:pt x="258" y="1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10" y="1"/>
                  </a:lnTo>
                  <a:lnTo>
                    <a:pt x="329" y="3"/>
                  </a:lnTo>
                  <a:lnTo>
                    <a:pt x="346" y="5"/>
                  </a:lnTo>
                  <a:lnTo>
                    <a:pt x="363" y="9"/>
                  </a:lnTo>
                  <a:lnTo>
                    <a:pt x="380" y="13"/>
                  </a:lnTo>
                  <a:lnTo>
                    <a:pt x="401" y="15"/>
                  </a:lnTo>
                  <a:lnTo>
                    <a:pt x="418" y="17"/>
                  </a:lnTo>
                  <a:lnTo>
                    <a:pt x="437" y="19"/>
                  </a:lnTo>
                  <a:lnTo>
                    <a:pt x="454" y="17"/>
                  </a:lnTo>
                  <a:lnTo>
                    <a:pt x="473" y="17"/>
                  </a:lnTo>
                  <a:lnTo>
                    <a:pt x="482" y="13"/>
                  </a:lnTo>
                  <a:lnTo>
                    <a:pt x="490" y="15"/>
                  </a:lnTo>
                  <a:lnTo>
                    <a:pt x="498" y="17"/>
                  </a:lnTo>
                  <a:lnTo>
                    <a:pt x="505" y="22"/>
                  </a:lnTo>
                  <a:lnTo>
                    <a:pt x="519" y="34"/>
                  </a:lnTo>
                  <a:lnTo>
                    <a:pt x="534" y="47"/>
                  </a:lnTo>
                  <a:lnTo>
                    <a:pt x="545" y="58"/>
                  </a:lnTo>
                  <a:lnTo>
                    <a:pt x="562" y="72"/>
                  </a:lnTo>
                  <a:lnTo>
                    <a:pt x="568" y="76"/>
                  </a:lnTo>
                  <a:lnTo>
                    <a:pt x="578" y="79"/>
                  </a:lnTo>
                  <a:lnTo>
                    <a:pt x="587" y="79"/>
                  </a:lnTo>
                  <a:lnTo>
                    <a:pt x="598" y="81"/>
                  </a:lnTo>
                  <a:lnTo>
                    <a:pt x="614" y="89"/>
                  </a:lnTo>
                  <a:lnTo>
                    <a:pt x="631" y="98"/>
                  </a:lnTo>
                  <a:lnTo>
                    <a:pt x="617" y="104"/>
                  </a:lnTo>
                  <a:lnTo>
                    <a:pt x="610" y="114"/>
                  </a:lnTo>
                  <a:lnTo>
                    <a:pt x="597" y="114"/>
                  </a:lnTo>
                  <a:lnTo>
                    <a:pt x="585" y="112"/>
                  </a:lnTo>
                  <a:lnTo>
                    <a:pt x="574" y="106"/>
                  </a:lnTo>
                  <a:lnTo>
                    <a:pt x="562" y="104"/>
                  </a:lnTo>
                  <a:lnTo>
                    <a:pt x="551" y="95"/>
                  </a:lnTo>
                  <a:lnTo>
                    <a:pt x="541" y="89"/>
                  </a:lnTo>
                  <a:lnTo>
                    <a:pt x="532" y="81"/>
                  </a:lnTo>
                  <a:lnTo>
                    <a:pt x="524" y="72"/>
                  </a:lnTo>
                  <a:lnTo>
                    <a:pt x="515" y="62"/>
                  </a:lnTo>
                  <a:lnTo>
                    <a:pt x="505" y="57"/>
                  </a:lnTo>
                  <a:lnTo>
                    <a:pt x="494" y="47"/>
                  </a:lnTo>
                  <a:lnTo>
                    <a:pt x="484" y="45"/>
                  </a:lnTo>
                  <a:lnTo>
                    <a:pt x="473" y="39"/>
                  </a:lnTo>
                  <a:lnTo>
                    <a:pt x="463" y="41"/>
                  </a:lnTo>
                  <a:lnTo>
                    <a:pt x="452" y="43"/>
                  </a:lnTo>
                  <a:lnTo>
                    <a:pt x="441" y="49"/>
                  </a:lnTo>
                  <a:lnTo>
                    <a:pt x="422" y="47"/>
                  </a:lnTo>
                  <a:lnTo>
                    <a:pt x="403" y="45"/>
                  </a:lnTo>
                  <a:lnTo>
                    <a:pt x="386" y="41"/>
                  </a:lnTo>
                  <a:lnTo>
                    <a:pt x="368" y="39"/>
                  </a:lnTo>
                  <a:lnTo>
                    <a:pt x="349" y="36"/>
                  </a:lnTo>
                  <a:lnTo>
                    <a:pt x="332" y="36"/>
                  </a:lnTo>
                  <a:lnTo>
                    <a:pt x="313" y="32"/>
                  </a:lnTo>
                  <a:lnTo>
                    <a:pt x="298" y="32"/>
                  </a:lnTo>
                  <a:lnTo>
                    <a:pt x="279" y="30"/>
                  </a:lnTo>
                  <a:lnTo>
                    <a:pt x="264" y="32"/>
                  </a:lnTo>
                  <a:lnTo>
                    <a:pt x="245" y="34"/>
                  </a:lnTo>
                  <a:lnTo>
                    <a:pt x="232" y="38"/>
                  </a:lnTo>
                  <a:lnTo>
                    <a:pt x="213" y="43"/>
                  </a:lnTo>
                  <a:lnTo>
                    <a:pt x="197" y="51"/>
                  </a:lnTo>
                  <a:lnTo>
                    <a:pt x="184" y="60"/>
                  </a:lnTo>
                  <a:lnTo>
                    <a:pt x="169" y="74"/>
                  </a:lnTo>
                  <a:lnTo>
                    <a:pt x="156" y="72"/>
                  </a:lnTo>
                  <a:lnTo>
                    <a:pt x="144" y="72"/>
                  </a:lnTo>
                  <a:lnTo>
                    <a:pt x="131" y="70"/>
                  </a:lnTo>
                  <a:lnTo>
                    <a:pt x="119" y="70"/>
                  </a:lnTo>
                  <a:lnTo>
                    <a:pt x="108" y="70"/>
                  </a:lnTo>
                  <a:lnTo>
                    <a:pt x="95" y="68"/>
                  </a:lnTo>
                  <a:lnTo>
                    <a:pt x="83" y="64"/>
                  </a:lnTo>
                  <a:lnTo>
                    <a:pt x="74" y="62"/>
                  </a:lnTo>
                  <a:lnTo>
                    <a:pt x="62" y="58"/>
                  </a:lnTo>
                  <a:lnTo>
                    <a:pt x="51" y="55"/>
                  </a:lnTo>
                  <a:lnTo>
                    <a:pt x="42" y="49"/>
                  </a:lnTo>
                  <a:lnTo>
                    <a:pt x="32" y="45"/>
                  </a:lnTo>
                  <a:lnTo>
                    <a:pt x="23" y="36"/>
                  </a:lnTo>
                  <a:lnTo>
                    <a:pt x="15" y="30"/>
                  </a:lnTo>
                  <a:lnTo>
                    <a:pt x="5" y="20"/>
                  </a:lnTo>
                  <a:lnTo>
                    <a:pt x="0" y="13"/>
                  </a:lnTo>
                  <a:lnTo>
                    <a:pt x="4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81" name="Freeform 369"/>
            <p:cNvSpPr>
              <a:spLocks/>
            </p:cNvSpPr>
            <p:nvPr/>
          </p:nvSpPr>
          <p:spPr bwMode="auto">
            <a:xfrm>
              <a:off x="2885" y="2521"/>
              <a:ext cx="175" cy="6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7" y="10"/>
                </a:cxn>
                <a:cxn ang="0">
                  <a:pos x="31" y="19"/>
                </a:cxn>
                <a:cxn ang="0">
                  <a:pos x="44" y="27"/>
                </a:cxn>
                <a:cxn ang="0">
                  <a:pos x="57" y="34"/>
                </a:cxn>
                <a:cxn ang="0">
                  <a:pos x="71" y="42"/>
                </a:cxn>
                <a:cxn ang="0">
                  <a:pos x="84" y="48"/>
                </a:cxn>
                <a:cxn ang="0">
                  <a:pos x="99" y="53"/>
                </a:cxn>
                <a:cxn ang="0">
                  <a:pos x="114" y="59"/>
                </a:cxn>
                <a:cxn ang="0">
                  <a:pos x="130" y="63"/>
                </a:cxn>
                <a:cxn ang="0">
                  <a:pos x="143" y="67"/>
                </a:cxn>
                <a:cxn ang="0">
                  <a:pos x="158" y="68"/>
                </a:cxn>
                <a:cxn ang="0">
                  <a:pos x="175" y="70"/>
                </a:cxn>
                <a:cxn ang="0">
                  <a:pos x="189" y="70"/>
                </a:cxn>
                <a:cxn ang="0">
                  <a:pos x="208" y="72"/>
                </a:cxn>
                <a:cxn ang="0">
                  <a:pos x="223" y="70"/>
                </a:cxn>
                <a:cxn ang="0">
                  <a:pos x="244" y="68"/>
                </a:cxn>
                <a:cxn ang="0">
                  <a:pos x="255" y="70"/>
                </a:cxn>
                <a:cxn ang="0">
                  <a:pos x="274" y="72"/>
                </a:cxn>
                <a:cxn ang="0">
                  <a:pos x="282" y="72"/>
                </a:cxn>
                <a:cxn ang="0">
                  <a:pos x="291" y="72"/>
                </a:cxn>
                <a:cxn ang="0">
                  <a:pos x="301" y="74"/>
                </a:cxn>
                <a:cxn ang="0">
                  <a:pos x="312" y="78"/>
                </a:cxn>
                <a:cxn ang="0">
                  <a:pos x="327" y="82"/>
                </a:cxn>
                <a:cxn ang="0">
                  <a:pos x="341" y="91"/>
                </a:cxn>
                <a:cxn ang="0">
                  <a:pos x="344" y="97"/>
                </a:cxn>
                <a:cxn ang="0">
                  <a:pos x="348" y="105"/>
                </a:cxn>
                <a:cxn ang="0">
                  <a:pos x="350" y="114"/>
                </a:cxn>
                <a:cxn ang="0">
                  <a:pos x="352" y="125"/>
                </a:cxn>
                <a:cxn ang="0">
                  <a:pos x="339" y="118"/>
                </a:cxn>
                <a:cxn ang="0">
                  <a:pos x="327" y="114"/>
                </a:cxn>
                <a:cxn ang="0">
                  <a:pos x="314" y="110"/>
                </a:cxn>
                <a:cxn ang="0">
                  <a:pos x="303" y="106"/>
                </a:cxn>
                <a:cxn ang="0">
                  <a:pos x="289" y="103"/>
                </a:cxn>
                <a:cxn ang="0">
                  <a:pos x="278" y="101"/>
                </a:cxn>
                <a:cxn ang="0">
                  <a:pos x="265" y="99"/>
                </a:cxn>
                <a:cxn ang="0">
                  <a:pos x="253" y="99"/>
                </a:cxn>
                <a:cxn ang="0">
                  <a:pos x="238" y="97"/>
                </a:cxn>
                <a:cxn ang="0">
                  <a:pos x="225" y="95"/>
                </a:cxn>
                <a:cxn ang="0">
                  <a:pos x="211" y="95"/>
                </a:cxn>
                <a:cxn ang="0">
                  <a:pos x="198" y="95"/>
                </a:cxn>
                <a:cxn ang="0">
                  <a:pos x="185" y="95"/>
                </a:cxn>
                <a:cxn ang="0">
                  <a:pos x="171" y="97"/>
                </a:cxn>
                <a:cxn ang="0">
                  <a:pos x="158" y="97"/>
                </a:cxn>
                <a:cxn ang="0">
                  <a:pos x="145" y="99"/>
                </a:cxn>
                <a:cxn ang="0">
                  <a:pos x="133" y="97"/>
                </a:cxn>
                <a:cxn ang="0">
                  <a:pos x="122" y="97"/>
                </a:cxn>
                <a:cxn ang="0">
                  <a:pos x="113" y="93"/>
                </a:cxn>
                <a:cxn ang="0">
                  <a:pos x="103" y="91"/>
                </a:cxn>
                <a:cxn ang="0">
                  <a:pos x="93" y="87"/>
                </a:cxn>
                <a:cxn ang="0">
                  <a:pos x="84" y="82"/>
                </a:cxn>
                <a:cxn ang="0">
                  <a:pos x="74" y="78"/>
                </a:cxn>
                <a:cxn ang="0">
                  <a:pos x="67" y="74"/>
                </a:cxn>
                <a:cxn ang="0">
                  <a:pos x="50" y="59"/>
                </a:cxn>
                <a:cxn ang="0">
                  <a:pos x="33" y="46"/>
                </a:cxn>
                <a:cxn ang="0">
                  <a:pos x="16" y="32"/>
                </a:cxn>
                <a:cxn ang="0">
                  <a:pos x="0" y="19"/>
                </a:cxn>
                <a:cxn ang="0">
                  <a:pos x="4" y="1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352" h="125">
                  <a:moveTo>
                    <a:pt x="6" y="0"/>
                  </a:moveTo>
                  <a:lnTo>
                    <a:pt x="17" y="10"/>
                  </a:lnTo>
                  <a:lnTo>
                    <a:pt x="31" y="19"/>
                  </a:lnTo>
                  <a:lnTo>
                    <a:pt x="44" y="27"/>
                  </a:lnTo>
                  <a:lnTo>
                    <a:pt x="57" y="34"/>
                  </a:lnTo>
                  <a:lnTo>
                    <a:pt x="71" y="42"/>
                  </a:lnTo>
                  <a:lnTo>
                    <a:pt x="84" y="48"/>
                  </a:lnTo>
                  <a:lnTo>
                    <a:pt x="99" y="53"/>
                  </a:lnTo>
                  <a:lnTo>
                    <a:pt x="114" y="59"/>
                  </a:lnTo>
                  <a:lnTo>
                    <a:pt x="130" y="63"/>
                  </a:lnTo>
                  <a:lnTo>
                    <a:pt x="143" y="67"/>
                  </a:lnTo>
                  <a:lnTo>
                    <a:pt x="158" y="68"/>
                  </a:lnTo>
                  <a:lnTo>
                    <a:pt x="175" y="70"/>
                  </a:lnTo>
                  <a:lnTo>
                    <a:pt x="189" y="70"/>
                  </a:lnTo>
                  <a:lnTo>
                    <a:pt x="208" y="72"/>
                  </a:lnTo>
                  <a:lnTo>
                    <a:pt x="223" y="70"/>
                  </a:lnTo>
                  <a:lnTo>
                    <a:pt x="244" y="68"/>
                  </a:lnTo>
                  <a:lnTo>
                    <a:pt x="255" y="70"/>
                  </a:lnTo>
                  <a:lnTo>
                    <a:pt x="274" y="72"/>
                  </a:lnTo>
                  <a:lnTo>
                    <a:pt x="282" y="72"/>
                  </a:lnTo>
                  <a:lnTo>
                    <a:pt x="291" y="72"/>
                  </a:lnTo>
                  <a:lnTo>
                    <a:pt x="301" y="74"/>
                  </a:lnTo>
                  <a:lnTo>
                    <a:pt x="312" y="78"/>
                  </a:lnTo>
                  <a:lnTo>
                    <a:pt x="327" y="82"/>
                  </a:lnTo>
                  <a:lnTo>
                    <a:pt x="341" y="91"/>
                  </a:lnTo>
                  <a:lnTo>
                    <a:pt x="344" y="97"/>
                  </a:lnTo>
                  <a:lnTo>
                    <a:pt x="348" y="105"/>
                  </a:lnTo>
                  <a:lnTo>
                    <a:pt x="350" y="114"/>
                  </a:lnTo>
                  <a:lnTo>
                    <a:pt x="352" y="125"/>
                  </a:lnTo>
                  <a:lnTo>
                    <a:pt x="339" y="118"/>
                  </a:lnTo>
                  <a:lnTo>
                    <a:pt x="327" y="114"/>
                  </a:lnTo>
                  <a:lnTo>
                    <a:pt x="314" y="110"/>
                  </a:lnTo>
                  <a:lnTo>
                    <a:pt x="303" y="106"/>
                  </a:lnTo>
                  <a:lnTo>
                    <a:pt x="289" y="103"/>
                  </a:lnTo>
                  <a:lnTo>
                    <a:pt x="278" y="101"/>
                  </a:lnTo>
                  <a:lnTo>
                    <a:pt x="265" y="99"/>
                  </a:lnTo>
                  <a:lnTo>
                    <a:pt x="253" y="99"/>
                  </a:lnTo>
                  <a:lnTo>
                    <a:pt x="238" y="97"/>
                  </a:lnTo>
                  <a:lnTo>
                    <a:pt x="225" y="95"/>
                  </a:lnTo>
                  <a:lnTo>
                    <a:pt x="211" y="95"/>
                  </a:lnTo>
                  <a:lnTo>
                    <a:pt x="198" y="95"/>
                  </a:lnTo>
                  <a:lnTo>
                    <a:pt x="185" y="95"/>
                  </a:lnTo>
                  <a:lnTo>
                    <a:pt x="171" y="97"/>
                  </a:lnTo>
                  <a:lnTo>
                    <a:pt x="158" y="97"/>
                  </a:lnTo>
                  <a:lnTo>
                    <a:pt x="145" y="99"/>
                  </a:lnTo>
                  <a:lnTo>
                    <a:pt x="133" y="97"/>
                  </a:lnTo>
                  <a:lnTo>
                    <a:pt x="122" y="97"/>
                  </a:lnTo>
                  <a:lnTo>
                    <a:pt x="113" y="93"/>
                  </a:lnTo>
                  <a:lnTo>
                    <a:pt x="103" y="91"/>
                  </a:lnTo>
                  <a:lnTo>
                    <a:pt x="93" y="87"/>
                  </a:lnTo>
                  <a:lnTo>
                    <a:pt x="84" y="82"/>
                  </a:lnTo>
                  <a:lnTo>
                    <a:pt x="74" y="78"/>
                  </a:lnTo>
                  <a:lnTo>
                    <a:pt x="67" y="74"/>
                  </a:lnTo>
                  <a:lnTo>
                    <a:pt x="50" y="59"/>
                  </a:lnTo>
                  <a:lnTo>
                    <a:pt x="33" y="46"/>
                  </a:lnTo>
                  <a:lnTo>
                    <a:pt x="16" y="32"/>
                  </a:lnTo>
                  <a:lnTo>
                    <a:pt x="0" y="19"/>
                  </a:lnTo>
                  <a:lnTo>
                    <a:pt x="4" y="1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82" name="Freeform 370"/>
            <p:cNvSpPr>
              <a:spLocks/>
            </p:cNvSpPr>
            <p:nvPr/>
          </p:nvSpPr>
          <p:spPr bwMode="auto">
            <a:xfrm>
              <a:off x="2837" y="2624"/>
              <a:ext cx="238" cy="4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6" y="0"/>
                </a:cxn>
                <a:cxn ang="0">
                  <a:pos x="57" y="2"/>
                </a:cxn>
                <a:cxn ang="0">
                  <a:pos x="78" y="8"/>
                </a:cxn>
                <a:cxn ang="0">
                  <a:pos x="101" y="12"/>
                </a:cxn>
                <a:cxn ang="0">
                  <a:pos x="120" y="19"/>
                </a:cxn>
                <a:cxn ang="0">
                  <a:pos x="137" y="29"/>
                </a:cxn>
                <a:cxn ang="0">
                  <a:pos x="154" y="44"/>
                </a:cxn>
                <a:cxn ang="0">
                  <a:pos x="181" y="52"/>
                </a:cxn>
                <a:cxn ang="0">
                  <a:pos x="221" y="46"/>
                </a:cxn>
                <a:cxn ang="0">
                  <a:pos x="259" y="38"/>
                </a:cxn>
                <a:cxn ang="0">
                  <a:pos x="301" y="29"/>
                </a:cxn>
                <a:cxn ang="0">
                  <a:pos x="341" y="21"/>
                </a:cxn>
                <a:cxn ang="0">
                  <a:pos x="380" y="17"/>
                </a:cxn>
                <a:cxn ang="0">
                  <a:pos x="418" y="21"/>
                </a:cxn>
                <a:cxn ang="0">
                  <a:pos x="456" y="34"/>
                </a:cxn>
                <a:cxn ang="0">
                  <a:pos x="464" y="52"/>
                </a:cxn>
                <a:cxn ang="0">
                  <a:pos x="428" y="48"/>
                </a:cxn>
                <a:cxn ang="0">
                  <a:pos x="382" y="46"/>
                </a:cxn>
                <a:cxn ang="0">
                  <a:pos x="339" y="50"/>
                </a:cxn>
                <a:cxn ang="0">
                  <a:pos x="293" y="61"/>
                </a:cxn>
                <a:cxn ang="0">
                  <a:pos x="249" y="71"/>
                </a:cxn>
                <a:cxn ang="0">
                  <a:pos x="206" y="78"/>
                </a:cxn>
                <a:cxn ang="0">
                  <a:pos x="166" y="74"/>
                </a:cxn>
                <a:cxn ang="0">
                  <a:pos x="126" y="59"/>
                </a:cxn>
                <a:cxn ang="0">
                  <a:pos x="101" y="42"/>
                </a:cxn>
                <a:cxn ang="0">
                  <a:pos x="86" y="36"/>
                </a:cxn>
                <a:cxn ang="0">
                  <a:pos x="65" y="36"/>
                </a:cxn>
                <a:cxn ang="0">
                  <a:pos x="46" y="36"/>
                </a:cxn>
                <a:cxn ang="0">
                  <a:pos x="27" y="34"/>
                </a:cxn>
                <a:cxn ang="0">
                  <a:pos x="10" y="29"/>
                </a:cxn>
                <a:cxn ang="0">
                  <a:pos x="0" y="21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475" h="80">
                  <a:moveTo>
                    <a:pt x="8" y="0"/>
                  </a:moveTo>
                  <a:lnTo>
                    <a:pt x="17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57" y="2"/>
                  </a:lnTo>
                  <a:lnTo>
                    <a:pt x="69" y="6"/>
                  </a:lnTo>
                  <a:lnTo>
                    <a:pt x="78" y="8"/>
                  </a:lnTo>
                  <a:lnTo>
                    <a:pt x="90" y="12"/>
                  </a:lnTo>
                  <a:lnTo>
                    <a:pt x="101" y="12"/>
                  </a:lnTo>
                  <a:lnTo>
                    <a:pt x="111" y="15"/>
                  </a:lnTo>
                  <a:lnTo>
                    <a:pt x="120" y="19"/>
                  </a:lnTo>
                  <a:lnTo>
                    <a:pt x="130" y="25"/>
                  </a:lnTo>
                  <a:lnTo>
                    <a:pt x="137" y="29"/>
                  </a:lnTo>
                  <a:lnTo>
                    <a:pt x="147" y="36"/>
                  </a:lnTo>
                  <a:lnTo>
                    <a:pt x="154" y="44"/>
                  </a:lnTo>
                  <a:lnTo>
                    <a:pt x="164" y="53"/>
                  </a:lnTo>
                  <a:lnTo>
                    <a:pt x="181" y="52"/>
                  </a:lnTo>
                  <a:lnTo>
                    <a:pt x="202" y="50"/>
                  </a:lnTo>
                  <a:lnTo>
                    <a:pt x="221" y="46"/>
                  </a:lnTo>
                  <a:lnTo>
                    <a:pt x="240" y="44"/>
                  </a:lnTo>
                  <a:lnTo>
                    <a:pt x="259" y="38"/>
                  </a:lnTo>
                  <a:lnTo>
                    <a:pt x="282" y="34"/>
                  </a:lnTo>
                  <a:lnTo>
                    <a:pt x="301" y="29"/>
                  </a:lnTo>
                  <a:lnTo>
                    <a:pt x="322" y="25"/>
                  </a:lnTo>
                  <a:lnTo>
                    <a:pt x="341" y="21"/>
                  </a:lnTo>
                  <a:lnTo>
                    <a:pt x="361" y="19"/>
                  </a:lnTo>
                  <a:lnTo>
                    <a:pt x="380" y="17"/>
                  </a:lnTo>
                  <a:lnTo>
                    <a:pt x="399" y="19"/>
                  </a:lnTo>
                  <a:lnTo>
                    <a:pt x="418" y="21"/>
                  </a:lnTo>
                  <a:lnTo>
                    <a:pt x="437" y="25"/>
                  </a:lnTo>
                  <a:lnTo>
                    <a:pt x="456" y="34"/>
                  </a:lnTo>
                  <a:lnTo>
                    <a:pt x="475" y="46"/>
                  </a:lnTo>
                  <a:lnTo>
                    <a:pt x="464" y="52"/>
                  </a:lnTo>
                  <a:lnTo>
                    <a:pt x="453" y="59"/>
                  </a:lnTo>
                  <a:lnTo>
                    <a:pt x="428" y="48"/>
                  </a:lnTo>
                  <a:lnTo>
                    <a:pt x="407" y="46"/>
                  </a:lnTo>
                  <a:lnTo>
                    <a:pt x="382" y="46"/>
                  </a:lnTo>
                  <a:lnTo>
                    <a:pt x="361" y="48"/>
                  </a:lnTo>
                  <a:lnTo>
                    <a:pt x="339" y="50"/>
                  </a:lnTo>
                  <a:lnTo>
                    <a:pt x="316" y="55"/>
                  </a:lnTo>
                  <a:lnTo>
                    <a:pt x="293" y="61"/>
                  </a:lnTo>
                  <a:lnTo>
                    <a:pt x="272" y="69"/>
                  </a:lnTo>
                  <a:lnTo>
                    <a:pt x="249" y="71"/>
                  </a:lnTo>
                  <a:lnTo>
                    <a:pt x="228" y="76"/>
                  </a:lnTo>
                  <a:lnTo>
                    <a:pt x="206" y="78"/>
                  </a:lnTo>
                  <a:lnTo>
                    <a:pt x="187" y="80"/>
                  </a:lnTo>
                  <a:lnTo>
                    <a:pt x="166" y="74"/>
                  </a:lnTo>
                  <a:lnTo>
                    <a:pt x="147" y="71"/>
                  </a:lnTo>
                  <a:lnTo>
                    <a:pt x="126" y="59"/>
                  </a:lnTo>
                  <a:lnTo>
                    <a:pt x="109" y="46"/>
                  </a:lnTo>
                  <a:lnTo>
                    <a:pt x="101" y="42"/>
                  </a:lnTo>
                  <a:lnTo>
                    <a:pt x="95" y="38"/>
                  </a:lnTo>
                  <a:lnTo>
                    <a:pt x="86" y="36"/>
                  </a:lnTo>
                  <a:lnTo>
                    <a:pt x="76" y="36"/>
                  </a:lnTo>
                  <a:lnTo>
                    <a:pt x="65" y="36"/>
                  </a:lnTo>
                  <a:lnTo>
                    <a:pt x="55" y="36"/>
                  </a:lnTo>
                  <a:lnTo>
                    <a:pt x="46" y="36"/>
                  </a:lnTo>
                  <a:lnTo>
                    <a:pt x="36" y="36"/>
                  </a:lnTo>
                  <a:lnTo>
                    <a:pt x="27" y="34"/>
                  </a:lnTo>
                  <a:lnTo>
                    <a:pt x="19" y="33"/>
                  </a:lnTo>
                  <a:lnTo>
                    <a:pt x="10" y="29"/>
                  </a:lnTo>
                  <a:lnTo>
                    <a:pt x="6" y="27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83" name="Freeform 371"/>
            <p:cNvSpPr>
              <a:spLocks/>
            </p:cNvSpPr>
            <p:nvPr/>
          </p:nvSpPr>
          <p:spPr bwMode="auto">
            <a:xfrm>
              <a:off x="2297" y="2375"/>
              <a:ext cx="380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63" y="2"/>
                </a:cxn>
                <a:cxn ang="0">
                  <a:pos x="99" y="6"/>
                </a:cxn>
                <a:cxn ang="0">
                  <a:pos x="139" y="14"/>
                </a:cxn>
                <a:cxn ang="0">
                  <a:pos x="178" y="18"/>
                </a:cxn>
                <a:cxn ang="0">
                  <a:pos x="216" y="21"/>
                </a:cxn>
                <a:cxn ang="0">
                  <a:pos x="256" y="21"/>
                </a:cxn>
                <a:cxn ang="0">
                  <a:pos x="296" y="19"/>
                </a:cxn>
                <a:cxn ang="0">
                  <a:pos x="330" y="16"/>
                </a:cxn>
                <a:cxn ang="0">
                  <a:pos x="351" y="25"/>
                </a:cxn>
                <a:cxn ang="0">
                  <a:pos x="372" y="44"/>
                </a:cxn>
                <a:cxn ang="0">
                  <a:pos x="395" y="52"/>
                </a:cxn>
                <a:cxn ang="0">
                  <a:pos x="427" y="44"/>
                </a:cxn>
                <a:cxn ang="0">
                  <a:pos x="462" y="44"/>
                </a:cxn>
                <a:cxn ang="0">
                  <a:pos x="498" y="46"/>
                </a:cxn>
                <a:cxn ang="0">
                  <a:pos x="532" y="46"/>
                </a:cxn>
                <a:cxn ang="0">
                  <a:pos x="566" y="48"/>
                </a:cxn>
                <a:cxn ang="0">
                  <a:pos x="600" y="50"/>
                </a:cxn>
                <a:cxn ang="0">
                  <a:pos x="635" y="56"/>
                </a:cxn>
                <a:cxn ang="0">
                  <a:pos x="667" y="65"/>
                </a:cxn>
                <a:cxn ang="0">
                  <a:pos x="692" y="69"/>
                </a:cxn>
                <a:cxn ang="0">
                  <a:pos x="718" y="59"/>
                </a:cxn>
                <a:cxn ang="0">
                  <a:pos x="745" y="54"/>
                </a:cxn>
                <a:cxn ang="0">
                  <a:pos x="756" y="61"/>
                </a:cxn>
                <a:cxn ang="0">
                  <a:pos x="756" y="75"/>
                </a:cxn>
                <a:cxn ang="0">
                  <a:pos x="737" y="88"/>
                </a:cxn>
                <a:cxn ang="0">
                  <a:pos x="703" y="95"/>
                </a:cxn>
                <a:cxn ang="0">
                  <a:pos x="671" y="97"/>
                </a:cxn>
                <a:cxn ang="0">
                  <a:pos x="638" y="94"/>
                </a:cxn>
                <a:cxn ang="0">
                  <a:pos x="614" y="86"/>
                </a:cxn>
                <a:cxn ang="0">
                  <a:pos x="593" y="82"/>
                </a:cxn>
                <a:cxn ang="0">
                  <a:pos x="568" y="80"/>
                </a:cxn>
                <a:cxn ang="0">
                  <a:pos x="549" y="78"/>
                </a:cxn>
                <a:cxn ang="0">
                  <a:pos x="530" y="75"/>
                </a:cxn>
                <a:cxn ang="0">
                  <a:pos x="502" y="69"/>
                </a:cxn>
                <a:cxn ang="0">
                  <a:pos x="473" y="69"/>
                </a:cxn>
                <a:cxn ang="0">
                  <a:pos x="443" y="71"/>
                </a:cxn>
                <a:cxn ang="0">
                  <a:pos x="416" y="71"/>
                </a:cxn>
                <a:cxn ang="0">
                  <a:pos x="386" y="71"/>
                </a:cxn>
                <a:cxn ang="0">
                  <a:pos x="361" y="65"/>
                </a:cxn>
                <a:cxn ang="0">
                  <a:pos x="336" y="57"/>
                </a:cxn>
                <a:cxn ang="0">
                  <a:pos x="304" y="52"/>
                </a:cxn>
                <a:cxn ang="0">
                  <a:pos x="260" y="52"/>
                </a:cxn>
                <a:cxn ang="0">
                  <a:pos x="222" y="52"/>
                </a:cxn>
                <a:cxn ang="0">
                  <a:pos x="182" y="50"/>
                </a:cxn>
                <a:cxn ang="0">
                  <a:pos x="142" y="44"/>
                </a:cxn>
                <a:cxn ang="0">
                  <a:pos x="102" y="40"/>
                </a:cxn>
                <a:cxn ang="0">
                  <a:pos x="64" y="35"/>
                </a:cxn>
                <a:cxn ang="0">
                  <a:pos x="24" y="31"/>
                </a:cxn>
                <a:cxn ang="0">
                  <a:pos x="2" y="25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758" h="97">
                  <a:moveTo>
                    <a:pt x="4" y="0"/>
                  </a:moveTo>
                  <a:lnTo>
                    <a:pt x="23" y="0"/>
                  </a:lnTo>
                  <a:lnTo>
                    <a:pt x="42" y="2"/>
                  </a:lnTo>
                  <a:lnTo>
                    <a:pt x="63" y="2"/>
                  </a:lnTo>
                  <a:lnTo>
                    <a:pt x="82" y="6"/>
                  </a:lnTo>
                  <a:lnTo>
                    <a:pt x="99" y="6"/>
                  </a:lnTo>
                  <a:lnTo>
                    <a:pt x="120" y="10"/>
                  </a:lnTo>
                  <a:lnTo>
                    <a:pt x="139" y="14"/>
                  </a:lnTo>
                  <a:lnTo>
                    <a:pt x="158" y="18"/>
                  </a:lnTo>
                  <a:lnTo>
                    <a:pt x="178" y="18"/>
                  </a:lnTo>
                  <a:lnTo>
                    <a:pt x="197" y="19"/>
                  </a:lnTo>
                  <a:lnTo>
                    <a:pt x="216" y="21"/>
                  </a:lnTo>
                  <a:lnTo>
                    <a:pt x="235" y="23"/>
                  </a:lnTo>
                  <a:lnTo>
                    <a:pt x="256" y="21"/>
                  </a:lnTo>
                  <a:lnTo>
                    <a:pt x="275" y="21"/>
                  </a:lnTo>
                  <a:lnTo>
                    <a:pt x="296" y="19"/>
                  </a:lnTo>
                  <a:lnTo>
                    <a:pt x="319" y="19"/>
                  </a:lnTo>
                  <a:lnTo>
                    <a:pt x="330" y="16"/>
                  </a:lnTo>
                  <a:lnTo>
                    <a:pt x="342" y="18"/>
                  </a:lnTo>
                  <a:lnTo>
                    <a:pt x="351" y="25"/>
                  </a:lnTo>
                  <a:lnTo>
                    <a:pt x="361" y="37"/>
                  </a:lnTo>
                  <a:lnTo>
                    <a:pt x="372" y="44"/>
                  </a:lnTo>
                  <a:lnTo>
                    <a:pt x="382" y="52"/>
                  </a:lnTo>
                  <a:lnTo>
                    <a:pt x="395" y="52"/>
                  </a:lnTo>
                  <a:lnTo>
                    <a:pt x="410" y="44"/>
                  </a:lnTo>
                  <a:lnTo>
                    <a:pt x="427" y="44"/>
                  </a:lnTo>
                  <a:lnTo>
                    <a:pt x="445" y="44"/>
                  </a:lnTo>
                  <a:lnTo>
                    <a:pt x="462" y="44"/>
                  </a:lnTo>
                  <a:lnTo>
                    <a:pt x="481" y="46"/>
                  </a:lnTo>
                  <a:lnTo>
                    <a:pt x="498" y="46"/>
                  </a:lnTo>
                  <a:lnTo>
                    <a:pt x="515" y="46"/>
                  </a:lnTo>
                  <a:lnTo>
                    <a:pt x="532" y="46"/>
                  </a:lnTo>
                  <a:lnTo>
                    <a:pt x="551" y="48"/>
                  </a:lnTo>
                  <a:lnTo>
                    <a:pt x="566" y="48"/>
                  </a:lnTo>
                  <a:lnTo>
                    <a:pt x="585" y="48"/>
                  </a:lnTo>
                  <a:lnTo>
                    <a:pt x="600" y="50"/>
                  </a:lnTo>
                  <a:lnTo>
                    <a:pt x="619" y="54"/>
                  </a:lnTo>
                  <a:lnTo>
                    <a:pt x="635" y="56"/>
                  </a:lnTo>
                  <a:lnTo>
                    <a:pt x="652" y="61"/>
                  </a:lnTo>
                  <a:lnTo>
                    <a:pt x="667" y="65"/>
                  </a:lnTo>
                  <a:lnTo>
                    <a:pt x="686" y="73"/>
                  </a:lnTo>
                  <a:lnTo>
                    <a:pt x="692" y="69"/>
                  </a:lnTo>
                  <a:lnTo>
                    <a:pt x="703" y="65"/>
                  </a:lnTo>
                  <a:lnTo>
                    <a:pt x="718" y="59"/>
                  </a:lnTo>
                  <a:lnTo>
                    <a:pt x="733" y="56"/>
                  </a:lnTo>
                  <a:lnTo>
                    <a:pt x="745" y="54"/>
                  </a:lnTo>
                  <a:lnTo>
                    <a:pt x="754" y="57"/>
                  </a:lnTo>
                  <a:lnTo>
                    <a:pt x="756" y="61"/>
                  </a:lnTo>
                  <a:lnTo>
                    <a:pt x="758" y="67"/>
                  </a:lnTo>
                  <a:lnTo>
                    <a:pt x="756" y="75"/>
                  </a:lnTo>
                  <a:lnTo>
                    <a:pt x="756" y="86"/>
                  </a:lnTo>
                  <a:lnTo>
                    <a:pt x="737" y="88"/>
                  </a:lnTo>
                  <a:lnTo>
                    <a:pt x="722" y="92"/>
                  </a:lnTo>
                  <a:lnTo>
                    <a:pt x="703" y="95"/>
                  </a:lnTo>
                  <a:lnTo>
                    <a:pt x="690" y="97"/>
                  </a:lnTo>
                  <a:lnTo>
                    <a:pt x="671" y="97"/>
                  </a:lnTo>
                  <a:lnTo>
                    <a:pt x="655" y="97"/>
                  </a:lnTo>
                  <a:lnTo>
                    <a:pt x="638" y="94"/>
                  </a:lnTo>
                  <a:lnTo>
                    <a:pt x="623" y="88"/>
                  </a:lnTo>
                  <a:lnTo>
                    <a:pt x="614" y="86"/>
                  </a:lnTo>
                  <a:lnTo>
                    <a:pt x="606" y="86"/>
                  </a:lnTo>
                  <a:lnTo>
                    <a:pt x="593" y="82"/>
                  </a:lnTo>
                  <a:lnTo>
                    <a:pt x="581" y="82"/>
                  </a:lnTo>
                  <a:lnTo>
                    <a:pt x="568" y="80"/>
                  </a:lnTo>
                  <a:lnTo>
                    <a:pt x="559" y="78"/>
                  </a:lnTo>
                  <a:lnTo>
                    <a:pt x="549" y="78"/>
                  </a:lnTo>
                  <a:lnTo>
                    <a:pt x="545" y="78"/>
                  </a:lnTo>
                  <a:lnTo>
                    <a:pt x="530" y="75"/>
                  </a:lnTo>
                  <a:lnTo>
                    <a:pt x="517" y="71"/>
                  </a:lnTo>
                  <a:lnTo>
                    <a:pt x="502" y="69"/>
                  </a:lnTo>
                  <a:lnTo>
                    <a:pt x="486" y="69"/>
                  </a:lnTo>
                  <a:lnTo>
                    <a:pt x="473" y="69"/>
                  </a:lnTo>
                  <a:lnTo>
                    <a:pt x="458" y="69"/>
                  </a:lnTo>
                  <a:lnTo>
                    <a:pt x="443" y="71"/>
                  </a:lnTo>
                  <a:lnTo>
                    <a:pt x="429" y="73"/>
                  </a:lnTo>
                  <a:lnTo>
                    <a:pt x="416" y="71"/>
                  </a:lnTo>
                  <a:lnTo>
                    <a:pt x="401" y="71"/>
                  </a:lnTo>
                  <a:lnTo>
                    <a:pt x="386" y="71"/>
                  </a:lnTo>
                  <a:lnTo>
                    <a:pt x="372" y="71"/>
                  </a:lnTo>
                  <a:lnTo>
                    <a:pt x="361" y="65"/>
                  </a:lnTo>
                  <a:lnTo>
                    <a:pt x="349" y="63"/>
                  </a:lnTo>
                  <a:lnTo>
                    <a:pt x="336" y="57"/>
                  </a:lnTo>
                  <a:lnTo>
                    <a:pt x="327" y="52"/>
                  </a:lnTo>
                  <a:lnTo>
                    <a:pt x="304" y="52"/>
                  </a:lnTo>
                  <a:lnTo>
                    <a:pt x="281" y="52"/>
                  </a:lnTo>
                  <a:lnTo>
                    <a:pt x="260" y="52"/>
                  </a:lnTo>
                  <a:lnTo>
                    <a:pt x="241" y="54"/>
                  </a:lnTo>
                  <a:lnTo>
                    <a:pt x="222" y="52"/>
                  </a:lnTo>
                  <a:lnTo>
                    <a:pt x="201" y="52"/>
                  </a:lnTo>
                  <a:lnTo>
                    <a:pt x="182" y="50"/>
                  </a:lnTo>
                  <a:lnTo>
                    <a:pt x="163" y="48"/>
                  </a:lnTo>
                  <a:lnTo>
                    <a:pt x="142" y="44"/>
                  </a:lnTo>
                  <a:lnTo>
                    <a:pt x="121" y="42"/>
                  </a:lnTo>
                  <a:lnTo>
                    <a:pt x="102" y="40"/>
                  </a:lnTo>
                  <a:lnTo>
                    <a:pt x="83" y="38"/>
                  </a:lnTo>
                  <a:lnTo>
                    <a:pt x="64" y="35"/>
                  </a:lnTo>
                  <a:lnTo>
                    <a:pt x="43" y="33"/>
                  </a:lnTo>
                  <a:lnTo>
                    <a:pt x="24" y="31"/>
                  </a:lnTo>
                  <a:lnTo>
                    <a:pt x="5" y="31"/>
                  </a:lnTo>
                  <a:lnTo>
                    <a:pt x="2" y="25"/>
                  </a:lnTo>
                  <a:lnTo>
                    <a:pt x="2" y="1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84" name="Freeform 372"/>
            <p:cNvSpPr>
              <a:spLocks/>
            </p:cNvSpPr>
            <p:nvPr/>
          </p:nvSpPr>
          <p:spPr bwMode="auto">
            <a:xfrm>
              <a:off x="2169" y="2432"/>
              <a:ext cx="507" cy="56"/>
            </a:xfrm>
            <a:custGeom>
              <a:avLst/>
              <a:gdLst/>
              <a:ahLst/>
              <a:cxnLst>
                <a:cxn ang="0">
                  <a:pos x="836" y="2"/>
                </a:cxn>
                <a:cxn ang="0">
                  <a:pos x="871" y="6"/>
                </a:cxn>
                <a:cxn ang="0">
                  <a:pos x="907" y="19"/>
                </a:cxn>
                <a:cxn ang="0">
                  <a:pos x="939" y="33"/>
                </a:cxn>
                <a:cxn ang="0">
                  <a:pos x="975" y="44"/>
                </a:cxn>
                <a:cxn ang="0">
                  <a:pos x="1004" y="63"/>
                </a:cxn>
                <a:cxn ang="0">
                  <a:pos x="979" y="73"/>
                </a:cxn>
                <a:cxn ang="0">
                  <a:pos x="932" y="56"/>
                </a:cxn>
                <a:cxn ang="0">
                  <a:pos x="884" y="42"/>
                </a:cxn>
                <a:cxn ang="0">
                  <a:pos x="835" y="31"/>
                </a:cxn>
                <a:cxn ang="0">
                  <a:pos x="787" y="37"/>
                </a:cxn>
                <a:cxn ang="0">
                  <a:pos x="738" y="52"/>
                </a:cxn>
                <a:cxn ang="0">
                  <a:pos x="686" y="56"/>
                </a:cxn>
                <a:cxn ang="0">
                  <a:pos x="660" y="52"/>
                </a:cxn>
                <a:cxn ang="0">
                  <a:pos x="631" y="52"/>
                </a:cxn>
                <a:cxn ang="0">
                  <a:pos x="595" y="50"/>
                </a:cxn>
                <a:cxn ang="0">
                  <a:pos x="548" y="52"/>
                </a:cxn>
                <a:cxn ang="0">
                  <a:pos x="498" y="67"/>
                </a:cxn>
                <a:cxn ang="0">
                  <a:pos x="451" y="84"/>
                </a:cxn>
                <a:cxn ang="0">
                  <a:pos x="403" y="90"/>
                </a:cxn>
                <a:cxn ang="0">
                  <a:pos x="356" y="78"/>
                </a:cxn>
                <a:cxn ang="0">
                  <a:pos x="304" y="73"/>
                </a:cxn>
                <a:cxn ang="0">
                  <a:pos x="253" y="86"/>
                </a:cxn>
                <a:cxn ang="0">
                  <a:pos x="204" y="103"/>
                </a:cxn>
                <a:cxn ang="0">
                  <a:pos x="154" y="113"/>
                </a:cxn>
                <a:cxn ang="0">
                  <a:pos x="107" y="101"/>
                </a:cxn>
                <a:cxn ang="0">
                  <a:pos x="65" y="80"/>
                </a:cxn>
                <a:cxn ang="0">
                  <a:pos x="15" y="56"/>
                </a:cxn>
                <a:cxn ang="0">
                  <a:pos x="0" y="31"/>
                </a:cxn>
                <a:cxn ang="0">
                  <a:pos x="14" y="18"/>
                </a:cxn>
                <a:cxn ang="0">
                  <a:pos x="50" y="42"/>
                </a:cxn>
                <a:cxn ang="0">
                  <a:pos x="90" y="63"/>
                </a:cxn>
                <a:cxn ang="0">
                  <a:pos x="131" y="78"/>
                </a:cxn>
                <a:cxn ang="0">
                  <a:pos x="175" y="80"/>
                </a:cxn>
                <a:cxn ang="0">
                  <a:pos x="219" y="67"/>
                </a:cxn>
                <a:cxn ang="0">
                  <a:pos x="247" y="63"/>
                </a:cxn>
                <a:cxn ang="0">
                  <a:pos x="278" y="54"/>
                </a:cxn>
                <a:cxn ang="0">
                  <a:pos x="308" y="44"/>
                </a:cxn>
                <a:cxn ang="0">
                  <a:pos x="339" y="42"/>
                </a:cxn>
                <a:cxn ang="0">
                  <a:pos x="369" y="52"/>
                </a:cxn>
                <a:cxn ang="0">
                  <a:pos x="407" y="63"/>
                </a:cxn>
                <a:cxn ang="0">
                  <a:pos x="445" y="56"/>
                </a:cxn>
                <a:cxn ang="0">
                  <a:pos x="485" y="44"/>
                </a:cxn>
                <a:cxn ang="0">
                  <a:pos x="521" y="29"/>
                </a:cxn>
                <a:cxn ang="0">
                  <a:pos x="563" y="21"/>
                </a:cxn>
                <a:cxn ang="0">
                  <a:pos x="606" y="27"/>
                </a:cxn>
                <a:cxn ang="0">
                  <a:pos x="648" y="27"/>
                </a:cxn>
                <a:cxn ang="0">
                  <a:pos x="690" y="27"/>
                </a:cxn>
                <a:cxn ang="0">
                  <a:pos x="730" y="23"/>
                </a:cxn>
                <a:cxn ang="0">
                  <a:pos x="772" y="16"/>
                </a:cxn>
                <a:cxn ang="0">
                  <a:pos x="812" y="4"/>
                </a:cxn>
              </a:cxnLst>
              <a:rect l="0" t="0" r="r" b="b"/>
              <a:pathLst>
                <a:path w="1013" h="113">
                  <a:moveTo>
                    <a:pt x="812" y="4"/>
                  </a:moveTo>
                  <a:lnTo>
                    <a:pt x="823" y="0"/>
                  </a:lnTo>
                  <a:lnTo>
                    <a:pt x="836" y="2"/>
                  </a:lnTo>
                  <a:lnTo>
                    <a:pt x="848" y="2"/>
                  </a:lnTo>
                  <a:lnTo>
                    <a:pt x="861" y="6"/>
                  </a:lnTo>
                  <a:lnTo>
                    <a:pt x="871" y="6"/>
                  </a:lnTo>
                  <a:lnTo>
                    <a:pt x="884" y="10"/>
                  </a:lnTo>
                  <a:lnTo>
                    <a:pt x="893" y="16"/>
                  </a:lnTo>
                  <a:lnTo>
                    <a:pt x="907" y="19"/>
                  </a:lnTo>
                  <a:lnTo>
                    <a:pt x="916" y="23"/>
                  </a:lnTo>
                  <a:lnTo>
                    <a:pt x="928" y="29"/>
                  </a:lnTo>
                  <a:lnTo>
                    <a:pt x="939" y="33"/>
                  </a:lnTo>
                  <a:lnTo>
                    <a:pt x="951" y="38"/>
                  </a:lnTo>
                  <a:lnTo>
                    <a:pt x="962" y="42"/>
                  </a:lnTo>
                  <a:lnTo>
                    <a:pt x="975" y="44"/>
                  </a:lnTo>
                  <a:lnTo>
                    <a:pt x="987" y="48"/>
                  </a:lnTo>
                  <a:lnTo>
                    <a:pt x="1002" y="52"/>
                  </a:lnTo>
                  <a:lnTo>
                    <a:pt x="1004" y="63"/>
                  </a:lnTo>
                  <a:lnTo>
                    <a:pt x="1013" y="76"/>
                  </a:lnTo>
                  <a:lnTo>
                    <a:pt x="994" y="75"/>
                  </a:lnTo>
                  <a:lnTo>
                    <a:pt x="979" y="73"/>
                  </a:lnTo>
                  <a:lnTo>
                    <a:pt x="962" y="67"/>
                  </a:lnTo>
                  <a:lnTo>
                    <a:pt x="947" y="63"/>
                  </a:lnTo>
                  <a:lnTo>
                    <a:pt x="932" y="56"/>
                  </a:lnTo>
                  <a:lnTo>
                    <a:pt x="914" y="52"/>
                  </a:lnTo>
                  <a:lnTo>
                    <a:pt x="899" y="46"/>
                  </a:lnTo>
                  <a:lnTo>
                    <a:pt x="884" y="42"/>
                  </a:lnTo>
                  <a:lnTo>
                    <a:pt x="867" y="38"/>
                  </a:lnTo>
                  <a:lnTo>
                    <a:pt x="852" y="35"/>
                  </a:lnTo>
                  <a:lnTo>
                    <a:pt x="835" y="31"/>
                  </a:lnTo>
                  <a:lnTo>
                    <a:pt x="819" y="31"/>
                  </a:lnTo>
                  <a:lnTo>
                    <a:pt x="802" y="31"/>
                  </a:lnTo>
                  <a:lnTo>
                    <a:pt x="787" y="37"/>
                  </a:lnTo>
                  <a:lnTo>
                    <a:pt x="770" y="42"/>
                  </a:lnTo>
                  <a:lnTo>
                    <a:pt x="755" y="52"/>
                  </a:lnTo>
                  <a:lnTo>
                    <a:pt x="738" y="52"/>
                  </a:lnTo>
                  <a:lnTo>
                    <a:pt x="721" y="54"/>
                  </a:lnTo>
                  <a:lnTo>
                    <a:pt x="703" y="54"/>
                  </a:lnTo>
                  <a:lnTo>
                    <a:pt x="686" y="56"/>
                  </a:lnTo>
                  <a:lnTo>
                    <a:pt x="677" y="54"/>
                  </a:lnTo>
                  <a:lnTo>
                    <a:pt x="667" y="54"/>
                  </a:lnTo>
                  <a:lnTo>
                    <a:pt x="660" y="52"/>
                  </a:lnTo>
                  <a:lnTo>
                    <a:pt x="652" y="52"/>
                  </a:lnTo>
                  <a:lnTo>
                    <a:pt x="641" y="52"/>
                  </a:lnTo>
                  <a:lnTo>
                    <a:pt x="631" y="52"/>
                  </a:lnTo>
                  <a:lnTo>
                    <a:pt x="624" y="52"/>
                  </a:lnTo>
                  <a:lnTo>
                    <a:pt x="616" y="54"/>
                  </a:lnTo>
                  <a:lnTo>
                    <a:pt x="595" y="50"/>
                  </a:lnTo>
                  <a:lnTo>
                    <a:pt x="580" y="48"/>
                  </a:lnTo>
                  <a:lnTo>
                    <a:pt x="561" y="48"/>
                  </a:lnTo>
                  <a:lnTo>
                    <a:pt x="548" y="52"/>
                  </a:lnTo>
                  <a:lnTo>
                    <a:pt x="530" y="56"/>
                  </a:lnTo>
                  <a:lnTo>
                    <a:pt x="515" y="63"/>
                  </a:lnTo>
                  <a:lnTo>
                    <a:pt x="498" y="67"/>
                  </a:lnTo>
                  <a:lnTo>
                    <a:pt x="483" y="76"/>
                  </a:lnTo>
                  <a:lnTo>
                    <a:pt x="468" y="78"/>
                  </a:lnTo>
                  <a:lnTo>
                    <a:pt x="451" y="84"/>
                  </a:lnTo>
                  <a:lnTo>
                    <a:pt x="435" y="88"/>
                  </a:lnTo>
                  <a:lnTo>
                    <a:pt x="420" y="92"/>
                  </a:lnTo>
                  <a:lnTo>
                    <a:pt x="403" y="90"/>
                  </a:lnTo>
                  <a:lnTo>
                    <a:pt x="388" y="90"/>
                  </a:lnTo>
                  <a:lnTo>
                    <a:pt x="371" y="84"/>
                  </a:lnTo>
                  <a:lnTo>
                    <a:pt x="356" y="78"/>
                  </a:lnTo>
                  <a:lnTo>
                    <a:pt x="339" y="73"/>
                  </a:lnTo>
                  <a:lnTo>
                    <a:pt x="321" y="73"/>
                  </a:lnTo>
                  <a:lnTo>
                    <a:pt x="304" y="73"/>
                  </a:lnTo>
                  <a:lnTo>
                    <a:pt x="287" y="76"/>
                  </a:lnTo>
                  <a:lnTo>
                    <a:pt x="270" y="80"/>
                  </a:lnTo>
                  <a:lnTo>
                    <a:pt x="253" y="86"/>
                  </a:lnTo>
                  <a:lnTo>
                    <a:pt x="236" y="92"/>
                  </a:lnTo>
                  <a:lnTo>
                    <a:pt x="221" y="97"/>
                  </a:lnTo>
                  <a:lnTo>
                    <a:pt x="204" y="103"/>
                  </a:lnTo>
                  <a:lnTo>
                    <a:pt x="186" y="109"/>
                  </a:lnTo>
                  <a:lnTo>
                    <a:pt x="169" y="111"/>
                  </a:lnTo>
                  <a:lnTo>
                    <a:pt x="154" y="113"/>
                  </a:lnTo>
                  <a:lnTo>
                    <a:pt x="139" y="111"/>
                  </a:lnTo>
                  <a:lnTo>
                    <a:pt x="122" y="109"/>
                  </a:lnTo>
                  <a:lnTo>
                    <a:pt x="107" y="101"/>
                  </a:lnTo>
                  <a:lnTo>
                    <a:pt x="93" y="94"/>
                  </a:lnTo>
                  <a:lnTo>
                    <a:pt x="78" y="88"/>
                  </a:lnTo>
                  <a:lnTo>
                    <a:pt x="65" y="80"/>
                  </a:lnTo>
                  <a:lnTo>
                    <a:pt x="48" y="75"/>
                  </a:lnTo>
                  <a:lnTo>
                    <a:pt x="33" y="67"/>
                  </a:lnTo>
                  <a:lnTo>
                    <a:pt x="15" y="56"/>
                  </a:lnTo>
                  <a:lnTo>
                    <a:pt x="6" y="44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14" y="18"/>
                  </a:lnTo>
                  <a:lnTo>
                    <a:pt x="27" y="27"/>
                  </a:lnTo>
                  <a:lnTo>
                    <a:pt x="38" y="35"/>
                  </a:lnTo>
                  <a:lnTo>
                    <a:pt x="50" y="42"/>
                  </a:lnTo>
                  <a:lnTo>
                    <a:pt x="63" y="50"/>
                  </a:lnTo>
                  <a:lnTo>
                    <a:pt x="76" y="56"/>
                  </a:lnTo>
                  <a:lnTo>
                    <a:pt x="90" y="63"/>
                  </a:lnTo>
                  <a:lnTo>
                    <a:pt x="105" y="71"/>
                  </a:lnTo>
                  <a:lnTo>
                    <a:pt x="118" y="75"/>
                  </a:lnTo>
                  <a:lnTo>
                    <a:pt x="131" y="78"/>
                  </a:lnTo>
                  <a:lnTo>
                    <a:pt x="145" y="80"/>
                  </a:lnTo>
                  <a:lnTo>
                    <a:pt x="160" y="82"/>
                  </a:lnTo>
                  <a:lnTo>
                    <a:pt x="175" y="80"/>
                  </a:lnTo>
                  <a:lnTo>
                    <a:pt x="188" y="76"/>
                  </a:lnTo>
                  <a:lnTo>
                    <a:pt x="204" y="73"/>
                  </a:lnTo>
                  <a:lnTo>
                    <a:pt x="219" y="67"/>
                  </a:lnTo>
                  <a:lnTo>
                    <a:pt x="228" y="65"/>
                  </a:lnTo>
                  <a:lnTo>
                    <a:pt x="238" y="63"/>
                  </a:lnTo>
                  <a:lnTo>
                    <a:pt x="247" y="63"/>
                  </a:lnTo>
                  <a:lnTo>
                    <a:pt x="257" y="61"/>
                  </a:lnTo>
                  <a:lnTo>
                    <a:pt x="266" y="57"/>
                  </a:lnTo>
                  <a:lnTo>
                    <a:pt x="278" y="54"/>
                  </a:lnTo>
                  <a:lnTo>
                    <a:pt x="287" y="52"/>
                  </a:lnTo>
                  <a:lnTo>
                    <a:pt x="299" y="50"/>
                  </a:lnTo>
                  <a:lnTo>
                    <a:pt x="308" y="44"/>
                  </a:lnTo>
                  <a:lnTo>
                    <a:pt x="318" y="42"/>
                  </a:lnTo>
                  <a:lnTo>
                    <a:pt x="327" y="42"/>
                  </a:lnTo>
                  <a:lnTo>
                    <a:pt x="339" y="42"/>
                  </a:lnTo>
                  <a:lnTo>
                    <a:pt x="348" y="42"/>
                  </a:lnTo>
                  <a:lnTo>
                    <a:pt x="359" y="48"/>
                  </a:lnTo>
                  <a:lnTo>
                    <a:pt x="369" y="52"/>
                  </a:lnTo>
                  <a:lnTo>
                    <a:pt x="380" y="59"/>
                  </a:lnTo>
                  <a:lnTo>
                    <a:pt x="394" y="63"/>
                  </a:lnTo>
                  <a:lnTo>
                    <a:pt x="407" y="63"/>
                  </a:lnTo>
                  <a:lnTo>
                    <a:pt x="420" y="63"/>
                  </a:lnTo>
                  <a:lnTo>
                    <a:pt x="434" y="61"/>
                  </a:lnTo>
                  <a:lnTo>
                    <a:pt x="445" y="56"/>
                  </a:lnTo>
                  <a:lnTo>
                    <a:pt x="458" y="52"/>
                  </a:lnTo>
                  <a:lnTo>
                    <a:pt x="470" y="48"/>
                  </a:lnTo>
                  <a:lnTo>
                    <a:pt x="485" y="44"/>
                  </a:lnTo>
                  <a:lnTo>
                    <a:pt x="496" y="38"/>
                  </a:lnTo>
                  <a:lnTo>
                    <a:pt x="510" y="33"/>
                  </a:lnTo>
                  <a:lnTo>
                    <a:pt x="521" y="29"/>
                  </a:lnTo>
                  <a:lnTo>
                    <a:pt x="536" y="27"/>
                  </a:lnTo>
                  <a:lnTo>
                    <a:pt x="549" y="21"/>
                  </a:lnTo>
                  <a:lnTo>
                    <a:pt x="563" y="21"/>
                  </a:lnTo>
                  <a:lnTo>
                    <a:pt x="578" y="21"/>
                  </a:lnTo>
                  <a:lnTo>
                    <a:pt x="595" y="27"/>
                  </a:lnTo>
                  <a:lnTo>
                    <a:pt x="606" y="27"/>
                  </a:lnTo>
                  <a:lnTo>
                    <a:pt x="620" y="27"/>
                  </a:lnTo>
                  <a:lnTo>
                    <a:pt x="633" y="27"/>
                  </a:lnTo>
                  <a:lnTo>
                    <a:pt x="648" y="27"/>
                  </a:lnTo>
                  <a:lnTo>
                    <a:pt x="662" y="27"/>
                  </a:lnTo>
                  <a:lnTo>
                    <a:pt x="675" y="27"/>
                  </a:lnTo>
                  <a:lnTo>
                    <a:pt x="690" y="27"/>
                  </a:lnTo>
                  <a:lnTo>
                    <a:pt x="705" y="27"/>
                  </a:lnTo>
                  <a:lnTo>
                    <a:pt x="719" y="25"/>
                  </a:lnTo>
                  <a:lnTo>
                    <a:pt x="730" y="23"/>
                  </a:lnTo>
                  <a:lnTo>
                    <a:pt x="743" y="21"/>
                  </a:lnTo>
                  <a:lnTo>
                    <a:pt x="759" y="19"/>
                  </a:lnTo>
                  <a:lnTo>
                    <a:pt x="772" y="16"/>
                  </a:lnTo>
                  <a:lnTo>
                    <a:pt x="785" y="12"/>
                  </a:lnTo>
                  <a:lnTo>
                    <a:pt x="798" y="6"/>
                  </a:lnTo>
                  <a:lnTo>
                    <a:pt x="812" y="4"/>
                  </a:lnTo>
                  <a:lnTo>
                    <a:pt x="812" y="4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85" name="Freeform 373"/>
            <p:cNvSpPr>
              <a:spLocks/>
            </p:cNvSpPr>
            <p:nvPr/>
          </p:nvSpPr>
          <p:spPr bwMode="auto">
            <a:xfrm>
              <a:off x="2207" y="2541"/>
              <a:ext cx="431" cy="46"/>
            </a:xfrm>
            <a:custGeom>
              <a:avLst/>
              <a:gdLst/>
              <a:ahLst/>
              <a:cxnLst>
                <a:cxn ang="0">
                  <a:pos x="234" y="6"/>
                </a:cxn>
                <a:cxn ang="0">
                  <a:pos x="268" y="8"/>
                </a:cxn>
                <a:cxn ang="0">
                  <a:pos x="302" y="13"/>
                </a:cxn>
                <a:cxn ang="0">
                  <a:pos x="337" y="17"/>
                </a:cxn>
                <a:cxn ang="0">
                  <a:pos x="367" y="32"/>
                </a:cxn>
                <a:cxn ang="0">
                  <a:pos x="399" y="47"/>
                </a:cxn>
                <a:cxn ang="0">
                  <a:pos x="437" y="40"/>
                </a:cxn>
                <a:cxn ang="0">
                  <a:pos x="473" y="34"/>
                </a:cxn>
                <a:cxn ang="0">
                  <a:pos x="513" y="32"/>
                </a:cxn>
                <a:cxn ang="0">
                  <a:pos x="551" y="40"/>
                </a:cxn>
                <a:cxn ang="0">
                  <a:pos x="589" y="59"/>
                </a:cxn>
                <a:cxn ang="0">
                  <a:pos x="639" y="63"/>
                </a:cxn>
                <a:cxn ang="0">
                  <a:pos x="690" y="63"/>
                </a:cxn>
                <a:cxn ang="0">
                  <a:pos x="741" y="57"/>
                </a:cxn>
                <a:cxn ang="0">
                  <a:pos x="793" y="51"/>
                </a:cxn>
                <a:cxn ang="0">
                  <a:pos x="844" y="53"/>
                </a:cxn>
                <a:cxn ang="0">
                  <a:pos x="857" y="82"/>
                </a:cxn>
                <a:cxn ang="0">
                  <a:pos x="793" y="80"/>
                </a:cxn>
                <a:cxn ang="0">
                  <a:pos x="736" y="85"/>
                </a:cxn>
                <a:cxn ang="0">
                  <a:pos x="675" y="91"/>
                </a:cxn>
                <a:cxn ang="0">
                  <a:pos x="616" y="89"/>
                </a:cxn>
                <a:cxn ang="0">
                  <a:pos x="557" y="76"/>
                </a:cxn>
                <a:cxn ang="0">
                  <a:pos x="519" y="61"/>
                </a:cxn>
                <a:cxn ang="0">
                  <a:pos x="492" y="57"/>
                </a:cxn>
                <a:cxn ang="0">
                  <a:pos x="466" y="61"/>
                </a:cxn>
                <a:cxn ang="0">
                  <a:pos x="439" y="66"/>
                </a:cxn>
                <a:cxn ang="0">
                  <a:pos x="401" y="89"/>
                </a:cxn>
                <a:cxn ang="0">
                  <a:pos x="371" y="65"/>
                </a:cxn>
                <a:cxn ang="0">
                  <a:pos x="339" y="51"/>
                </a:cxn>
                <a:cxn ang="0">
                  <a:pos x="306" y="42"/>
                </a:cxn>
                <a:cxn ang="0">
                  <a:pos x="274" y="40"/>
                </a:cxn>
                <a:cxn ang="0">
                  <a:pos x="242" y="34"/>
                </a:cxn>
                <a:cxn ang="0">
                  <a:pos x="202" y="40"/>
                </a:cxn>
                <a:cxn ang="0">
                  <a:pos x="158" y="55"/>
                </a:cxn>
                <a:cxn ang="0">
                  <a:pos x="116" y="70"/>
                </a:cxn>
                <a:cxn ang="0">
                  <a:pos x="72" y="78"/>
                </a:cxn>
                <a:cxn ang="0">
                  <a:pos x="29" y="84"/>
                </a:cxn>
                <a:cxn ang="0">
                  <a:pos x="6" y="66"/>
                </a:cxn>
                <a:cxn ang="0">
                  <a:pos x="36" y="55"/>
                </a:cxn>
                <a:cxn ang="0">
                  <a:pos x="76" y="49"/>
                </a:cxn>
                <a:cxn ang="0">
                  <a:pos x="116" y="40"/>
                </a:cxn>
                <a:cxn ang="0">
                  <a:pos x="152" y="27"/>
                </a:cxn>
                <a:cxn ang="0">
                  <a:pos x="188" y="9"/>
                </a:cxn>
                <a:cxn ang="0">
                  <a:pos x="215" y="0"/>
                </a:cxn>
              </a:cxnLst>
              <a:rect l="0" t="0" r="r" b="b"/>
              <a:pathLst>
                <a:path w="861" h="91">
                  <a:moveTo>
                    <a:pt x="215" y="0"/>
                  </a:moveTo>
                  <a:lnTo>
                    <a:pt x="224" y="2"/>
                  </a:lnTo>
                  <a:lnTo>
                    <a:pt x="234" y="6"/>
                  </a:lnTo>
                  <a:lnTo>
                    <a:pt x="245" y="6"/>
                  </a:lnTo>
                  <a:lnTo>
                    <a:pt x="257" y="8"/>
                  </a:lnTo>
                  <a:lnTo>
                    <a:pt x="268" y="8"/>
                  </a:lnTo>
                  <a:lnTo>
                    <a:pt x="280" y="9"/>
                  </a:lnTo>
                  <a:lnTo>
                    <a:pt x="291" y="11"/>
                  </a:lnTo>
                  <a:lnTo>
                    <a:pt x="302" y="13"/>
                  </a:lnTo>
                  <a:lnTo>
                    <a:pt x="314" y="13"/>
                  </a:lnTo>
                  <a:lnTo>
                    <a:pt x="325" y="15"/>
                  </a:lnTo>
                  <a:lnTo>
                    <a:pt x="337" y="17"/>
                  </a:lnTo>
                  <a:lnTo>
                    <a:pt x="348" y="23"/>
                  </a:lnTo>
                  <a:lnTo>
                    <a:pt x="358" y="27"/>
                  </a:lnTo>
                  <a:lnTo>
                    <a:pt x="367" y="32"/>
                  </a:lnTo>
                  <a:lnTo>
                    <a:pt x="377" y="40"/>
                  </a:lnTo>
                  <a:lnTo>
                    <a:pt x="388" y="51"/>
                  </a:lnTo>
                  <a:lnTo>
                    <a:pt x="399" y="47"/>
                  </a:lnTo>
                  <a:lnTo>
                    <a:pt x="413" y="44"/>
                  </a:lnTo>
                  <a:lnTo>
                    <a:pt x="424" y="40"/>
                  </a:lnTo>
                  <a:lnTo>
                    <a:pt x="437" y="40"/>
                  </a:lnTo>
                  <a:lnTo>
                    <a:pt x="449" y="36"/>
                  </a:lnTo>
                  <a:lnTo>
                    <a:pt x="462" y="36"/>
                  </a:lnTo>
                  <a:lnTo>
                    <a:pt x="473" y="34"/>
                  </a:lnTo>
                  <a:lnTo>
                    <a:pt x="489" y="34"/>
                  </a:lnTo>
                  <a:lnTo>
                    <a:pt x="500" y="32"/>
                  </a:lnTo>
                  <a:lnTo>
                    <a:pt x="513" y="32"/>
                  </a:lnTo>
                  <a:lnTo>
                    <a:pt x="527" y="34"/>
                  </a:lnTo>
                  <a:lnTo>
                    <a:pt x="540" y="38"/>
                  </a:lnTo>
                  <a:lnTo>
                    <a:pt x="551" y="40"/>
                  </a:lnTo>
                  <a:lnTo>
                    <a:pt x="563" y="44"/>
                  </a:lnTo>
                  <a:lnTo>
                    <a:pt x="576" y="49"/>
                  </a:lnTo>
                  <a:lnTo>
                    <a:pt x="589" y="59"/>
                  </a:lnTo>
                  <a:lnTo>
                    <a:pt x="605" y="63"/>
                  </a:lnTo>
                  <a:lnTo>
                    <a:pt x="622" y="63"/>
                  </a:lnTo>
                  <a:lnTo>
                    <a:pt x="639" y="63"/>
                  </a:lnTo>
                  <a:lnTo>
                    <a:pt x="656" y="65"/>
                  </a:lnTo>
                  <a:lnTo>
                    <a:pt x="673" y="63"/>
                  </a:lnTo>
                  <a:lnTo>
                    <a:pt x="690" y="63"/>
                  </a:lnTo>
                  <a:lnTo>
                    <a:pt x="707" y="61"/>
                  </a:lnTo>
                  <a:lnTo>
                    <a:pt x="724" y="61"/>
                  </a:lnTo>
                  <a:lnTo>
                    <a:pt x="741" y="57"/>
                  </a:lnTo>
                  <a:lnTo>
                    <a:pt x="759" y="55"/>
                  </a:lnTo>
                  <a:lnTo>
                    <a:pt x="776" y="51"/>
                  </a:lnTo>
                  <a:lnTo>
                    <a:pt x="793" y="51"/>
                  </a:lnTo>
                  <a:lnTo>
                    <a:pt x="810" y="51"/>
                  </a:lnTo>
                  <a:lnTo>
                    <a:pt x="827" y="51"/>
                  </a:lnTo>
                  <a:lnTo>
                    <a:pt x="844" y="53"/>
                  </a:lnTo>
                  <a:lnTo>
                    <a:pt x="861" y="59"/>
                  </a:lnTo>
                  <a:lnTo>
                    <a:pt x="859" y="70"/>
                  </a:lnTo>
                  <a:lnTo>
                    <a:pt x="857" y="82"/>
                  </a:lnTo>
                  <a:lnTo>
                    <a:pt x="836" y="80"/>
                  </a:lnTo>
                  <a:lnTo>
                    <a:pt x="814" y="80"/>
                  </a:lnTo>
                  <a:lnTo>
                    <a:pt x="793" y="80"/>
                  </a:lnTo>
                  <a:lnTo>
                    <a:pt x="774" y="84"/>
                  </a:lnTo>
                  <a:lnTo>
                    <a:pt x="755" y="84"/>
                  </a:lnTo>
                  <a:lnTo>
                    <a:pt x="736" y="85"/>
                  </a:lnTo>
                  <a:lnTo>
                    <a:pt x="715" y="87"/>
                  </a:lnTo>
                  <a:lnTo>
                    <a:pt x="696" y="91"/>
                  </a:lnTo>
                  <a:lnTo>
                    <a:pt x="675" y="91"/>
                  </a:lnTo>
                  <a:lnTo>
                    <a:pt x="654" y="91"/>
                  </a:lnTo>
                  <a:lnTo>
                    <a:pt x="635" y="89"/>
                  </a:lnTo>
                  <a:lnTo>
                    <a:pt x="616" y="89"/>
                  </a:lnTo>
                  <a:lnTo>
                    <a:pt x="597" y="85"/>
                  </a:lnTo>
                  <a:lnTo>
                    <a:pt x="576" y="84"/>
                  </a:lnTo>
                  <a:lnTo>
                    <a:pt x="557" y="76"/>
                  </a:lnTo>
                  <a:lnTo>
                    <a:pt x="540" y="70"/>
                  </a:lnTo>
                  <a:lnTo>
                    <a:pt x="530" y="65"/>
                  </a:lnTo>
                  <a:lnTo>
                    <a:pt x="519" y="61"/>
                  </a:lnTo>
                  <a:lnTo>
                    <a:pt x="510" y="57"/>
                  </a:lnTo>
                  <a:lnTo>
                    <a:pt x="502" y="57"/>
                  </a:lnTo>
                  <a:lnTo>
                    <a:pt x="492" y="57"/>
                  </a:lnTo>
                  <a:lnTo>
                    <a:pt x="485" y="57"/>
                  </a:lnTo>
                  <a:lnTo>
                    <a:pt x="473" y="57"/>
                  </a:lnTo>
                  <a:lnTo>
                    <a:pt x="466" y="61"/>
                  </a:lnTo>
                  <a:lnTo>
                    <a:pt x="456" y="61"/>
                  </a:lnTo>
                  <a:lnTo>
                    <a:pt x="447" y="63"/>
                  </a:lnTo>
                  <a:lnTo>
                    <a:pt x="439" y="66"/>
                  </a:lnTo>
                  <a:lnTo>
                    <a:pt x="430" y="72"/>
                  </a:lnTo>
                  <a:lnTo>
                    <a:pt x="415" y="80"/>
                  </a:lnTo>
                  <a:lnTo>
                    <a:pt x="401" y="89"/>
                  </a:lnTo>
                  <a:lnTo>
                    <a:pt x="390" y="80"/>
                  </a:lnTo>
                  <a:lnTo>
                    <a:pt x="380" y="72"/>
                  </a:lnTo>
                  <a:lnTo>
                    <a:pt x="371" y="65"/>
                  </a:lnTo>
                  <a:lnTo>
                    <a:pt x="359" y="61"/>
                  </a:lnTo>
                  <a:lnTo>
                    <a:pt x="348" y="53"/>
                  </a:lnTo>
                  <a:lnTo>
                    <a:pt x="339" y="51"/>
                  </a:lnTo>
                  <a:lnTo>
                    <a:pt x="327" y="47"/>
                  </a:lnTo>
                  <a:lnTo>
                    <a:pt x="318" y="46"/>
                  </a:lnTo>
                  <a:lnTo>
                    <a:pt x="306" y="42"/>
                  </a:lnTo>
                  <a:lnTo>
                    <a:pt x="295" y="40"/>
                  </a:lnTo>
                  <a:lnTo>
                    <a:pt x="283" y="40"/>
                  </a:lnTo>
                  <a:lnTo>
                    <a:pt x="274" y="40"/>
                  </a:lnTo>
                  <a:lnTo>
                    <a:pt x="263" y="38"/>
                  </a:lnTo>
                  <a:lnTo>
                    <a:pt x="251" y="36"/>
                  </a:lnTo>
                  <a:lnTo>
                    <a:pt x="242" y="34"/>
                  </a:lnTo>
                  <a:lnTo>
                    <a:pt x="232" y="32"/>
                  </a:lnTo>
                  <a:lnTo>
                    <a:pt x="217" y="36"/>
                  </a:lnTo>
                  <a:lnTo>
                    <a:pt x="202" y="40"/>
                  </a:lnTo>
                  <a:lnTo>
                    <a:pt x="188" y="46"/>
                  </a:lnTo>
                  <a:lnTo>
                    <a:pt x="173" y="51"/>
                  </a:lnTo>
                  <a:lnTo>
                    <a:pt x="158" y="55"/>
                  </a:lnTo>
                  <a:lnTo>
                    <a:pt x="143" y="61"/>
                  </a:lnTo>
                  <a:lnTo>
                    <a:pt x="129" y="65"/>
                  </a:lnTo>
                  <a:lnTo>
                    <a:pt x="116" y="70"/>
                  </a:lnTo>
                  <a:lnTo>
                    <a:pt x="101" y="74"/>
                  </a:lnTo>
                  <a:lnTo>
                    <a:pt x="86" y="76"/>
                  </a:lnTo>
                  <a:lnTo>
                    <a:pt x="72" y="78"/>
                  </a:lnTo>
                  <a:lnTo>
                    <a:pt x="57" y="82"/>
                  </a:lnTo>
                  <a:lnTo>
                    <a:pt x="42" y="82"/>
                  </a:lnTo>
                  <a:lnTo>
                    <a:pt x="29" y="84"/>
                  </a:lnTo>
                  <a:lnTo>
                    <a:pt x="14" y="82"/>
                  </a:lnTo>
                  <a:lnTo>
                    <a:pt x="0" y="82"/>
                  </a:lnTo>
                  <a:lnTo>
                    <a:pt x="6" y="66"/>
                  </a:lnTo>
                  <a:lnTo>
                    <a:pt x="10" y="55"/>
                  </a:lnTo>
                  <a:lnTo>
                    <a:pt x="23" y="55"/>
                  </a:lnTo>
                  <a:lnTo>
                    <a:pt x="36" y="55"/>
                  </a:lnTo>
                  <a:lnTo>
                    <a:pt x="50" y="53"/>
                  </a:lnTo>
                  <a:lnTo>
                    <a:pt x="65" y="51"/>
                  </a:lnTo>
                  <a:lnTo>
                    <a:pt x="76" y="49"/>
                  </a:lnTo>
                  <a:lnTo>
                    <a:pt x="90" y="47"/>
                  </a:lnTo>
                  <a:lnTo>
                    <a:pt x="103" y="44"/>
                  </a:lnTo>
                  <a:lnTo>
                    <a:pt x="116" y="40"/>
                  </a:lnTo>
                  <a:lnTo>
                    <a:pt x="128" y="36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6" y="21"/>
                  </a:lnTo>
                  <a:lnTo>
                    <a:pt x="177" y="15"/>
                  </a:lnTo>
                  <a:lnTo>
                    <a:pt x="188" y="9"/>
                  </a:lnTo>
                  <a:lnTo>
                    <a:pt x="202" y="6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42D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86" name="Freeform 374"/>
            <p:cNvSpPr>
              <a:spLocks/>
            </p:cNvSpPr>
            <p:nvPr/>
          </p:nvSpPr>
          <p:spPr bwMode="auto">
            <a:xfrm>
              <a:off x="2309" y="707"/>
              <a:ext cx="719" cy="2032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7" y="38"/>
                </a:cxn>
                <a:cxn ang="0">
                  <a:pos x="144" y="106"/>
                </a:cxn>
                <a:cxn ang="0">
                  <a:pos x="273" y="317"/>
                </a:cxn>
                <a:cxn ang="0">
                  <a:pos x="566" y="591"/>
                </a:cxn>
                <a:cxn ang="0">
                  <a:pos x="570" y="70"/>
                </a:cxn>
                <a:cxn ang="0">
                  <a:pos x="652" y="0"/>
                </a:cxn>
                <a:cxn ang="0">
                  <a:pos x="712" y="226"/>
                </a:cxn>
                <a:cxn ang="0">
                  <a:pos x="741" y="412"/>
                </a:cxn>
                <a:cxn ang="0">
                  <a:pos x="701" y="796"/>
                </a:cxn>
                <a:cxn ang="0">
                  <a:pos x="883" y="1003"/>
                </a:cxn>
                <a:cxn ang="0">
                  <a:pos x="815" y="1413"/>
                </a:cxn>
                <a:cxn ang="0">
                  <a:pos x="838" y="1793"/>
                </a:cxn>
                <a:cxn ang="0">
                  <a:pos x="796" y="1987"/>
                </a:cxn>
                <a:cxn ang="0">
                  <a:pos x="929" y="2210"/>
                </a:cxn>
                <a:cxn ang="0">
                  <a:pos x="965" y="1879"/>
                </a:cxn>
                <a:cxn ang="0">
                  <a:pos x="940" y="1647"/>
                </a:cxn>
                <a:cxn ang="0">
                  <a:pos x="904" y="1501"/>
                </a:cxn>
                <a:cxn ang="0">
                  <a:pos x="975" y="1292"/>
                </a:cxn>
                <a:cxn ang="0">
                  <a:pos x="967" y="1045"/>
                </a:cxn>
                <a:cxn ang="0">
                  <a:pos x="883" y="710"/>
                </a:cxn>
                <a:cxn ang="0">
                  <a:pos x="937" y="368"/>
                </a:cxn>
                <a:cxn ang="0">
                  <a:pos x="872" y="182"/>
                </a:cxn>
                <a:cxn ang="0">
                  <a:pos x="889" y="45"/>
                </a:cxn>
                <a:cxn ang="0">
                  <a:pos x="1018" y="173"/>
                </a:cxn>
                <a:cxn ang="0">
                  <a:pos x="1054" y="397"/>
                </a:cxn>
                <a:cxn ang="0">
                  <a:pos x="984" y="640"/>
                </a:cxn>
                <a:cxn ang="0">
                  <a:pos x="984" y="720"/>
                </a:cxn>
                <a:cxn ang="0">
                  <a:pos x="1049" y="883"/>
                </a:cxn>
                <a:cxn ang="0">
                  <a:pos x="1054" y="1172"/>
                </a:cxn>
                <a:cxn ang="0">
                  <a:pos x="1149" y="986"/>
                </a:cxn>
                <a:cxn ang="0">
                  <a:pos x="1087" y="777"/>
                </a:cxn>
                <a:cxn ang="0">
                  <a:pos x="1218" y="611"/>
                </a:cxn>
                <a:cxn ang="0">
                  <a:pos x="1222" y="220"/>
                </a:cxn>
                <a:cxn ang="0">
                  <a:pos x="1303" y="114"/>
                </a:cxn>
                <a:cxn ang="0">
                  <a:pos x="1347" y="182"/>
                </a:cxn>
                <a:cxn ang="0">
                  <a:pos x="1438" y="705"/>
                </a:cxn>
                <a:cxn ang="0">
                  <a:pos x="1265" y="1083"/>
                </a:cxn>
                <a:cxn ang="0">
                  <a:pos x="1283" y="1299"/>
                </a:cxn>
                <a:cxn ang="0">
                  <a:pos x="1195" y="1641"/>
                </a:cxn>
                <a:cxn ang="0">
                  <a:pos x="1199" y="2219"/>
                </a:cxn>
                <a:cxn ang="0">
                  <a:pos x="1066" y="2629"/>
                </a:cxn>
                <a:cxn ang="0">
                  <a:pos x="952" y="2897"/>
                </a:cxn>
                <a:cxn ang="0">
                  <a:pos x="978" y="3222"/>
                </a:cxn>
                <a:cxn ang="0">
                  <a:pos x="971" y="3559"/>
                </a:cxn>
                <a:cxn ang="0">
                  <a:pos x="1094" y="4011"/>
                </a:cxn>
                <a:cxn ang="0">
                  <a:pos x="832" y="4049"/>
                </a:cxn>
                <a:cxn ang="0">
                  <a:pos x="655" y="4062"/>
                </a:cxn>
                <a:cxn ang="0">
                  <a:pos x="667" y="3777"/>
                </a:cxn>
                <a:cxn ang="0">
                  <a:pos x="760" y="3386"/>
                </a:cxn>
                <a:cxn ang="0">
                  <a:pos x="720" y="2686"/>
                </a:cxn>
                <a:cxn ang="0">
                  <a:pos x="701" y="2289"/>
                </a:cxn>
                <a:cxn ang="0">
                  <a:pos x="545" y="2069"/>
                </a:cxn>
                <a:cxn ang="0">
                  <a:pos x="632" y="1544"/>
                </a:cxn>
                <a:cxn ang="0">
                  <a:pos x="644" y="1202"/>
                </a:cxn>
                <a:cxn ang="0">
                  <a:pos x="511" y="904"/>
                </a:cxn>
                <a:cxn ang="0">
                  <a:pos x="258" y="496"/>
                </a:cxn>
                <a:cxn ang="0">
                  <a:pos x="0" y="155"/>
                </a:cxn>
                <a:cxn ang="0">
                  <a:pos x="0" y="155"/>
                </a:cxn>
              </a:cxnLst>
              <a:rect l="0" t="0" r="r" b="b"/>
              <a:pathLst>
                <a:path w="1438" h="4062">
                  <a:moveTo>
                    <a:pt x="0" y="155"/>
                  </a:moveTo>
                  <a:lnTo>
                    <a:pt x="7" y="38"/>
                  </a:lnTo>
                  <a:lnTo>
                    <a:pt x="144" y="106"/>
                  </a:lnTo>
                  <a:lnTo>
                    <a:pt x="273" y="317"/>
                  </a:lnTo>
                  <a:lnTo>
                    <a:pt x="566" y="591"/>
                  </a:lnTo>
                  <a:lnTo>
                    <a:pt x="570" y="70"/>
                  </a:lnTo>
                  <a:lnTo>
                    <a:pt x="652" y="0"/>
                  </a:lnTo>
                  <a:lnTo>
                    <a:pt x="712" y="226"/>
                  </a:lnTo>
                  <a:lnTo>
                    <a:pt x="741" y="412"/>
                  </a:lnTo>
                  <a:lnTo>
                    <a:pt x="701" y="796"/>
                  </a:lnTo>
                  <a:lnTo>
                    <a:pt x="883" y="1003"/>
                  </a:lnTo>
                  <a:lnTo>
                    <a:pt x="815" y="1413"/>
                  </a:lnTo>
                  <a:lnTo>
                    <a:pt x="838" y="1793"/>
                  </a:lnTo>
                  <a:lnTo>
                    <a:pt x="796" y="1987"/>
                  </a:lnTo>
                  <a:lnTo>
                    <a:pt x="929" y="2210"/>
                  </a:lnTo>
                  <a:lnTo>
                    <a:pt x="965" y="1879"/>
                  </a:lnTo>
                  <a:lnTo>
                    <a:pt x="940" y="1647"/>
                  </a:lnTo>
                  <a:lnTo>
                    <a:pt x="904" y="1501"/>
                  </a:lnTo>
                  <a:lnTo>
                    <a:pt x="975" y="1292"/>
                  </a:lnTo>
                  <a:lnTo>
                    <a:pt x="967" y="1045"/>
                  </a:lnTo>
                  <a:lnTo>
                    <a:pt x="883" y="710"/>
                  </a:lnTo>
                  <a:lnTo>
                    <a:pt x="937" y="368"/>
                  </a:lnTo>
                  <a:lnTo>
                    <a:pt x="872" y="182"/>
                  </a:lnTo>
                  <a:lnTo>
                    <a:pt x="889" y="45"/>
                  </a:lnTo>
                  <a:lnTo>
                    <a:pt x="1018" y="173"/>
                  </a:lnTo>
                  <a:lnTo>
                    <a:pt x="1054" y="397"/>
                  </a:lnTo>
                  <a:lnTo>
                    <a:pt x="984" y="640"/>
                  </a:lnTo>
                  <a:lnTo>
                    <a:pt x="984" y="720"/>
                  </a:lnTo>
                  <a:lnTo>
                    <a:pt x="1049" y="883"/>
                  </a:lnTo>
                  <a:lnTo>
                    <a:pt x="1054" y="1172"/>
                  </a:lnTo>
                  <a:lnTo>
                    <a:pt x="1149" y="986"/>
                  </a:lnTo>
                  <a:lnTo>
                    <a:pt x="1087" y="777"/>
                  </a:lnTo>
                  <a:lnTo>
                    <a:pt x="1218" y="611"/>
                  </a:lnTo>
                  <a:lnTo>
                    <a:pt x="1222" y="220"/>
                  </a:lnTo>
                  <a:lnTo>
                    <a:pt x="1303" y="114"/>
                  </a:lnTo>
                  <a:lnTo>
                    <a:pt x="1347" y="182"/>
                  </a:lnTo>
                  <a:lnTo>
                    <a:pt x="1438" y="705"/>
                  </a:lnTo>
                  <a:lnTo>
                    <a:pt x="1265" y="1083"/>
                  </a:lnTo>
                  <a:lnTo>
                    <a:pt x="1283" y="1299"/>
                  </a:lnTo>
                  <a:lnTo>
                    <a:pt x="1195" y="1641"/>
                  </a:lnTo>
                  <a:lnTo>
                    <a:pt x="1199" y="2219"/>
                  </a:lnTo>
                  <a:lnTo>
                    <a:pt x="1066" y="2629"/>
                  </a:lnTo>
                  <a:lnTo>
                    <a:pt x="952" y="2897"/>
                  </a:lnTo>
                  <a:lnTo>
                    <a:pt x="978" y="3222"/>
                  </a:lnTo>
                  <a:lnTo>
                    <a:pt x="971" y="3559"/>
                  </a:lnTo>
                  <a:lnTo>
                    <a:pt x="1094" y="4011"/>
                  </a:lnTo>
                  <a:lnTo>
                    <a:pt x="832" y="4049"/>
                  </a:lnTo>
                  <a:lnTo>
                    <a:pt x="655" y="4062"/>
                  </a:lnTo>
                  <a:lnTo>
                    <a:pt x="667" y="3777"/>
                  </a:lnTo>
                  <a:lnTo>
                    <a:pt x="760" y="3386"/>
                  </a:lnTo>
                  <a:lnTo>
                    <a:pt x="720" y="2686"/>
                  </a:lnTo>
                  <a:lnTo>
                    <a:pt x="701" y="2289"/>
                  </a:lnTo>
                  <a:lnTo>
                    <a:pt x="545" y="2069"/>
                  </a:lnTo>
                  <a:lnTo>
                    <a:pt x="632" y="1544"/>
                  </a:lnTo>
                  <a:lnTo>
                    <a:pt x="644" y="1202"/>
                  </a:lnTo>
                  <a:lnTo>
                    <a:pt x="511" y="904"/>
                  </a:lnTo>
                  <a:lnTo>
                    <a:pt x="258" y="496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C5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87" name="Freeform 375"/>
            <p:cNvSpPr>
              <a:spLocks/>
            </p:cNvSpPr>
            <p:nvPr/>
          </p:nvSpPr>
          <p:spPr bwMode="auto">
            <a:xfrm>
              <a:off x="3886" y="1579"/>
              <a:ext cx="375" cy="147"/>
            </a:xfrm>
            <a:custGeom>
              <a:avLst/>
              <a:gdLst/>
              <a:ahLst/>
              <a:cxnLst>
                <a:cxn ang="0">
                  <a:pos x="748" y="15"/>
                </a:cxn>
                <a:cxn ang="0">
                  <a:pos x="733" y="40"/>
                </a:cxn>
                <a:cxn ang="0">
                  <a:pos x="709" y="55"/>
                </a:cxn>
                <a:cxn ang="0">
                  <a:pos x="690" y="63"/>
                </a:cxn>
                <a:cxn ang="0">
                  <a:pos x="671" y="70"/>
                </a:cxn>
                <a:cxn ang="0">
                  <a:pos x="657" y="76"/>
                </a:cxn>
                <a:cxn ang="0">
                  <a:pos x="629" y="89"/>
                </a:cxn>
                <a:cxn ang="0">
                  <a:pos x="587" y="103"/>
                </a:cxn>
                <a:cxn ang="0">
                  <a:pos x="543" y="112"/>
                </a:cxn>
                <a:cxn ang="0">
                  <a:pos x="498" y="120"/>
                </a:cxn>
                <a:cxn ang="0">
                  <a:pos x="454" y="127"/>
                </a:cxn>
                <a:cxn ang="0">
                  <a:pos x="410" y="137"/>
                </a:cxn>
                <a:cxn ang="0">
                  <a:pos x="368" y="154"/>
                </a:cxn>
                <a:cxn ang="0">
                  <a:pos x="330" y="179"/>
                </a:cxn>
                <a:cxn ang="0">
                  <a:pos x="304" y="203"/>
                </a:cxn>
                <a:cxn ang="0">
                  <a:pos x="281" y="211"/>
                </a:cxn>
                <a:cxn ang="0">
                  <a:pos x="256" y="213"/>
                </a:cxn>
                <a:cxn ang="0">
                  <a:pos x="233" y="213"/>
                </a:cxn>
                <a:cxn ang="0">
                  <a:pos x="211" y="211"/>
                </a:cxn>
                <a:cxn ang="0">
                  <a:pos x="188" y="211"/>
                </a:cxn>
                <a:cxn ang="0">
                  <a:pos x="167" y="215"/>
                </a:cxn>
                <a:cxn ang="0">
                  <a:pos x="148" y="228"/>
                </a:cxn>
                <a:cxn ang="0">
                  <a:pos x="123" y="247"/>
                </a:cxn>
                <a:cxn ang="0">
                  <a:pos x="91" y="266"/>
                </a:cxn>
                <a:cxn ang="0">
                  <a:pos x="64" y="279"/>
                </a:cxn>
                <a:cxn ang="0">
                  <a:pos x="45" y="285"/>
                </a:cxn>
                <a:cxn ang="0">
                  <a:pos x="28" y="289"/>
                </a:cxn>
                <a:cxn ang="0">
                  <a:pos x="9" y="291"/>
                </a:cxn>
                <a:cxn ang="0">
                  <a:pos x="0" y="281"/>
                </a:cxn>
                <a:cxn ang="0">
                  <a:pos x="2" y="266"/>
                </a:cxn>
                <a:cxn ang="0">
                  <a:pos x="13" y="257"/>
                </a:cxn>
                <a:cxn ang="0">
                  <a:pos x="30" y="251"/>
                </a:cxn>
                <a:cxn ang="0">
                  <a:pos x="47" y="249"/>
                </a:cxn>
                <a:cxn ang="0">
                  <a:pos x="68" y="245"/>
                </a:cxn>
                <a:cxn ang="0">
                  <a:pos x="93" y="238"/>
                </a:cxn>
                <a:cxn ang="0">
                  <a:pos x="114" y="222"/>
                </a:cxn>
                <a:cxn ang="0">
                  <a:pos x="133" y="207"/>
                </a:cxn>
                <a:cxn ang="0">
                  <a:pos x="152" y="196"/>
                </a:cxn>
                <a:cxn ang="0">
                  <a:pos x="173" y="186"/>
                </a:cxn>
                <a:cxn ang="0">
                  <a:pos x="193" y="179"/>
                </a:cxn>
                <a:cxn ang="0">
                  <a:pos x="216" y="177"/>
                </a:cxn>
                <a:cxn ang="0">
                  <a:pos x="239" y="177"/>
                </a:cxn>
                <a:cxn ang="0">
                  <a:pos x="262" y="179"/>
                </a:cxn>
                <a:cxn ang="0">
                  <a:pos x="290" y="175"/>
                </a:cxn>
                <a:cxn ang="0">
                  <a:pos x="319" y="154"/>
                </a:cxn>
                <a:cxn ang="0">
                  <a:pos x="346" y="137"/>
                </a:cxn>
                <a:cxn ang="0">
                  <a:pos x="374" y="120"/>
                </a:cxn>
                <a:cxn ang="0">
                  <a:pos x="404" y="106"/>
                </a:cxn>
                <a:cxn ang="0">
                  <a:pos x="433" y="95"/>
                </a:cxn>
                <a:cxn ang="0">
                  <a:pos x="465" y="89"/>
                </a:cxn>
                <a:cxn ang="0">
                  <a:pos x="498" y="89"/>
                </a:cxn>
                <a:cxn ang="0">
                  <a:pos x="532" y="89"/>
                </a:cxn>
                <a:cxn ang="0">
                  <a:pos x="560" y="82"/>
                </a:cxn>
                <a:cxn ang="0">
                  <a:pos x="589" y="70"/>
                </a:cxn>
                <a:cxn ang="0">
                  <a:pos x="617" y="61"/>
                </a:cxn>
                <a:cxn ang="0">
                  <a:pos x="646" y="47"/>
                </a:cxn>
                <a:cxn ang="0">
                  <a:pos x="672" y="34"/>
                </a:cxn>
                <a:cxn ang="0">
                  <a:pos x="701" y="19"/>
                </a:cxn>
                <a:cxn ang="0">
                  <a:pos x="729" y="6"/>
                </a:cxn>
                <a:cxn ang="0">
                  <a:pos x="745" y="0"/>
                </a:cxn>
              </a:cxnLst>
              <a:rect l="0" t="0" r="r" b="b"/>
              <a:pathLst>
                <a:path w="748" h="293">
                  <a:moveTo>
                    <a:pt x="745" y="0"/>
                  </a:moveTo>
                  <a:lnTo>
                    <a:pt x="748" y="15"/>
                  </a:lnTo>
                  <a:lnTo>
                    <a:pt x="745" y="30"/>
                  </a:lnTo>
                  <a:lnTo>
                    <a:pt x="733" y="40"/>
                  </a:lnTo>
                  <a:lnTo>
                    <a:pt x="718" y="51"/>
                  </a:lnTo>
                  <a:lnTo>
                    <a:pt x="709" y="55"/>
                  </a:lnTo>
                  <a:lnTo>
                    <a:pt x="699" y="59"/>
                  </a:lnTo>
                  <a:lnTo>
                    <a:pt x="690" y="63"/>
                  </a:lnTo>
                  <a:lnTo>
                    <a:pt x="682" y="66"/>
                  </a:lnTo>
                  <a:lnTo>
                    <a:pt x="671" y="70"/>
                  </a:lnTo>
                  <a:lnTo>
                    <a:pt x="663" y="74"/>
                  </a:lnTo>
                  <a:lnTo>
                    <a:pt x="657" y="76"/>
                  </a:lnTo>
                  <a:lnTo>
                    <a:pt x="652" y="82"/>
                  </a:lnTo>
                  <a:lnTo>
                    <a:pt x="629" y="89"/>
                  </a:lnTo>
                  <a:lnTo>
                    <a:pt x="608" y="97"/>
                  </a:lnTo>
                  <a:lnTo>
                    <a:pt x="587" y="103"/>
                  </a:lnTo>
                  <a:lnTo>
                    <a:pt x="566" y="108"/>
                  </a:lnTo>
                  <a:lnTo>
                    <a:pt x="543" y="112"/>
                  </a:lnTo>
                  <a:lnTo>
                    <a:pt x="520" y="116"/>
                  </a:lnTo>
                  <a:lnTo>
                    <a:pt x="498" y="120"/>
                  </a:lnTo>
                  <a:lnTo>
                    <a:pt x="477" y="123"/>
                  </a:lnTo>
                  <a:lnTo>
                    <a:pt x="454" y="127"/>
                  </a:lnTo>
                  <a:lnTo>
                    <a:pt x="431" y="131"/>
                  </a:lnTo>
                  <a:lnTo>
                    <a:pt x="410" y="137"/>
                  </a:lnTo>
                  <a:lnTo>
                    <a:pt x="389" y="144"/>
                  </a:lnTo>
                  <a:lnTo>
                    <a:pt x="368" y="154"/>
                  </a:lnTo>
                  <a:lnTo>
                    <a:pt x="349" y="165"/>
                  </a:lnTo>
                  <a:lnTo>
                    <a:pt x="330" y="179"/>
                  </a:lnTo>
                  <a:lnTo>
                    <a:pt x="315" y="199"/>
                  </a:lnTo>
                  <a:lnTo>
                    <a:pt x="304" y="203"/>
                  </a:lnTo>
                  <a:lnTo>
                    <a:pt x="292" y="209"/>
                  </a:lnTo>
                  <a:lnTo>
                    <a:pt x="281" y="211"/>
                  </a:lnTo>
                  <a:lnTo>
                    <a:pt x="270" y="213"/>
                  </a:lnTo>
                  <a:lnTo>
                    <a:pt x="256" y="213"/>
                  </a:lnTo>
                  <a:lnTo>
                    <a:pt x="247" y="213"/>
                  </a:lnTo>
                  <a:lnTo>
                    <a:pt x="233" y="213"/>
                  </a:lnTo>
                  <a:lnTo>
                    <a:pt x="224" y="213"/>
                  </a:lnTo>
                  <a:lnTo>
                    <a:pt x="211" y="211"/>
                  </a:lnTo>
                  <a:lnTo>
                    <a:pt x="199" y="211"/>
                  </a:lnTo>
                  <a:lnTo>
                    <a:pt x="188" y="211"/>
                  </a:lnTo>
                  <a:lnTo>
                    <a:pt x="178" y="213"/>
                  </a:lnTo>
                  <a:lnTo>
                    <a:pt x="167" y="215"/>
                  </a:lnTo>
                  <a:lnTo>
                    <a:pt x="157" y="222"/>
                  </a:lnTo>
                  <a:lnTo>
                    <a:pt x="148" y="228"/>
                  </a:lnTo>
                  <a:lnTo>
                    <a:pt x="138" y="239"/>
                  </a:lnTo>
                  <a:lnTo>
                    <a:pt x="123" y="247"/>
                  </a:lnTo>
                  <a:lnTo>
                    <a:pt x="106" y="257"/>
                  </a:lnTo>
                  <a:lnTo>
                    <a:pt x="91" y="266"/>
                  </a:lnTo>
                  <a:lnTo>
                    <a:pt x="74" y="277"/>
                  </a:lnTo>
                  <a:lnTo>
                    <a:pt x="64" y="279"/>
                  </a:lnTo>
                  <a:lnTo>
                    <a:pt x="57" y="281"/>
                  </a:lnTo>
                  <a:lnTo>
                    <a:pt x="45" y="285"/>
                  </a:lnTo>
                  <a:lnTo>
                    <a:pt x="38" y="289"/>
                  </a:lnTo>
                  <a:lnTo>
                    <a:pt x="28" y="289"/>
                  </a:lnTo>
                  <a:lnTo>
                    <a:pt x="19" y="291"/>
                  </a:lnTo>
                  <a:lnTo>
                    <a:pt x="9" y="291"/>
                  </a:lnTo>
                  <a:lnTo>
                    <a:pt x="0" y="293"/>
                  </a:lnTo>
                  <a:lnTo>
                    <a:pt x="0" y="281"/>
                  </a:lnTo>
                  <a:lnTo>
                    <a:pt x="0" y="274"/>
                  </a:lnTo>
                  <a:lnTo>
                    <a:pt x="2" y="266"/>
                  </a:lnTo>
                  <a:lnTo>
                    <a:pt x="9" y="262"/>
                  </a:lnTo>
                  <a:lnTo>
                    <a:pt x="13" y="257"/>
                  </a:lnTo>
                  <a:lnTo>
                    <a:pt x="22" y="255"/>
                  </a:lnTo>
                  <a:lnTo>
                    <a:pt x="30" y="251"/>
                  </a:lnTo>
                  <a:lnTo>
                    <a:pt x="40" y="251"/>
                  </a:lnTo>
                  <a:lnTo>
                    <a:pt x="47" y="249"/>
                  </a:lnTo>
                  <a:lnTo>
                    <a:pt x="57" y="247"/>
                  </a:lnTo>
                  <a:lnTo>
                    <a:pt x="68" y="245"/>
                  </a:lnTo>
                  <a:lnTo>
                    <a:pt x="78" y="243"/>
                  </a:lnTo>
                  <a:lnTo>
                    <a:pt x="93" y="238"/>
                  </a:lnTo>
                  <a:lnTo>
                    <a:pt x="106" y="230"/>
                  </a:lnTo>
                  <a:lnTo>
                    <a:pt x="114" y="222"/>
                  </a:lnTo>
                  <a:lnTo>
                    <a:pt x="123" y="215"/>
                  </a:lnTo>
                  <a:lnTo>
                    <a:pt x="133" y="207"/>
                  </a:lnTo>
                  <a:lnTo>
                    <a:pt x="142" y="201"/>
                  </a:lnTo>
                  <a:lnTo>
                    <a:pt x="152" y="196"/>
                  </a:lnTo>
                  <a:lnTo>
                    <a:pt x="161" y="190"/>
                  </a:lnTo>
                  <a:lnTo>
                    <a:pt x="173" y="186"/>
                  </a:lnTo>
                  <a:lnTo>
                    <a:pt x="184" y="184"/>
                  </a:lnTo>
                  <a:lnTo>
                    <a:pt x="193" y="179"/>
                  </a:lnTo>
                  <a:lnTo>
                    <a:pt x="205" y="177"/>
                  </a:lnTo>
                  <a:lnTo>
                    <a:pt x="216" y="177"/>
                  </a:lnTo>
                  <a:lnTo>
                    <a:pt x="228" y="177"/>
                  </a:lnTo>
                  <a:lnTo>
                    <a:pt x="239" y="177"/>
                  </a:lnTo>
                  <a:lnTo>
                    <a:pt x="251" y="177"/>
                  </a:lnTo>
                  <a:lnTo>
                    <a:pt x="262" y="179"/>
                  </a:lnTo>
                  <a:lnTo>
                    <a:pt x="277" y="184"/>
                  </a:lnTo>
                  <a:lnTo>
                    <a:pt x="290" y="175"/>
                  </a:lnTo>
                  <a:lnTo>
                    <a:pt x="304" y="165"/>
                  </a:lnTo>
                  <a:lnTo>
                    <a:pt x="319" y="154"/>
                  </a:lnTo>
                  <a:lnTo>
                    <a:pt x="332" y="146"/>
                  </a:lnTo>
                  <a:lnTo>
                    <a:pt x="346" y="137"/>
                  </a:lnTo>
                  <a:lnTo>
                    <a:pt x="361" y="129"/>
                  </a:lnTo>
                  <a:lnTo>
                    <a:pt x="374" y="120"/>
                  </a:lnTo>
                  <a:lnTo>
                    <a:pt x="389" y="114"/>
                  </a:lnTo>
                  <a:lnTo>
                    <a:pt x="404" y="106"/>
                  </a:lnTo>
                  <a:lnTo>
                    <a:pt x="420" y="101"/>
                  </a:lnTo>
                  <a:lnTo>
                    <a:pt x="433" y="95"/>
                  </a:lnTo>
                  <a:lnTo>
                    <a:pt x="450" y="93"/>
                  </a:lnTo>
                  <a:lnTo>
                    <a:pt x="465" y="89"/>
                  </a:lnTo>
                  <a:lnTo>
                    <a:pt x="480" y="89"/>
                  </a:lnTo>
                  <a:lnTo>
                    <a:pt x="498" y="89"/>
                  </a:lnTo>
                  <a:lnTo>
                    <a:pt x="517" y="95"/>
                  </a:lnTo>
                  <a:lnTo>
                    <a:pt x="532" y="89"/>
                  </a:lnTo>
                  <a:lnTo>
                    <a:pt x="547" y="85"/>
                  </a:lnTo>
                  <a:lnTo>
                    <a:pt x="560" y="82"/>
                  </a:lnTo>
                  <a:lnTo>
                    <a:pt x="576" y="76"/>
                  </a:lnTo>
                  <a:lnTo>
                    <a:pt x="589" y="70"/>
                  </a:lnTo>
                  <a:lnTo>
                    <a:pt x="602" y="65"/>
                  </a:lnTo>
                  <a:lnTo>
                    <a:pt x="617" y="61"/>
                  </a:lnTo>
                  <a:lnTo>
                    <a:pt x="633" y="55"/>
                  </a:lnTo>
                  <a:lnTo>
                    <a:pt x="646" y="47"/>
                  </a:lnTo>
                  <a:lnTo>
                    <a:pt x="659" y="40"/>
                  </a:lnTo>
                  <a:lnTo>
                    <a:pt x="672" y="34"/>
                  </a:lnTo>
                  <a:lnTo>
                    <a:pt x="688" y="28"/>
                  </a:lnTo>
                  <a:lnTo>
                    <a:pt x="701" y="19"/>
                  </a:lnTo>
                  <a:lnTo>
                    <a:pt x="716" y="13"/>
                  </a:lnTo>
                  <a:lnTo>
                    <a:pt x="729" y="6"/>
                  </a:lnTo>
                  <a:lnTo>
                    <a:pt x="745" y="0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88" name="Freeform 376"/>
            <p:cNvSpPr>
              <a:spLocks/>
            </p:cNvSpPr>
            <p:nvPr/>
          </p:nvSpPr>
          <p:spPr bwMode="auto">
            <a:xfrm>
              <a:off x="4150" y="1606"/>
              <a:ext cx="218" cy="136"/>
            </a:xfrm>
            <a:custGeom>
              <a:avLst/>
              <a:gdLst/>
              <a:ahLst/>
              <a:cxnLst>
                <a:cxn ang="0">
                  <a:pos x="435" y="13"/>
                </a:cxn>
                <a:cxn ang="0">
                  <a:pos x="424" y="40"/>
                </a:cxn>
                <a:cxn ang="0">
                  <a:pos x="393" y="63"/>
                </a:cxn>
                <a:cxn ang="0">
                  <a:pos x="363" y="84"/>
                </a:cxn>
                <a:cxn ang="0">
                  <a:pos x="340" y="99"/>
                </a:cxn>
                <a:cxn ang="0">
                  <a:pos x="314" y="112"/>
                </a:cxn>
                <a:cxn ang="0">
                  <a:pos x="291" y="131"/>
                </a:cxn>
                <a:cxn ang="0">
                  <a:pos x="268" y="150"/>
                </a:cxn>
                <a:cxn ang="0">
                  <a:pos x="243" y="169"/>
                </a:cxn>
                <a:cxn ang="0">
                  <a:pos x="219" y="186"/>
                </a:cxn>
                <a:cxn ang="0">
                  <a:pos x="194" y="202"/>
                </a:cxn>
                <a:cxn ang="0">
                  <a:pos x="165" y="213"/>
                </a:cxn>
                <a:cxn ang="0">
                  <a:pos x="143" y="215"/>
                </a:cxn>
                <a:cxn ang="0">
                  <a:pos x="120" y="217"/>
                </a:cxn>
                <a:cxn ang="0">
                  <a:pos x="103" y="226"/>
                </a:cxn>
                <a:cxn ang="0">
                  <a:pos x="86" y="236"/>
                </a:cxn>
                <a:cxn ang="0">
                  <a:pos x="67" y="245"/>
                </a:cxn>
                <a:cxn ang="0">
                  <a:pos x="48" y="255"/>
                </a:cxn>
                <a:cxn ang="0">
                  <a:pos x="29" y="262"/>
                </a:cxn>
                <a:cxn ang="0">
                  <a:pos x="9" y="270"/>
                </a:cxn>
                <a:cxn ang="0">
                  <a:pos x="8" y="251"/>
                </a:cxn>
                <a:cxn ang="0">
                  <a:pos x="34" y="224"/>
                </a:cxn>
                <a:cxn ang="0">
                  <a:pos x="67" y="205"/>
                </a:cxn>
                <a:cxn ang="0">
                  <a:pos x="105" y="196"/>
                </a:cxn>
                <a:cxn ang="0">
                  <a:pos x="143" y="185"/>
                </a:cxn>
                <a:cxn ang="0">
                  <a:pos x="181" y="175"/>
                </a:cxn>
                <a:cxn ang="0">
                  <a:pos x="217" y="160"/>
                </a:cxn>
                <a:cxn ang="0">
                  <a:pos x="251" y="135"/>
                </a:cxn>
                <a:cxn ang="0">
                  <a:pos x="276" y="112"/>
                </a:cxn>
                <a:cxn ang="0">
                  <a:pos x="295" y="93"/>
                </a:cxn>
                <a:cxn ang="0">
                  <a:pos x="314" y="78"/>
                </a:cxn>
                <a:cxn ang="0">
                  <a:pos x="336" y="65"/>
                </a:cxn>
                <a:cxn ang="0">
                  <a:pos x="357" y="51"/>
                </a:cxn>
                <a:cxn ang="0">
                  <a:pos x="378" y="38"/>
                </a:cxn>
                <a:cxn ang="0">
                  <a:pos x="399" y="23"/>
                </a:cxn>
                <a:cxn ang="0">
                  <a:pos x="418" y="10"/>
                </a:cxn>
                <a:cxn ang="0">
                  <a:pos x="430" y="0"/>
                </a:cxn>
              </a:cxnLst>
              <a:rect l="0" t="0" r="r" b="b"/>
              <a:pathLst>
                <a:path w="435" h="272">
                  <a:moveTo>
                    <a:pt x="430" y="0"/>
                  </a:moveTo>
                  <a:lnTo>
                    <a:pt x="435" y="13"/>
                  </a:lnTo>
                  <a:lnTo>
                    <a:pt x="431" y="27"/>
                  </a:lnTo>
                  <a:lnTo>
                    <a:pt x="424" y="40"/>
                  </a:lnTo>
                  <a:lnTo>
                    <a:pt x="411" y="53"/>
                  </a:lnTo>
                  <a:lnTo>
                    <a:pt x="393" y="63"/>
                  </a:lnTo>
                  <a:lnTo>
                    <a:pt x="378" y="74"/>
                  </a:lnTo>
                  <a:lnTo>
                    <a:pt x="363" y="84"/>
                  </a:lnTo>
                  <a:lnTo>
                    <a:pt x="355" y="95"/>
                  </a:lnTo>
                  <a:lnTo>
                    <a:pt x="340" y="99"/>
                  </a:lnTo>
                  <a:lnTo>
                    <a:pt x="327" y="105"/>
                  </a:lnTo>
                  <a:lnTo>
                    <a:pt x="314" y="112"/>
                  </a:lnTo>
                  <a:lnTo>
                    <a:pt x="302" y="122"/>
                  </a:lnTo>
                  <a:lnTo>
                    <a:pt x="291" y="131"/>
                  </a:lnTo>
                  <a:lnTo>
                    <a:pt x="279" y="141"/>
                  </a:lnTo>
                  <a:lnTo>
                    <a:pt x="268" y="150"/>
                  </a:lnTo>
                  <a:lnTo>
                    <a:pt x="257" y="162"/>
                  </a:lnTo>
                  <a:lnTo>
                    <a:pt x="243" y="169"/>
                  </a:lnTo>
                  <a:lnTo>
                    <a:pt x="232" y="179"/>
                  </a:lnTo>
                  <a:lnTo>
                    <a:pt x="219" y="186"/>
                  </a:lnTo>
                  <a:lnTo>
                    <a:pt x="207" y="196"/>
                  </a:lnTo>
                  <a:lnTo>
                    <a:pt x="194" y="202"/>
                  </a:lnTo>
                  <a:lnTo>
                    <a:pt x="181" y="209"/>
                  </a:lnTo>
                  <a:lnTo>
                    <a:pt x="165" y="213"/>
                  </a:lnTo>
                  <a:lnTo>
                    <a:pt x="154" y="217"/>
                  </a:lnTo>
                  <a:lnTo>
                    <a:pt x="143" y="215"/>
                  </a:lnTo>
                  <a:lnTo>
                    <a:pt x="131" y="217"/>
                  </a:lnTo>
                  <a:lnTo>
                    <a:pt x="120" y="217"/>
                  </a:lnTo>
                  <a:lnTo>
                    <a:pt x="112" y="223"/>
                  </a:lnTo>
                  <a:lnTo>
                    <a:pt x="103" y="226"/>
                  </a:lnTo>
                  <a:lnTo>
                    <a:pt x="93" y="230"/>
                  </a:lnTo>
                  <a:lnTo>
                    <a:pt x="86" y="236"/>
                  </a:lnTo>
                  <a:lnTo>
                    <a:pt x="76" y="240"/>
                  </a:lnTo>
                  <a:lnTo>
                    <a:pt x="67" y="245"/>
                  </a:lnTo>
                  <a:lnTo>
                    <a:pt x="57" y="249"/>
                  </a:lnTo>
                  <a:lnTo>
                    <a:pt x="48" y="255"/>
                  </a:lnTo>
                  <a:lnTo>
                    <a:pt x="40" y="259"/>
                  </a:lnTo>
                  <a:lnTo>
                    <a:pt x="29" y="262"/>
                  </a:lnTo>
                  <a:lnTo>
                    <a:pt x="19" y="268"/>
                  </a:lnTo>
                  <a:lnTo>
                    <a:pt x="9" y="270"/>
                  </a:lnTo>
                  <a:lnTo>
                    <a:pt x="0" y="272"/>
                  </a:lnTo>
                  <a:lnTo>
                    <a:pt x="8" y="251"/>
                  </a:lnTo>
                  <a:lnTo>
                    <a:pt x="21" y="236"/>
                  </a:lnTo>
                  <a:lnTo>
                    <a:pt x="34" y="224"/>
                  </a:lnTo>
                  <a:lnTo>
                    <a:pt x="51" y="215"/>
                  </a:lnTo>
                  <a:lnTo>
                    <a:pt x="67" y="205"/>
                  </a:lnTo>
                  <a:lnTo>
                    <a:pt x="86" y="202"/>
                  </a:lnTo>
                  <a:lnTo>
                    <a:pt x="105" y="196"/>
                  </a:lnTo>
                  <a:lnTo>
                    <a:pt x="124" y="190"/>
                  </a:lnTo>
                  <a:lnTo>
                    <a:pt x="143" y="185"/>
                  </a:lnTo>
                  <a:lnTo>
                    <a:pt x="162" y="179"/>
                  </a:lnTo>
                  <a:lnTo>
                    <a:pt x="181" y="175"/>
                  </a:lnTo>
                  <a:lnTo>
                    <a:pt x="200" y="169"/>
                  </a:lnTo>
                  <a:lnTo>
                    <a:pt x="217" y="160"/>
                  </a:lnTo>
                  <a:lnTo>
                    <a:pt x="234" y="150"/>
                  </a:lnTo>
                  <a:lnTo>
                    <a:pt x="251" y="135"/>
                  </a:lnTo>
                  <a:lnTo>
                    <a:pt x="268" y="122"/>
                  </a:lnTo>
                  <a:lnTo>
                    <a:pt x="276" y="112"/>
                  </a:lnTo>
                  <a:lnTo>
                    <a:pt x="285" y="101"/>
                  </a:lnTo>
                  <a:lnTo>
                    <a:pt x="295" y="93"/>
                  </a:lnTo>
                  <a:lnTo>
                    <a:pt x="304" y="88"/>
                  </a:lnTo>
                  <a:lnTo>
                    <a:pt x="314" y="78"/>
                  </a:lnTo>
                  <a:lnTo>
                    <a:pt x="325" y="72"/>
                  </a:lnTo>
                  <a:lnTo>
                    <a:pt x="336" y="65"/>
                  </a:lnTo>
                  <a:lnTo>
                    <a:pt x="348" y="59"/>
                  </a:lnTo>
                  <a:lnTo>
                    <a:pt x="357" y="51"/>
                  </a:lnTo>
                  <a:lnTo>
                    <a:pt x="369" y="44"/>
                  </a:lnTo>
                  <a:lnTo>
                    <a:pt x="378" y="38"/>
                  </a:lnTo>
                  <a:lnTo>
                    <a:pt x="390" y="32"/>
                  </a:lnTo>
                  <a:lnTo>
                    <a:pt x="399" y="23"/>
                  </a:lnTo>
                  <a:lnTo>
                    <a:pt x="409" y="17"/>
                  </a:lnTo>
                  <a:lnTo>
                    <a:pt x="418" y="10"/>
                  </a:lnTo>
                  <a:lnTo>
                    <a:pt x="43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A9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89" name="Freeform 377"/>
            <p:cNvSpPr>
              <a:spLocks/>
            </p:cNvSpPr>
            <p:nvPr/>
          </p:nvSpPr>
          <p:spPr bwMode="auto">
            <a:xfrm>
              <a:off x="4187" y="1659"/>
              <a:ext cx="191" cy="98"/>
            </a:xfrm>
            <a:custGeom>
              <a:avLst/>
              <a:gdLst/>
              <a:ahLst/>
              <a:cxnLst>
                <a:cxn ang="0">
                  <a:pos x="378" y="1"/>
                </a:cxn>
                <a:cxn ang="0">
                  <a:pos x="380" y="17"/>
                </a:cxn>
                <a:cxn ang="0">
                  <a:pos x="367" y="39"/>
                </a:cxn>
                <a:cxn ang="0">
                  <a:pos x="350" y="47"/>
                </a:cxn>
                <a:cxn ang="0">
                  <a:pos x="327" y="39"/>
                </a:cxn>
                <a:cxn ang="0">
                  <a:pos x="310" y="45"/>
                </a:cxn>
                <a:cxn ang="0">
                  <a:pos x="299" y="57"/>
                </a:cxn>
                <a:cxn ang="0">
                  <a:pos x="291" y="72"/>
                </a:cxn>
                <a:cxn ang="0">
                  <a:pos x="282" y="98"/>
                </a:cxn>
                <a:cxn ang="0">
                  <a:pos x="264" y="116"/>
                </a:cxn>
                <a:cxn ang="0">
                  <a:pos x="247" y="116"/>
                </a:cxn>
                <a:cxn ang="0">
                  <a:pos x="221" y="108"/>
                </a:cxn>
                <a:cxn ang="0">
                  <a:pos x="192" y="108"/>
                </a:cxn>
                <a:cxn ang="0">
                  <a:pos x="162" y="119"/>
                </a:cxn>
                <a:cxn ang="0">
                  <a:pos x="137" y="131"/>
                </a:cxn>
                <a:cxn ang="0">
                  <a:pos x="109" y="150"/>
                </a:cxn>
                <a:cxn ang="0">
                  <a:pos x="82" y="165"/>
                </a:cxn>
                <a:cxn ang="0">
                  <a:pos x="55" y="180"/>
                </a:cxn>
                <a:cxn ang="0">
                  <a:pos x="27" y="190"/>
                </a:cxn>
                <a:cxn ang="0">
                  <a:pos x="4" y="186"/>
                </a:cxn>
                <a:cxn ang="0">
                  <a:pos x="14" y="171"/>
                </a:cxn>
                <a:cxn ang="0">
                  <a:pos x="44" y="154"/>
                </a:cxn>
                <a:cxn ang="0">
                  <a:pos x="74" y="136"/>
                </a:cxn>
                <a:cxn ang="0">
                  <a:pos x="105" y="117"/>
                </a:cxn>
                <a:cxn ang="0">
                  <a:pos x="137" y="98"/>
                </a:cxn>
                <a:cxn ang="0">
                  <a:pos x="169" y="85"/>
                </a:cxn>
                <a:cxn ang="0">
                  <a:pos x="204" y="78"/>
                </a:cxn>
                <a:cxn ang="0">
                  <a:pos x="240" y="79"/>
                </a:cxn>
                <a:cxn ang="0">
                  <a:pos x="270" y="74"/>
                </a:cxn>
                <a:cxn ang="0">
                  <a:pos x="282" y="51"/>
                </a:cxn>
                <a:cxn ang="0">
                  <a:pos x="289" y="26"/>
                </a:cxn>
                <a:cxn ang="0">
                  <a:pos x="301" y="15"/>
                </a:cxn>
                <a:cxn ang="0">
                  <a:pos x="314" y="13"/>
                </a:cxn>
                <a:cxn ang="0">
                  <a:pos x="333" y="9"/>
                </a:cxn>
                <a:cxn ang="0">
                  <a:pos x="363" y="1"/>
                </a:cxn>
                <a:cxn ang="0">
                  <a:pos x="371" y="0"/>
                </a:cxn>
              </a:cxnLst>
              <a:rect l="0" t="0" r="r" b="b"/>
              <a:pathLst>
                <a:path w="382" h="195">
                  <a:moveTo>
                    <a:pt x="371" y="0"/>
                  </a:moveTo>
                  <a:lnTo>
                    <a:pt x="378" y="1"/>
                  </a:lnTo>
                  <a:lnTo>
                    <a:pt x="382" y="9"/>
                  </a:lnTo>
                  <a:lnTo>
                    <a:pt x="380" y="17"/>
                  </a:lnTo>
                  <a:lnTo>
                    <a:pt x="378" y="30"/>
                  </a:lnTo>
                  <a:lnTo>
                    <a:pt x="367" y="39"/>
                  </a:lnTo>
                  <a:lnTo>
                    <a:pt x="359" y="45"/>
                  </a:lnTo>
                  <a:lnTo>
                    <a:pt x="350" y="47"/>
                  </a:lnTo>
                  <a:lnTo>
                    <a:pt x="340" y="41"/>
                  </a:lnTo>
                  <a:lnTo>
                    <a:pt x="327" y="39"/>
                  </a:lnTo>
                  <a:lnTo>
                    <a:pt x="318" y="41"/>
                  </a:lnTo>
                  <a:lnTo>
                    <a:pt x="310" y="45"/>
                  </a:lnTo>
                  <a:lnTo>
                    <a:pt x="304" y="51"/>
                  </a:lnTo>
                  <a:lnTo>
                    <a:pt x="299" y="57"/>
                  </a:lnTo>
                  <a:lnTo>
                    <a:pt x="295" y="66"/>
                  </a:lnTo>
                  <a:lnTo>
                    <a:pt x="291" y="72"/>
                  </a:lnTo>
                  <a:lnTo>
                    <a:pt x="289" y="83"/>
                  </a:lnTo>
                  <a:lnTo>
                    <a:pt x="282" y="98"/>
                  </a:lnTo>
                  <a:lnTo>
                    <a:pt x="274" y="112"/>
                  </a:lnTo>
                  <a:lnTo>
                    <a:pt x="264" y="116"/>
                  </a:lnTo>
                  <a:lnTo>
                    <a:pt x="257" y="117"/>
                  </a:lnTo>
                  <a:lnTo>
                    <a:pt x="247" y="116"/>
                  </a:lnTo>
                  <a:lnTo>
                    <a:pt x="238" y="112"/>
                  </a:lnTo>
                  <a:lnTo>
                    <a:pt x="221" y="108"/>
                  </a:lnTo>
                  <a:lnTo>
                    <a:pt x="207" y="108"/>
                  </a:lnTo>
                  <a:lnTo>
                    <a:pt x="192" y="108"/>
                  </a:lnTo>
                  <a:lnTo>
                    <a:pt x="177" y="114"/>
                  </a:lnTo>
                  <a:lnTo>
                    <a:pt x="162" y="119"/>
                  </a:lnTo>
                  <a:lnTo>
                    <a:pt x="150" y="125"/>
                  </a:lnTo>
                  <a:lnTo>
                    <a:pt x="137" y="131"/>
                  </a:lnTo>
                  <a:lnTo>
                    <a:pt x="124" y="140"/>
                  </a:lnTo>
                  <a:lnTo>
                    <a:pt x="109" y="150"/>
                  </a:lnTo>
                  <a:lnTo>
                    <a:pt x="95" y="157"/>
                  </a:lnTo>
                  <a:lnTo>
                    <a:pt x="82" y="165"/>
                  </a:lnTo>
                  <a:lnTo>
                    <a:pt x="71" y="174"/>
                  </a:lnTo>
                  <a:lnTo>
                    <a:pt x="55" y="180"/>
                  </a:lnTo>
                  <a:lnTo>
                    <a:pt x="42" y="186"/>
                  </a:lnTo>
                  <a:lnTo>
                    <a:pt x="27" y="190"/>
                  </a:lnTo>
                  <a:lnTo>
                    <a:pt x="14" y="195"/>
                  </a:lnTo>
                  <a:lnTo>
                    <a:pt x="4" y="186"/>
                  </a:lnTo>
                  <a:lnTo>
                    <a:pt x="0" y="176"/>
                  </a:lnTo>
                  <a:lnTo>
                    <a:pt x="14" y="171"/>
                  </a:lnTo>
                  <a:lnTo>
                    <a:pt x="29" y="165"/>
                  </a:lnTo>
                  <a:lnTo>
                    <a:pt x="44" y="154"/>
                  </a:lnTo>
                  <a:lnTo>
                    <a:pt x="59" y="146"/>
                  </a:lnTo>
                  <a:lnTo>
                    <a:pt x="74" y="136"/>
                  </a:lnTo>
                  <a:lnTo>
                    <a:pt x="91" y="127"/>
                  </a:lnTo>
                  <a:lnTo>
                    <a:pt x="105" y="117"/>
                  </a:lnTo>
                  <a:lnTo>
                    <a:pt x="122" y="108"/>
                  </a:lnTo>
                  <a:lnTo>
                    <a:pt x="137" y="98"/>
                  </a:lnTo>
                  <a:lnTo>
                    <a:pt x="152" y="93"/>
                  </a:lnTo>
                  <a:lnTo>
                    <a:pt x="169" y="85"/>
                  </a:lnTo>
                  <a:lnTo>
                    <a:pt x="186" y="83"/>
                  </a:lnTo>
                  <a:lnTo>
                    <a:pt x="204" y="78"/>
                  </a:lnTo>
                  <a:lnTo>
                    <a:pt x="221" y="79"/>
                  </a:lnTo>
                  <a:lnTo>
                    <a:pt x="240" y="79"/>
                  </a:lnTo>
                  <a:lnTo>
                    <a:pt x="259" y="85"/>
                  </a:lnTo>
                  <a:lnTo>
                    <a:pt x="270" y="74"/>
                  </a:lnTo>
                  <a:lnTo>
                    <a:pt x="276" y="64"/>
                  </a:lnTo>
                  <a:lnTo>
                    <a:pt x="282" y="51"/>
                  </a:lnTo>
                  <a:lnTo>
                    <a:pt x="287" y="39"/>
                  </a:lnTo>
                  <a:lnTo>
                    <a:pt x="289" y="26"/>
                  </a:lnTo>
                  <a:lnTo>
                    <a:pt x="297" y="19"/>
                  </a:lnTo>
                  <a:lnTo>
                    <a:pt x="301" y="15"/>
                  </a:lnTo>
                  <a:lnTo>
                    <a:pt x="308" y="15"/>
                  </a:lnTo>
                  <a:lnTo>
                    <a:pt x="314" y="13"/>
                  </a:lnTo>
                  <a:lnTo>
                    <a:pt x="323" y="15"/>
                  </a:lnTo>
                  <a:lnTo>
                    <a:pt x="333" y="9"/>
                  </a:lnTo>
                  <a:lnTo>
                    <a:pt x="350" y="5"/>
                  </a:lnTo>
                  <a:lnTo>
                    <a:pt x="363" y="1"/>
                  </a:lnTo>
                  <a:lnTo>
                    <a:pt x="371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A9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90" name="Freeform 378"/>
            <p:cNvSpPr>
              <a:spLocks/>
            </p:cNvSpPr>
            <p:nvPr/>
          </p:nvSpPr>
          <p:spPr bwMode="auto">
            <a:xfrm>
              <a:off x="3620" y="2031"/>
              <a:ext cx="84" cy="100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68" y="9"/>
                </a:cxn>
                <a:cxn ang="0">
                  <a:pos x="168" y="20"/>
                </a:cxn>
                <a:cxn ang="0">
                  <a:pos x="166" y="32"/>
                </a:cxn>
                <a:cxn ang="0">
                  <a:pos x="162" y="43"/>
                </a:cxn>
                <a:cxn ang="0">
                  <a:pos x="156" y="53"/>
                </a:cxn>
                <a:cxn ang="0">
                  <a:pos x="149" y="62"/>
                </a:cxn>
                <a:cxn ang="0">
                  <a:pos x="141" y="74"/>
                </a:cxn>
                <a:cxn ang="0">
                  <a:pos x="135" y="85"/>
                </a:cxn>
                <a:cxn ang="0">
                  <a:pos x="124" y="93"/>
                </a:cxn>
                <a:cxn ang="0">
                  <a:pos x="114" y="102"/>
                </a:cxn>
                <a:cxn ang="0">
                  <a:pos x="105" y="112"/>
                </a:cxn>
                <a:cxn ang="0">
                  <a:pos x="97" y="121"/>
                </a:cxn>
                <a:cxn ang="0">
                  <a:pos x="88" y="133"/>
                </a:cxn>
                <a:cxn ang="0">
                  <a:pos x="78" y="142"/>
                </a:cxn>
                <a:cxn ang="0">
                  <a:pos x="71" y="152"/>
                </a:cxn>
                <a:cxn ang="0">
                  <a:pos x="67" y="161"/>
                </a:cxn>
                <a:cxn ang="0">
                  <a:pos x="56" y="167"/>
                </a:cxn>
                <a:cxn ang="0">
                  <a:pos x="44" y="178"/>
                </a:cxn>
                <a:cxn ang="0">
                  <a:pos x="31" y="190"/>
                </a:cxn>
                <a:cxn ang="0">
                  <a:pos x="21" y="201"/>
                </a:cxn>
                <a:cxn ang="0">
                  <a:pos x="10" y="195"/>
                </a:cxn>
                <a:cxn ang="0">
                  <a:pos x="0" y="191"/>
                </a:cxn>
                <a:cxn ang="0">
                  <a:pos x="10" y="178"/>
                </a:cxn>
                <a:cxn ang="0">
                  <a:pos x="21" y="169"/>
                </a:cxn>
                <a:cxn ang="0">
                  <a:pos x="33" y="155"/>
                </a:cxn>
                <a:cxn ang="0">
                  <a:pos x="44" y="146"/>
                </a:cxn>
                <a:cxn ang="0">
                  <a:pos x="56" y="133"/>
                </a:cxn>
                <a:cxn ang="0">
                  <a:pos x="67" y="121"/>
                </a:cxn>
                <a:cxn ang="0">
                  <a:pos x="78" y="110"/>
                </a:cxn>
                <a:cxn ang="0">
                  <a:pos x="90" y="98"/>
                </a:cxn>
                <a:cxn ang="0">
                  <a:pos x="101" y="87"/>
                </a:cxn>
                <a:cxn ang="0">
                  <a:pos x="111" y="74"/>
                </a:cxn>
                <a:cxn ang="0">
                  <a:pos x="120" y="62"/>
                </a:cxn>
                <a:cxn ang="0">
                  <a:pos x="132" y="51"/>
                </a:cxn>
                <a:cxn ang="0">
                  <a:pos x="139" y="38"/>
                </a:cxn>
                <a:cxn ang="0">
                  <a:pos x="149" y="24"/>
                </a:cxn>
                <a:cxn ang="0">
                  <a:pos x="158" y="11"/>
                </a:cxn>
                <a:cxn ang="0">
                  <a:pos x="168" y="0"/>
                </a:cxn>
                <a:cxn ang="0">
                  <a:pos x="168" y="0"/>
                </a:cxn>
              </a:cxnLst>
              <a:rect l="0" t="0" r="r" b="b"/>
              <a:pathLst>
                <a:path w="168" h="201">
                  <a:moveTo>
                    <a:pt x="168" y="0"/>
                  </a:moveTo>
                  <a:lnTo>
                    <a:pt x="168" y="9"/>
                  </a:lnTo>
                  <a:lnTo>
                    <a:pt x="168" y="20"/>
                  </a:lnTo>
                  <a:lnTo>
                    <a:pt x="166" y="32"/>
                  </a:lnTo>
                  <a:lnTo>
                    <a:pt x="162" y="43"/>
                  </a:lnTo>
                  <a:lnTo>
                    <a:pt x="156" y="53"/>
                  </a:lnTo>
                  <a:lnTo>
                    <a:pt x="149" y="62"/>
                  </a:lnTo>
                  <a:lnTo>
                    <a:pt x="141" y="74"/>
                  </a:lnTo>
                  <a:lnTo>
                    <a:pt x="135" y="85"/>
                  </a:lnTo>
                  <a:lnTo>
                    <a:pt x="124" y="93"/>
                  </a:lnTo>
                  <a:lnTo>
                    <a:pt x="114" y="102"/>
                  </a:lnTo>
                  <a:lnTo>
                    <a:pt x="105" y="112"/>
                  </a:lnTo>
                  <a:lnTo>
                    <a:pt x="97" y="121"/>
                  </a:lnTo>
                  <a:lnTo>
                    <a:pt x="88" y="133"/>
                  </a:lnTo>
                  <a:lnTo>
                    <a:pt x="78" y="142"/>
                  </a:lnTo>
                  <a:lnTo>
                    <a:pt x="71" y="152"/>
                  </a:lnTo>
                  <a:lnTo>
                    <a:pt x="67" y="161"/>
                  </a:lnTo>
                  <a:lnTo>
                    <a:pt x="56" y="167"/>
                  </a:lnTo>
                  <a:lnTo>
                    <a:pt x="44" y="178"/>
                  </a:lnTo>
                  <a:lnTo>
                    <a:pt x="31" y="190"/>
                  </a:lnTo>
                  <a:lnTo>
                    <a:pt x="21" y="201"/>
                  </a:lnTo>
                  <a:lnTo>
                    <a:pt x="10" y="195"/>
                  </a:lnTo>
                  <a:lnTo>
                    <a:pt x="0" y="191"/>
                  </a:lnTo>
                  <a:lnTo>
                    <a:pt x="10" y="178"/>
                  </a:lnTo>
                  <a:lnTo>
                    <a:pt x="21" y="169"/>
                  </a:lnTo>
                  <a:lnTo>
                    <a:pt x="33" y="155"/>
                  </a:lnTo>
                  <a:lnTo>
                    <a:pt x="44" y="146"/>
                  </a:lnTo>
                  <a:lnTo>
                    <a:pt x="56" y="133"/>
                  </a:lnTo>
                  <a:lnTo>
                    <a:pt x="67" y="121"/>
                  </a:lnTo>
                  <a:lnTo>
                    <a:pt x="78" y="110"/>
                  </a:lnTo>
                  <a:lnTo>
                    <a:pt x="90" y="98"/>
                  </a:lnTo>
                  <a:lnTo>
                    <a:pt x="101" y="87"/>
                  </a:lnTo>
                  <a:lnTo>
                    <a:pt x="111" y="74"/>
                  </a:lnTo>
                  <a:lnTo>
                    <a:pt x="120" y="62"/>
                  </a:lnTo>
                  <a:lnTo>
                    <a:pt x="132" y="51"/>
                  </a:lnTo>
                  <a:lnTo>
                    <a:pt x="139" y="38"/>
                  </a:lnTo>
                  <a:lnTo>
                    <a:pt x="149" y="24"/>
                  </a:lnTo>
                  <a:lnTo>
                    <a:pt x="158" y="1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91" name="Freeform 379"/>
            <p:cNvSpPr>
              <a:spLocks/>
            </p:cNvSpPr>
            <p:nvPr/>
          </p:nvSpPr>
          <p:spPr bwMode="auto">
            <a:xfrm>
              <a:off x="3653" y="2035"/>
              <a:ext cx="76" cy="110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0" y="15"/>
                </a:cxn>
                <a:cxn ang="0">
                  <a:pos x="150" y="32"/>
                </a:cxn>
                <a:cxn ang="0">
                  <a:pos x="148" y="46"/>
                </a:cxn>
                <a:cxn ang="0">
                  <a:pos x="146" y="63"/>
                </a:cxn>
                <a:cxn ang="0">
                  <a:pos x="139" y="76"/>
                </a:cxn>
                <a:cxn ang="0">
                  <a:pos x="133" y="89"/>
                </a:cxn>
                <a:cxn ang="0">
                  <a:pos x="124" y="105"/>
                </a:cxn>
                <a:cxn ang="0">
                  <a:pos x="114" y="120"/>
                </a:cxn>
                <a:cxn ang="0">
                  <a:pos x="103" y="131"/>
                </a:cxn>
                <a:cxn ang="0">
                  <a:pos x="91" y="146"/>
                </a:cxn>
                <a:cxn ang="0">
                  <a:pos x="80" y="158"/>
                </a:cxn>
                <a:cxn ang="0">
                  <a:pos x="68" y="171"/>
                </a:cxn>
                <a:cxn ang="0">
                  <a:pos x="55" y="183"/>
                </a:cxn>
                <a:cxn ang="0">
                  <a:pos x="42" y="196"/>
                </a:cxn>
                <a:cxn ang="0">
                  <a:pos x="28" y="207"/>
                </a:cxn>
                <a:cxn ang="0">
                  <a:pos x="17" y="221"/>
                </a:cxn>
                <a:cxn ang="0">
                  <a:pos x="9" y="221"/>
                </a:cxn>
                <a:cxn ang="0">
                  <a:pos x="0" y="221"/>
                </a:cxn>
                <a:cxn ang="0">
                  <a:pos x="2" y="205"/>
                </a:cxn>
                <a:cxn ang="0">
                  <a:pos x="8" y="196"/>
                </a:cxn>
                <a:cxn ang="0">
                  <a:pos x="11" y="186"/>
                </a:cxn>
                <a:cxn ang="0">
                  <a:pos x="23" y="177"/>
                </a:cxn>
                <a:cxn ang="0">
                  <a:pos x="28" y="167"/>
                </a:cxn>
                <a:cxn ang="0">
                  <a:pos x="38" y="160"/>
                </a:cxn>
                <a:cxn ang="0">
                  <a:pos x="47" y="150"/>
                </a:cxn>
                <a:cxn ang="0">
                  <a:pos x="59" y="145"/>
                </a:cxn>
                <a:cxn ang="0">
                  <a:pos x="68" y="135"/>
                </a:cxn>
                <a:cxn ang="0">
                  <a:pos x="78" y="126"/>
                </a:cxn>
                <a:cxn ang="0">
                  <a:pos x="87" y="118"/>
                </a:cxn>
                <a:cxn ang="0">
                  <a:pos x="97" y="110"/>
                </a:cxn>
                <a:cxn ang="0">
                  <a:pos x="103" y="101"/>
                </a:cxn>
                <a:cxn ang="0">
                  <a:pos x="110" y="89"/>
                </a:cxn>
                <a:cxn ang="0">
                  <a:pos x="114" y="80"/>
                </a:cxn>
                <a:cxn ang="0">
                  <a:pos x="120" y="70"/>
                </a:cxn>
                <a:cxn ang="0">
                  <a:pos x="124" y="61"/>
                </a:cxn>
                <a:cxn ang="0">
                  <a:pos x="125" y="53"/>
                </a:cxn>
                <a:cxn ang="0">
                  <a:pos x="127" y="44"/>
                </a:cxn>
                <a:cxn ang="0">
                  <a:pos x="131" y="34"/>
                </a:cxn>
                <a:cxn ang="0">
                  <a:pos x="133" y="25"/>
                </a:cxn>
                <a:cxn ang="0">
                  <a:pos x="137" y="15"/>
                </a:cxn>
                <a:cxn ang="0">
                  <a:pos x="143" y="8"/>
                </a:cxn>
                <a:cxn ang="0">
                  <a:pos x="150" y="0"/>
                </a:cxn>
                <a:cxn ang="0">
                  <a:pos x="150" y="0"/>
                </a:cxn>
              </a:cxnLst>
              <a:rect l="0" t="0" r="r" b="b"/>
              <a:pathLst>
                <a:path w="150" h="221">
                  <a:moveTo>
                    <a:pt x="150" y="0"/>
                  </a:moveTo>
                  <a:lnTo>
                    <a:pt x="150" y="15"/>
                  </a:lnTo>
                  <a:lnTo>
                    <a:pt x="150" y="32"/>
                  </a:lnTo>
                  <a:lnTo>
                    <a:pt x="148" y="46"/>
                  </a:lnTo>
                  <a:lnTo>
                    <a:pt x="146" y="63"/>
                  </a:lnTo>
                  <a:lnTo>
                    <a:pt x="139" y="76"/>
                  </a:lnTo>
                  <a:lnTo>
                    <a:pt x="133" y="89"/>
                  </a:lnTo>
                  <a:lnTo>
                    <a:pt x="124" y="105"/>
                  </a:lnTo>
                  <a:lnTo>
                    <a:pt x="114" y="120"/>
                  </a:lnTo>
                  <a:lnTo>
                    <a:pt x="103" y="131"/>
                  </a:lnTo>
                  <a:lnTo>
                    <a:pt x="91" y="146"/>
                  </a:lnTo>
                  <a:lnTo>
                    <a:pt x="80" y="158"/>
                  </a:lnTo>
                  <a:lnTo>
                    <a:pt x="68" y="171"/>
                  </a:lnTo>
                  <a:lnTo>
                    <a:pt x="55" y="183"/>
                  </a:lnTo>
                  <a:lnTo>
                    <a:pt x="42" y="196"/>
                  </a:lnTo>
                  <a:lnTo>
                    <a:pt x="28" y="207"/>
                  </a:lnTo>
                  <a:lnTo>
                    <a:pt x="17" y="221"/>
                  </a:lnTo>
                  <a:lnTo>
                    <a:pt x="9" y="221"/>
                  </a:lnTo>
                  <a:lnTo>
                    <a:pt x="0" y="221"/>
                  </a:lnTo>
                  <a:lnTo>
                    <a:pt x="2" y="205"/>
                  </a:lnTo>
                  <a:lnTo>
                    <a:pt x="8" y="196"/>
                  </a:lnTo>
                  <a:lnTo>
                    <a:pt x="11" y="186"/>
                  </a:lnTo>
                  <a:lnTo>
                    <a:pt x="23" y="177"/>
                  </a:lnTo>
                  <a:lnTo>
                    <a:pt x="28" y="167"/>
                  </a:lnTo>
                  <a:lnTo>
                    <a:pt x="38" y="160"/>
                  </a:lnTo>
                  <a:lnTo>
                    <a:pt x="47" y="150"/>
                  </a:lnTo>
                  <a:lnTo>
                    <a:pt x="59" y="145"/>
                  </a:lnTo>
                  <a:lnTo>
                    <a:pt x="68" y="135"/>
                  </a:lnTo>
                  <a:lnTo>
                    <a:pt x="78" y="126"/>
                  </a:lnTo>
                  <a:lnTo>
                    <a:pt x="87" y="118"/>
                  </a:lnTo>
                  <a:lnTo>
                    <a:pt x="97" y="110"/>
                  </a:lnTo>
                  <a:lnTo>
                    <a:pt x="103" y="101"/>
                  </a:lnTo>
                  <a:lnTo>
                    <a:pt x="110" y="89"/>
                  </a:lnTo>
                  <a:lnTo>
                    <a:pt x="114" y="80"/>
                  </a:lnTo>
                  <a:lnTo>
                    <a:pt x="120" y="70"/>
                  </a:lnTo>
                  <a:lnTo>
                    <a:pt x="124" y="61"/>
                  </a:lnTo>
                  <a:lnTo>
                    <a:pt x="125" y="53"/>
                  </a:lnTo>
                  <a:lnTo>
                    <a:pt x="127" y="44"/>
                  </a:lnTo>
                  <a:lnTo>
                    <a:pt x="131" y="34"/>
                  </a:lnTo>
                  <a:lnTo>
                    <a:pt x="133" y="25"/>
                  </a:lnTo>
                  <a:lnTo>
                    <a:pt x="137" y="15"/>
                  </a:lnTo>
                  <a:lnTo>
                    <a:pt x="143" y="8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92" name="Freeform 380"/>
            <p:cNvSpPr>
              <a:spLocks/>
            </p:cNvSpPr>
            <p:nvPr/>
          </p:nvSpPr>
          <p:spPr bwMode="auto">
            <a:xfrm>
              <a:off x="3711" y="2045"/>
              <a:ext cx="76" cy="107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0" y="13"/>
                </a:cxn>
                <a:cxn ang="0">
                  <a:pos x="150" y="29"/>
                </a:cxn>
                <a:cxn ang="0">
                  <a:pos x="146" y="44"/>
                </a:cxn>
                <a:cxn ang="0">
                  <a:pos x="144" y="59"/>
                </a:cxn>
                <a:cxn ang="0">
                  <a:pos x="135" y="70"/>
                </a:cxn>
                <a:cxn ang="0">
                  <a:pos x="129" y="84"/>
                </a:cxn>
                <a:cxn ang="0">
                  <a:pos x="120" y="97"/>
                </a:cxn>
                <a:cxn ang="0">
                  <a:pos x="112" y="110"/>
                </a:cxn>
                <a:cxn ang="0">
                  <a:pos x="99" y="122"/>
                </a:cxn>
                <a:cxn ang="0">
                  <a:pos x="87" y="135"/>
                </a:cxn>
                <a:cxn ang="0">
                  <a:pos x="74" y="146"/>
                </a:cxn>
                <a:cxn ang="0">
                  <a:pos x="63" y="160"/>
                </a:cxn>
                <a:cxn ang="0">
                  <a:pos x="49" y="171"/>
                </a:cxn>
                <a:cxn ang="0">
                  <a:pos x="38" y="184"/>
                </a:cxn>
                <a:cxn ang="0">
                  <a:pos x="27" y="196"/>
                </a:cxn>
                <a:cxn ang="0">
                  <a:pos x="17" y="207"/>
                </a:cxn>
                <a:cxn ang="0">
                  <a:pos x="9" y="211"/>
                </a:cxn>
                <a:cxn ang="0">
                  <a:pos x="2" y="215"/>
                </a:cxn>
                <a:cxn ang="0">
                  <a:pos x="0" y="205"/>
                </a:cxn>
                <a:cxn ang="0">
                  <a:pos x="0" y="196"/>
                </a:cxn>
                <a:cxn ang="0">
                  <a:pos x="2" y="186"/>
                </a:cxn>
                <a:cxn ang="0">
                  <a:pos x="8" y="179"/>
                </a:cxn>
                <a:cxn ang="0">
                  <a:pos x="17" y="163"/>
                </a:cxn>
                <a:cxn ang="0">
                  <a:pos x="32" y="150"/>
                </a:cxn>
                <a:cxn ang="0">
                  <a:pos x="47" y="135"/>
                </a:cxn>
                <a:cxn ang="0">
                  <a:pos x="65" y="122"/>
                </a:cxn>
                <a:cxn ang="0">
                  <a:pos x="78" y="106"/>
                </a:cxn>
                <a:cxn ang="0">
                  <a:pos x="93" y="93"/>
                </a:cxn>
                <a:cxn ang="0">
                  <a:pos x="103" y="82"/>
                </a:cxn>
                <a:cxn ang="0">
                  <a:pos x="112" y="70"/>
                </a:cxn>
                <a:cxn ang="0">
                  <a:pos x="118" y="59"/>
                </a:cxn>
                <a:cxn ang="0">
                  <a:pos x="123" y="46"/>
                </a:cxn>
                <a:cxn ang="0">
                  <a:pos x="129" y="34"/>
                </a:cxn>
                <a:cxn ang="0">
                  <a:pos x="135" y="23"/>
                </a:cxn>
                <a:cxn ang="0">
                  <a:pos x="141" y="10"/>
                </a:cxn>
                <a:cxn ang="0">
                  <a:pos x="150" y="0"/>
                </a:cxn>
                <a:cxn ang="0">
                  <a:pos x="150" y="0"/>
                </a:cxn>
              </a:cxnLst>
              <a:rect l="0" t="0" r="r" b="b"/>
              <a:pathLst>
                <a:path w="150" h="215">
                  <a:moveTo>
                    <a:pt x="150" y="0"/>
                  </a:moveTo>
                  <a:lnTo>
                    <a:pt x="150" y="13"/>
                  </a:lnTo>
                  <a:lnTo>
                    <a:pt x="150" y="29"/>
                  </a:lnTo>
                  <a:lnTo>
                    <a:pt x="146" y="44"/>
                  </a:lnTo>
                  <a:lnTo>
                    <a:pt x="144" y="59"/>
                  </a:lnTo>
                  <a:lnTo>
                    <a:pt x="135" y="70"/>
                  </a:lnTo>
                  <a:lnTo>
                    <a:pt x="129" y="84"/>
                  </a:lnTo>
                  <a:lnTo>
                    <a:pt x="120" y="97"/>
                  </a:lnTo>
                  <a:lnTo>
                    <a:pt x="112" y="110"/>
                  </a:lnTo>
                  <a:lnTo>
                    <a:pt x="99" y="122"/>
                  </a:lnTo>
                  <a:lnTo>
                    <a:pt x="87" y="135"/>
                  </a:lnTo>
                  <a:lnTo>
                    <a:pt x="74" y="146"/>
                  </a:lnTo>
                  <a:lnTo>
                    <a:pt x="63" y="160"/>
                  </a:lnTo>
                  <a:lnTo>
                    <a:pt x="49" y="171"/>
                  </a:lnTo>
                  <a:lnTo>
                    <a:pt x="38" y="184"/>
                  </a:lnTo>
                  <a:lnTo>
                    <a:pt x="27" y="196"/>
                  </a:lnTo>
                  <a:lnTo>
                    <a:pt x="17" y="207"/>
                  </a:lnTo>
                  <a:lnTo>
                    <a:pt x="9" y="211"/>
                  </a:lnTo>
                  <a:lnTo>
                    <a:pt x="2" y="215"/>
                  </a:lnTo>
                  <a:lnTo>
                    <a:pt x="0" y="205"/>
                  </a:lnTo>
                  <a:lnTo>
                    <a:pt x="0" y="196"/>
                  </a:lnTo>
                  <a:lnTo>
                    <a:pt x="2" y="186"/>
                  </a:lnTo>
                  <a:lnTo>
                    <a:pt x="8" y="179"/>
                  </a:lnTo>
                  <a:lnTo>
                    <a:pt x="17" y="163"/>
                  </a:lnTo>
                  <a:lnTo>
                    <a:pt x="32" y="150"/>
                  </a:lnTo>
                  <a:lnTo>
                    <a:pt x="47" y="135"/>
                  </a:lnTo>
                  <a:lnTo>
                    <a:pt x="65" y="122"/>
                  </a:lnTo>
                  <a:lnTo>
                    <a:pt x="78" y="106"/>
                  </a:lnTo>
                  <a:lnTo>
                    <a:pt x="93" y="93"/>
                  </a:lnTo>
                  <a:lnTo>
                    <a:pt x="103" y="82"/>
                  </a:lnTo>
                  <a:lnTo>
                    <a:pt x="112" y="70"/>
                  </a:lnTo>
                  <a:lnTo>
                    <a:pt x="118" y="59"/>
                  </a:lnTo>
                  <a:lnTo>
                    <a:pt x="123" y="46"/>
                  </a:lnTo>
                  <a:lnTo>
                    <a:pt x="129" y="34"/>
                  </a:lnTo>
                  <a:lnTo>
                    <a:pt x="135" y="23"/>
                  </a:lnTo>
                  <a:lnTo>
                    <a:pt x="141" y="10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93" name="Freeform 381"/>
            <p:cNvSpPr>
              <a:spLocks/>
            </p:cNvSpPr>
            <p:nvPr/>
          </p:nvSpPr>
          <p:spPr bwMode="auto">
            <a:xfrm>
              <a:off x="3736" y="2082"/>
              <a:ext cx="98" cy="92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7"/>
                </a:cxn>
                <a:cxn ang="0">
                  <a:pos x="190" y="34"/>
                </a:cxn>
                <a:cxn ang="0">
                  <a:pos x="181" y="50"/>
                </a:cxn>
                <a:cxn ang="0">
                  <a:pos x="168" y="65"/>
                </a:cxn>
                <a:cxn ang="0">
                  <a:pos x="150" y="80"/>
                </a:cxn>
                <a:cxn ang="0">
                  <a:pos x="133" y="97"/>
                </a:cxn>
                <a:cxn ang="0">
                  <a:pos x="120" y="110"/>
                </a:cxn>
                <a:cxn ang="0">
                  <a:pos x="111" y="129"/>
                </a:cxn>
                <a:cxn ang="0">
                  <a:pos x="99" y="137"/>
                </a:cxn>
                <a:cxn ang="0">
                  <a:pos x="90" y="145"/>
                </a:cxn>
                <a:cxn ang="0">
                  <a:pos x="78" y="152"/>
                </a:cxn>
                <a:cxn ang="0">
                  <a:pos x="69" y="160"/>
                </a:cxn>
                <a:cxn ang="0">
                  <a:pos x="57" y="167"/>
                </a:cxn>
                <a:cxn ang="0">
                  <a:pos x="46" y="173"/>
                </a:cxn>
                <a:cxn ang="0">
                  <a:pos x="35" y="179"/>
                </a:cxn>
                <a:cxn ang="0">
                  <a:pos x="25" y="184"/>
                </a:cxn>
                <a:cxn ang="0">
                  <a:pos x="12" y="179"/>
                </a:cxn>
                <a:cxn ang="0">
                  <a:pos x="0" y="173"/>
                </a:cxn>
                <a:cxn ang="0">
                  <a:pos x="12" y="164"/>
                </a:cxn>
                <a:cxn ang="0">
                  <a:pos x="23" y="156"/>
                </a:cxn>
                <a:cxn ang="0">
                  <a:pos x="35" y="145"/>
                </a:cxn>
                <a:cxn ang="0">
                  <a:pos x="48" y="137"/>
                </a:cxn>
                <a:cxn ang="0">
                  <a:pos x="59" y="127"/>
                </a:cxn>
                <a:cxn ang="0">
                  <a:pos x="71" y="120"/>
                </a:cxn>
                <a:cxn ang="0">
                  <a:pos x="82" y="110"/>
                </a:cxn>
                <a:cxn ang="0">
                  <a:pos x="95" y="103"/>
                </a:cxn>
                <a:cxn ang="0">
                  <a:pos x="105" y="91"/>
                </a:cxn>
                <a:cxn ang="0">
                  <a:pos x="116" y="82"/>
                </a:cxn>
                <a:cxn ang="0">
                  <a:pos x="126" y="72"/>
                </a:cxn>
                <a:cxn ang="0">
                  <a:pos x="137" y="63"/>
                </a:cxn>
                <a:cxn ang="0">
                  <a:pos x="147" y="51"/>
                </a:cxn>
                <a:cxn ang="0">
                  <a:pos x="158" y="40"/>
                </a:cxn>
                <a:cxn ang="0">
                  <a:pos x="168" y="31"/>
                </a:cxn>
                <a:cxn ang="0">
                  <a:pos x="179" y="19"/>
                </a:cxn>
                <a:cxn ang="0">
                  <a:pos x="187" y="8"/>
                </a:cxn>
                <a:cxn ang="0">
                  <a:pos x="196" y="0"/>
                </a:cxn>
                <a:cxn ang="0">
                  <a:pos x="196" y="0"/>
                </a:cxn>
              </a:cxnLst>
              <a:rect l="0" t="0" r="r" b="b"/>
              <a:pathLst>
                <a:path w="196" h="184">
                  <a:moveTo>
                    <a:pt x="196" y="0"/>
                  </a:moveTo>
                  <a:lnTo>
                    <a:pt x="196" y="17"/>
                  </a:lnTo>
                  <a:lnTo>
                    <a:pt x="190" y="34"/>
                  </a:lnTo>
                  <a:lnTo>
                    <a:pt x="181" y="50"/>
                  </a:lnTo>
                  <a:lnTo>
                    <a:pt x="168" y="65"/>
                  </a:lnTo>
                  <a:lnTo>
                    <a:pt x="150" y="80"/>
                  </a:lnTo>
                  <a:lnTo>
                    <a:pt x="133" y="97"/>
                  </a:lnTo>
                  <a:lnTo>
                    <a:pt x="120" y="110"/>
                  </a:lnTo>
                  <a:lnTo>
                    <a:pt x="111" y="129"/>
                  </a:lnTo>
                  <a:lnTo>
                    <a:pt x="99" y="137"/>
                  </a:lnTo>
                  <a:lnTo>
                    <a:pt x="90" y="145"/>
                  </a:lnTo>
                  <a:lnTo>
                    <a:pt x="78" y="152"/>
                  </a:lnTo>
                  <a:lnTo>
                    <a:pt x="69" y="160"/>
                  </a:lnTo>
                  <a:lnTo>
                    <a:pt x="57" y="167"/>
                  </a:lnTo>
                  <a:lnTo>
                    <a:pt x="46" y="173"/>
                  </a:lnTo>
                  <a:lnTo>
                    <a:pt x="35" y="179"/>
                  </a:lnTo>
                  <a:lnTo>
                    <a:pt x="25" y="184"/>
                  </a:lnTo>
                  <a:lnTo>
                    <a:pt x="12" y="179"/>
                  </a:lnTo>
                  <a:lnTo>
                    <a:pt x="0" y="173"/>
                  </a:lnTo>
                  <a:lnTo>
                    <a:pt x="12" y="164"/>
                  </a:lnTo>
                  <a:lnTo>
                    <a:pt x="23" y="156"/>
                  </a:lnTo>
                  <a:lnTo>
                    <a:pt x="35" y="145"/>
                  </a:lnTo>
                  <a:lnTo>
                    <a:pt x="48" y="137"/>
                  </a:lnTo>
                  <a:lnTo>
                    <a:pt x="59" y="127"/>
                  </a:lnTo>
                  <a:lnTo>
                    <a:pt x="71" y="120"/>
                  </a:lnTo>
                  <a:lnTo>
                    <a:pt x="82" y="110"/>
                  </a:lnTo>
                  <a:lnTo>
                    <a:pt x="95" y="103"/>
                  </a:lnTo>
                  <a:lnTo>
                    <a:pt x="105" y="91"/>
                  </a:lnTo>
                  <a:lnTo>
                    <a:pt x="116" y="82"/>
                  </a:lnTo>
                  <a:lnTo>
                    <a:pt x="126" y="72"/>
                  </a:lnTo>
                  <a:lnTo>
                    <a:pt x="137" y="63"/>
                  </a:lnTo>
                  <a:lnTo>
                    <a:pt x="147" y="51"/>
                  </a:lnTo>
                  <a:lnTo>
                    <a:pt x="158" y="40"/>
                  </a:lnTo>
                  <a:lnTo>
                    <a:pt x="168" y="31"/>
                  </a:lnTo>
                  <a:lnTo>
                    <a:pt x="179" y="19"/>
                  </a:lnTo>
                  <a:lnTo>
                    <a:pt x="187" y="8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94" name="Freeform 382"/>
            <p:cNvSpPr>
              <a:spLocks/>
            </p:cNvSpPr>
            <p:nvPr/>
          </p:nvSpPr>
          <p:spPr bwMode="auto">
            <a:xfrm>
              <a:off x="3773" y="2094"/>
              <a:ext cx="107" cy="106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9"/>
                </a:cxn>
                <a:cxn ang="0">
                  <a:pos x="213" y="23"/>
                </a:cxn>
                <a:cxn ang="0">
                  <a:pos x="210" y="32"/>
                </a:cxn>
                <a:cxn ang="0">
                  <a:pos x="208" y="45"/>
                </a:cxn>
                <a:cxn ang="0">
                  <a:pos x="202" y="55"/>
                </a:cxn>
                <a:cxn ang="0">
                  <a:pos x="196" y="66"/>
                </a:cxn>
                <a:cxn ang="0">
                  <a:pos x="191" y="76"/>
                </a:cxn>
                <a:cxn ang="0">
                  <a:pos x="183" y="87"/>
                </a:cxn>
                <a:cxn ang="0">
                  <a:pos x="173" y="97"/>
                </a:cxn>
                <a:cxn ang="0">
                  <a:pos x="164" y="108"/>
                </a:cxn>
                <a:cxn ang="0">
                  <a:pos x="154" y="118"/>
                </a:cxn>
                <a:cxn ang="0">
                  <a:pos x="145" y="127"/>
                </a:cxn>
                <a:cxn ang="0">
                  <a:pos x="135" y="135"/>
                </a:cxn>
                <a:cxn ang="0">
                  <a:pos x="124" y="142"/>
                </a:cxn>
                <a:cxn ang="0">
                  <a:pos x="114" y="152"/>
                </a:cxn>
                <a:cxn ang="0">
                  <a:pos x="107" y="161"/>
                </a:cxn>
                <a:cxn ang="0">
                  <a:pos x="94" y="169"/>
                </a:cxn>
                <a:cxn ang="0">
                  <a:pos x="80" y="178"/>
                </a:cxn>
                <a:cxn ang="0">
                  <a:pos x="67" y="188"/>
                </a:cxn>
                <a:cxn ang="0">
                  <a:pos x="57" y="197"/>
                </a:cxn>
                <a:cxn ang="0">
                  <a:pos x="44" y="201"/>
                </a:cxn>
                <a:cxn ang="0">
                  <a:pos x="31" y="209"/>
                </a:cxn>
                <a:cxn ang="0">
                  <a:pos x="16" y="211"/>
                </a:cxn>
                <a:cxn ang="0">
                  <a:pos x="0" y="211"/>
                </a:cxn>
                <a:cxn ang="0">
                  <a:pos x="6" y="199"/>
                </a:cxn>
                <a:cxn ang="0">
                  <a:pos x="16" y="188"/>
                </a:cxn>
                <a:cxn ang="0">
                  <a:pos x="23" y="178"/>
                </a:cxn>
                <a:cxn ang="0">
                  <a:pos x="35" y="169"/>
                </a:cxn>
                <a:cxn ang="0">
                  <a:pos x="46" y="159"/>
                </a:cxn>
                <a:cxn ang="0">
                  <a:pos x="57" y="154"/>
                </a:cxn>
                <a:cxn ang="0">
                  <a:pos x="69" y="142"/>
                </a:cxn>
                <a:cxn ang="0">
                  <a:pos x="84" y="137"/>
                </a:cxn>
                <a:cxn ang="0">
                  <a:pos x="95" y="127"/>
                </a:cxn>
                <a:cxn ang="0">
                  <a:pos x="109" y="120"/>
                </a:cxn>
                <a:cxn ang="0">
                  <a:pos x="122" y="110"/>
                </a:cxn>
                <a:cxn ang="0">
                  <a:pos x="135" y="102"/>
                </a:cxn>
                <a:cxn ang="0">
                  <a:pos x="147" y="91"/>
                </a:cxn>
                <a:cxn ang="0">
                  <a:pos x="158" y="82"/>
                </a:cxn>
                <a:cxn ang="0">
                  <a:pos x="168" y="70"/>
                </a:cxn>
                <a:cxn ang="0">
                  <a:pos x="177" y="59"/>
                </a:cxn>
                <a:cxn ang="0">
                  <a:pos x="185" y="44"/>
                </a:cxn>
                <a:cxn ang="0">
                  <a:pos x="192" y="28"/>
                </a:cxn>
                <a:cxn ang="0">
                  <a:pos x="200" y="13"/>
                </a:cxn>
                <a:cxn ang="0">
                  <a:pos x="213" y="0"/>
                </a:cxn>
                <a:cxn ang="0">
                  <a:pos x="213" y="0"/>
                </a:cxn>
              </a:cxnLst>
              <a:rect l="0" t="0" r="r" b="b"/>
              <a:pathLst>
                <a:path w="213" h="211">
                  <a:moveTo>
                    <a:pt x="213" y="0"/>
                  </a:moveTo>
                  <a:lnTo>
                    <a:pt x="213" y="9"/>
                  </a:lnTo>
                  <a:lnTo>
                    <a:pt x="213" y="23"/>
                  </a:lnTo>
                  <a:lnTo>
                    <a:pt x="210" y="32"/>
                  </a:lnTo>
                  <a:lnTo>
                    <a:pt x="208" y="45"/>
                  </a:lnTo>
                  <a:lnTo>
                    <a:pt x="202" y="55"/>
                  </a:lnTo>
                  <a:lnTo>
                    <a:pt x="196" y="66"/>
                  </a:lnTo>
                  <a:lnTo>
                    <a:pt x="191" y="76"/>
                  </a:lnTo>
                  <a:lnTo>
                    <a:pt x="183" y="87"/>
                  </a:lnTo>
                  <a:lnTo>
                    <a:pt x="173" y="97"/>
                  </a:lnTo>
                  <a:lnTo>
                    <a:pt x="164" y="108"/>
                  </a:lnTo>
                  <a:lnTo>
                    <a:pt x="154" y="118"/>
                  </a:lnTo>
                  <a:lnTo>
                    <a:pt x="145" y="127"/>
                  </a:lnTo>
                  <a:lnTo>
                    <a:pt x="135" y="135"/>
                  </a:lnTo>
                  <a:lnTo>
                    <a:pt x="124" y="142"/>
                  </a:lnTo>
                  <a:lnTo>
                    <a:pt x="114" y="152"/>
                  </a:lnTo>
                  <a:lnTo>
                    <a:pt x="107" y="161"/>
                  </a:lnTo>
                  <a:lnTo>
                    <a:pt x="94" y="169"/>
                  </a:lnTo>
                  <a:lnTo>
                    <a:pt x="80" y="178"/>
                  </a:lnTo>
                  <a:lnTo>
                    <a:pt x="67" y="188"/>
                  </a:lnTo>
                  <a:lnTo>
                    <a:pt x="57" y="197"/>
                  </a:lnTo>
                  <a:lnTo>
                    <a:pt x="44" y="201"/>
                  </a:lnTo>
                  <a:lnTo>
                    <a:pt x="31" y="209"/>
                  </a:lnTo>
                  <a:lnTo>
                    <a:pt x="16" y="211"/>
                  </a:lnTo>
                  <a:lnTo>
                    <a:pt x="0" y="211"/>
                  </a:lnTo>
                  <a:lnTo>
                    <a:pt x="6" y="199"/>
                  </a:lnTo>
                  <a:lnTo>
                    <a:pt x="16" y="188"/>
                  </a:lnTo>
                  <a:lnTo>
                    <a:pt x="23" y="178"/>
                  </a:lnTo>
                  <a:lnTo>
                    <a:pt x="35" y="169"/>
                  </a:lnTo>
                  <a:lnTo>
                    <a:pt x="46" y="159"/>
                  </a:lnTo>
                  <a:lnTo>
                    <a:pt x="57" y="154"/>
                  </a:lnTo>
                  <a:lnTo>
                    <a:pt x="69" y="142"/>
                  </a:lnTo>
                  <a:lnTo>
                    <a:pt x="84" y="137"/>
                  </a:lnTo>
                  <a:lnTo>
                    <a:pt x="95" y="127"/>
                  </a:lnTo>
                  <a:lnTo>
                    <a:pt x="109" y="120"/>
                  </a:lnTo>
                  <a:lnTo>
                    <a:pt x="122" y="110"/>
                  </a:lnTo>
                  <a:lnTo>
                    <a:pt x="135" y="102"/>
                  </a:lnTo>
                  <a:lnTo>
                    <a:pt x="147" y="91"/>
                  </a:lnTo>
                  <a:lnTo>
                    <a:pt x="158" y="82"/>
                  </a:lnTo>
                  <a:lnTo>
                    <a:pt x="168" y="70"/>
                  </a:lnTo>
                  <a:lnTo>
                    <a:pt x="177" y="59"/>
                  </a:lnTo>
                  <a:lnTo>
                    <a:pt x="185" y="44"/>
                  </a:lnTo>
                  <a:lnTo>
                    <a:pt x="192" y="28"/>
                  </a:lnTo>
                  <a:lnTo>
                    <a:pt x="200" y="13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95" name="Freeform 383"/>
            <p:cNvSpPr>
              <a:spLocks/>
            </p:cNvSpPr>
            <p:nvPr/>
          </p:nvSpPr>
          <p:spPr bwMode="auto">
            <a:xfrm>
              <a:off x="3830" y="2151"/>
              <a:ext cx="58" cy="6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5" y="9"/>
                </a:cxn>
                <a:cxn ang="0">
                  <a:pos x="116" y="19"/>
                </a:cxn>
                <a:cxn ang="0">
                  <a:pos x="115" y="28"/>
                </a:cxn>
                <a:cxn ang="0">
                  <a:pos x="113" y="40"/>
                </a:cxn>
                <a:cxn ang="0">
                  <a:pos x="101" y="55"/>
                </a:cxn>
                <a:cxn ang="0">
                  <a:pos x="90" y="74"/>
                </a:cxn>
                <a:cxn ang="0">
                  <a:pos x="80" y="80"/>
                </a:cxn>
                <a:cxn ang="0">
                  <a:pos x="71" y="87"/>
                </a:cxn>
                <a:cxn ang="0">
                  <a:pos x="61" y="95"/>
                </a:cxn>
                <a:cxn ang="0">
                  <a:pos x="54" y="102"/>
                </a:cxn>
                <a:cxn ang="0">
                  <a:pos x="37" y="116"/>
                </a:cxn>
                <a:cxn ang="0">
                  <a:pos x="23" y="129"/>
                </a:cxn>
                <a:cxn ang="0">
                  <a:pos x="10" y="120"/>
                </a:cxn>
                <a:cxn ang="0">
                  <a:pos x="0" y="114"/>
                </a:cxn>
                <a:cxn ang="0">
                  <a:pos x="14" y="97"/>
                </a:cxn>
                <a:cxn ang="0">
                  <a:pos x="29" y="85"/>
                </a:cxn>
                <a:cxn ang="0">
                  <a:pos x="44" y="70"/>
                </a:cxn>
                <a:cxn ang="0">
                  <a:pos x="59" y="59"/>
                </a:cxn>
                <a:cxn ang="0">
                  <a:pos x="75" y="44"/>
                </a:cxn>
                <a:cxn ang="0">
                  <a:pos x="90" y="30"/>
                </a:cxn>
                <a:cxn ang="0">
                  <a:pos x="101" y="15"/>
                </a:cxn>
                <a:cxn ang="0">
                  <a:pos x="113" y="0"/>
                </a:cxn>
                <a:cxn ang="0">
                  <a:pos x="113" y="0"/>
                </a:cxn>
              </a:cxnLst>
              <a:rect l="0" t="0" r="r" b="b"/>
              <a:pathLst>
                <a:path w="116" h="129">
                  <a:moveTo>
                    <a:pt x="113" y="0"/>
                  </a:moveTo>
                  <a:lnTo>
                    <a:pt x="115" y="9"/>
                  </a:lnTo>
                  <a:lnTo>
                    <a:pt x="116" y="19"/>
                  </a:lnTo>
                  <a:lnTo>
                    <a:pt x="115" y="28"/>
                  </a:lnTo>
                  <a:lnTo>
                    <a:pt x="113" y="40"/>
                  </a:lnTo>
                  <a:lnTo>
                    <a:pt x="101" y="55"/>
                  </a:lnTo>
                  <a:lnTo>
                    <a:pt x="90" y="74"/>
                  </a:lnTo>
                  <a:lnTo>
                    <a:pt x="80" y="80"/>
                  </a:lnTo>
                  <a:lnTo>
                    <a:pt x="71" y="87"/>
                  </a:lnTo>
                  <a:lnTo>
                    <a:pt x="61" y="95"/>
                  </a:lnTo>
                  <a:lnTo>
                    <a:pt x="54" y="102"/>
                  </a:lnTo>
                  <a:lnTo>
                    <a:pt x="37" y="116"/>
                  </a:lnTo>
                  <a:lnTo>
                    <a:pt x="23" y="129"/>
                  </a:lnTo>
                  <a:lnTo>
                    <a:pt x="10" y="120"/>
                  </a:lnTo>
                  <a:lnTo>
                    <a:pt x="0" y="114"/>
                  </a:lnTo>
                  <a:lnTo>
                    <a:pt x="14" y="97"/>
                  </a:lnTo>
                  <a:lnTo>
                    <a:pt x="29" y="85"/>
                  </a:lnTo>
                  <a:lnTo>
                    <a:pt x="44" y="70"/>
                  </a:lnTo>
                  <a:lnTo>
                    <a:pt x="59" y="59"/>
                  </a:lnTo>
                  <a:lnTo>
                    <a:pt x="75" y="44"/>
                  </a:lnTo>
                  <a:lnTo>
                    <a:pt x="90" y="30"/>
                  </a:lnTo>
                  <a:lnTo>
                    <a:pt x="101" y="15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96" name="Freeform 384"/>
            <p:cNvSpPr>
              <a:spLocks/>
            </p:cNvSpPr>
            <p:nvPr/>
          </p:nvSpPr>
          <p:spPr bwMode="auto">
            <a:xfrm>
              <a:off x="3662" y="1827"/>
              <a:ext cx="189" cy="144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59" y="2"/>
                </a:cxn>
                <a:cxn ang="0">
                  <a:pos x="367" y="11"/>
                </a:cxn>
                <a:cxn ang="0">
                  <a:pos x="373" y="19"/>
                </a:cxn>
                <a:cxn ang="0">
                  <a:pos x="378" y="27"/>
                </a:cxn>
                <a:cxn ang="0">
                  <a:pos x="352" y="32"/>
                </a:cxn>
                <a:cxn ang="0">
                  <a:pos x="327" y="38"/>
                </a:cxn>
                <a:cxn ang="0">
                  <a:pos x="302" y="46"/>
                </a:cxn>
                <a:cxn ang="0">
                  <a:pos x="279" y="57"/>
                </a:cxn>
                <a:cxn ang="0">
                  <a:pos x="255" y="66"/>
                </a:cxn>
                <a:cxn ang="0">
                  <a:pos x="232" y="78"/>
                </a:cxn>
                <a:cxn ang="0">
                  <a:pos x="209" y="89"/>
                </a:cxn>
                <a:cxn ang="0">
                  <a:pos x="188" y="103"/>
                </a:cxn>
                <a:cxn ang="0">
                  <a:pos x="165" y="116"/>
                </a:cxn>
                <a:cxn ang="0">
                  <a:pos x="145" y="133"/>
                </a:cxn>
                <a:cxn ang="0">
                  <a:pos x="126" y="148"/>
                </a:cxn>
                <a:cxn ang="0">
                  <a:pos x="108" y="167"/>
                </a:cxn>
                <a:cxn ang="0">
                  <a:pos x="88" y="184"/>
                </a:cxn>
                <a:cxn ang="0">
                  <a:pos x="74" y="207"/>
                </a:cxn>
                <a:cxn ang="0">
                  <a:pos x="57" y="228"/>
                </a:cxn>
                <a:cxn ang="0">
                  <a:pos x="44" y="253"/>
                </a:cxn>
                <a:cxn ang="0">
                  <a:pos x="40" y="258"/>
                </a:cxn>
                <a:cxn ang="0">
                  <a:pos x="34" y="266"/>
                </a:cxn>
                <a:cxn ang="0">
                  <a:pos x="29" y="275"/>
                </a:cxn>
                <a:cxn ang="0">
                  <a:pos x="25" y="285"/>
                </a:cxn>
                <a:cxn ang="0">
                  <a:pos x="10" y="285"/>
                </a:cxn>
                <a:cxn ang="0">
                  <a:pos x="0" y="287"/>
                </a:cxn>
                <a:cxn ang="0">
                  <a:pos x="6" y="272"/>
                </a:cxn>
                <a:cxn ang="0">
                  <a:pos x="11" y="260"/>
                </a:cxn>
                <a:cxn ang="0">
                  <a:pos x="17" y="247"/>
                </a:cxn>
                <a:cxn ang="0">
                  <a:pos x="27" y="236"/>
                </a:cxn>
                <a:cxn ang="0">
                  <a:pos x="32" y="222"/>
                </a:cxn>
                <a:cxn ang="0">
                  <a:pos x="40" y="211"/>
                </a:cxn>
                <a:cxn ang="0">
                  <a:pos x="51" y="199"/>
                </a:cxn>
                <a:cxn ang="0">
                  <a:pos x="61" y="190"/>
                </a:cxn>
                <a:cxn ang="0">
                  <a:pos x="68" y="177"/>
                </a:cxn>
                <a:cxn ang="0">
                  <a:pos x="76" y="165"/>
                </a:cxn>
                <a:cxn ang="0">
                  <a:pos x="86" y="154"/>
                </a:cxn>
                <a:cxn ang="0">
                  <a:pos x="97" y="144"/>
                </a:cxn>
                <a:cxn ang="0">
                  <a:pos x="107" y="133"/>
                </a:cxn>
                <a:cxn ang="0">
                  <a:pos x="116" y="122"/>
                </a:cxn>
                <a:cxn ang="0">
                  <a:pos x="126" y="110"/>
                </a:cxn>
                <a:cxn ang="0">
                  <a:pos x="135" y="101"/>
                </a:cxn>
                <a:cxn ang="0">
                  <a:pos x="146" y="91"/>
                </a:cxn>
                <a:cxn ang="0">
                  <a:pos x="162" y="84"/>
                </a:cxn>
                <a:cxn ang="0">
                  <a:pos x="173" y="76"/>
                </a:cxn>
                <a:cxn ang="0">
                  <a:pos x="188" y="68"/>
                </a:cxn>
                <a:cxn ang="0">
                  <a:pos x="200" y="61"/>
                </a:cxn>
                <a:cxn ang="0">
                  <a:pos x="213" y="55"/>
                </a:cxn>
                <a:cxn ang="0">
                  <a:pos x="226" y="46"/>
                </a:cxn>
                <a:cxn ang="0">
                  <a:pos x="241" y="40"/>
                </a:cxn>
                <a:cxn ang="0">
                  <a:pos x="255" y="32"/>
                </a:cxn>
                <a:cxn ang="0">
                  <a:pos x="268" y="25"/>
                </a:cxn>
                <a:cxn ang="0">
                  <a:pos x="279" y="21"/>
                </a:cxn>
                <a:cxn ang="0">
                  <a:pos x="295" y="15"/>
                </a:cxn>
                <a:cxn ang="0">
                  <a:pos x="310" y="9"/>
                </a:cxn>
                <a:cxn ang="0">
                  <a:pos x="325" y="6"/>
                </a:cxn>
                <a:cxn ang="0">
                  <a:pos x="338" y="0"/>
                </a:cxn>
                <a:cxn ang="0">
                  <a:pos x="355" y="0"/>
                </a:cxn>
                <a:cxn ang="0">
                  <a:pos x="355" y="0"/>
                </a:cxn>
              </a:cxnLst>
              <a:rect l="0" t="0" r="r" b="b"/>
              <a:pathLst>
                <a:path w="378" h="287">
                  <a:moveTo>
                    <a:pt x="355" y="0"/>
                  </a:moveTo>
                  <a:lnTo>
                    <a:pt x="359" y="2"/>
                  </a:lnTo>
                  <a:lnTo>
                    <a:pt x="367" y="11"/>
                  </a:lnTo>
                  <a:lnTo>
                    <a:pt x="373" y="19"/>
                  </a:lnTo>
                  <a:lnTo>
                    <a:pt x="378" y="27"/>
                  </a:lnTo>
                  <a:lnTo>
                    <a:pt x="352" y="32"/>
                  </a:lnTo>
                  <a:lnTo>
                    <a:pt x="327" y="38"/>
                  </a:lnTo>
                  <a:lnTo>
                    <a:pt x="302" y="46"/>
                  </a:lnTo>
                  <a:lnTo>
                    <a:pt x="279" y="57"/>
                  </a:lnTo>
                  <a:lnTo>
                    <a:pt x="255" y="66"/>
                  </a:lnTo>
                  <a:lnTo>
                    <a:pt x="232" y="78"/>
                  </a:lnTo>
                  <a:lnTo>
                    <a:pt x="209" y="89"/>
                  </a:lnTo>
                  <a:lnTo>
                    <a:pt x="188" y="103"/>
                  </a:lnTo>
                  <a:lnTo>
                    <a:pt x="165" y="116"/>
                  </a:lnTo>
                  <a:lnTo>
                    <a:pt x="145" y="133"/>
                  </a:lnTo>
                  <a:lnTo>
                    <a:pt x="126" y="148"/>
                  </a:lnTo>
                  <a:lnTo>
                    <a:pt x="108" y="167"/>
                  </a:lnTo>
                  <a:lnTo>
                    <a:pt x="88" y="184"/>
                  </a:lnTo>
                  <a:lnTo>
                    <a:pt x="74" y="207"/>
                  </a:lnTo>
                  <a:lnTo>
                    <a:pt x="57" y="228"/>
                  </a:lnTo>
                  <a:lnTo>
                    <a:pt x="44" y="253"/>
                  </a:lnTo>
                  <a:lnTo>
                    <a:pt x="40" y="258"/>
                  </a:lnTo>
                  <a:lnTo>
                    <a:pt x="34" y="266"/>
                  </a:lnTo>
                  <a:lnTo>
                    <a:pt x="29" y="275"/>
                  </a:lnTo>
                  <a:lnTo>
                    <a:pt x="25" y="285"/>
                  </a:lnTo>
                  <a:lnTo>
                    <a:pt x="10" y="285"/>
                  </a:lnTo>
                  <a:lnTo>
                    <a:pt x="0" y="287"/>
                  </a:lnTo>
                  <a:lnTo>
                    <a:pt x="6" y="272"/>
                  </a:lnTo>
                  <a:lnTo>
                    <a:pt x="11" y="260"/>
                  </a:lnTo>
                  <a:lnTo>
                    <a:pt x="17" y="247"/>
                  </a:lnTo>
                  <a:lnTo>
                    <a:pt x="27" y="236"/>
                  </a:lnTo>
                  <a:lnTo>
                    <a:pt x="32" y="222"/>
                  </a:lnTo>
                  <a:lnTo>
                    <a:pt x="40" y="211"/>
                  </a:lnTo>
                  <a:lnTo>
                    <a:pt x="51" y="199"/>
                  </a:lnTo>
                  <a:lnTo>
                    <a:pt x="61" y="190"/>
                  </a:lnTo>
                  <a:lnTo>
                    <a:pt x="68" y="177"/>
                  </a:lnTo>
                  <a:lnTo>
                    <a:pt x="76" y="165"/>
                  </a:lnTo>
                  <a:lnTo>
                    <a:pt x="86" y="154"/>
                  </a:lnTo>
                  <a:lnTo>
                    <a:pt x="97" y="144"/>
                  </a:lnTo>
                  <a:lnTo>
                    <a:pt x="107" y="133"/>
                  </a:lnTo>
                  <a:lnTo>
                    <a:pt x="116" y="122"/>
                  </a:lnTo>
                  <a:lnTo>
                    <a:pt x="126" y="110"/>
                  </a:lnTo>
                  <a:lnTo>
                    <a:pt x="135" y="101"/>
                  </a:lnTo>
                  <a:lnTo>
                    <a:pt x="146" y="91"/>
                  </a:lnTo>
                  <a:lnTo>
                    <a:pt x="162" y="84"/>
                  </a:lnTo>
                  <a:lnTo>
                    <a:pt x="173" y="76"/>
                  </a:lnTo>
                  <a:lnTo>
                    <a:pt x="188" y="68"/>
                  </a:lnTo>
                  <a:lnTo>
                    <a:pt x="200" y="61"/>
                  </a:lnTo>
                  <a:lnTo>
                    <a:pt x="213" y="55"/>
                  </a:lnTo>
                  <a:lnTo>
                    <a:pt x="226" y="46"/>
                  </a:lnTo>
                  <a:lnTo>
                    <a:pt x="241" y="40"/>
                  </a:lnTo>
                  <a:lnTo>
                    <a:pt x="255" y="32"/>
                  </a:lnTo>
                  <a:lnTo>
                    <a:pt x="268" y="25"/>
                  </a:lnTo>
                  <a:lnTo>
                    <a:pt x="279" y="21"/>
                  </a:lnTo>
                  <a:lnTo>
                    <a:pt x="295" y="15"/>
                  </a:lnTo>
                  <a:lnTo>
                    <a:pt x="310" y="9"/>
                  </a:lnTo>
                  <a:lnTo>
                    <a:pt x="325" y="6"/>
                  </a:lnTo>
                  <a:lnTo>
                    <a:pt x="338" y="0"/>
                  </a:lnTo>
                  <a:lnTo>
                    <a:pt x="355" y="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97" name="Freeform 385"/>
            <p:cNvSpPr>
              <a:spLocks/>
            </p:cNvSpPr>
            <p:nvPr/>
          </p:nvSpPr>
          <p:spPr bwMode="auto">
            <a:xfrm>
              <a:off x="3747" y="1852"/>
              <a:ext cx="101" cy="111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202" y="8"/>
                </a:cxn>
                <a:cxn ang="0">
                  <a:pos x="204" y="19"/>
                </a:cxn>
                <a:cxn ang="0">
                  <a:pos x="202" y="25"/>
                </a:cxn>
                <a:cxn ang="0">
                  <a:pos x="200" y="31"/>
                </a:cxn>
                <a:cxn ang="0">
                  <a:pos x="188" y="40"/>
                </a:cxn>
                <a:cxn ang="0">
                  <a:pos x="171" y="48"/>
                </a:cxn>
                <a:cxn ang="0">
                  <a:pos x="162" y="50"/>
                </a:cxn>
                <a:cxn ang="0">
                  <a:pos x="152" y="54"/>
                </a:cxn>
                <a:cxn ang="0">
                  <a:pos x="143" y="57"/>
                </a:cxn>
                <a:cxn ang="0">
                  <a:pos x="133" y="63"/>
                </a:cxn>
                <a:cxn ang="0">
                  <a:pos x="124" y="67"/>
                </a:cxn>
                <a:cxn ang="0">
                  <a:pos x="118" y="74"/>
                </a:cxn>
                <a:cxn ang="0">
                  <a:pos x="112" y="80"/>
                </a:cxn>
                <a:cxn ang="0">
                  <a:pos x="110" y="90"/>
                </a:cxn>
                <a:cxn ang="0">
                  <a:pos x="93" y="105"/>
                </a:cxn>
                <a:cxn ang="0">
                  <a:pos x="82" y="122"/>
                </a:cxn>
                <a:cxn ang="0">
                  <a:pos x="74" y="130"/>
                </a:cxn>
                <a:cxn ang="0">
                  <a:pos x="69" y="139"/>
                </a:cxn>
                <a:cxn ang="0">
                  <a:pos x="65" y="147"/>
                </a:cxn>
                <a:cxn ang="0">
                  <a:pos x="59" y="158"/>
                </a:cxn>
                <a:cxn ang="0">
                  <a:pos x="46" y="173"/>
                </a:cxn>
                <a:cxn ang="0">
                  <a:pos x="34" y="192"/>
                </a:cxn>
                <a:cxn ang="0">
                  <a:pos x="21" y="206"/>
                </a:cxn>
                <a:cxn ang="0">
                  <a:pos x="8" y="223"/>
                </a:cxn>
                <a:cxn ang="0">
                  <a:pos x="0" y="206"/>
                </a:cxn>
                <a:cxn ang="0">
                  <a:pos x="2" y="192"/>
                </a:cxn>
                <a:cxn ang="0">
                  <a:pos x="8" y="179"/>
                </a:cxn>
                <a:cxn ang="0">
                  <a:pos x="19" y="168"/>
                </a:cxn>
                <a:cxn ang="0">
                  <a:pos x="29" y="154"/>
                </a:cxn>
                <a:cxn ang="0">
                  <a:pos x="42" y="141"/>
                </a:cxn>
                <a:cxn ang="0">
                  <a:pos x="53" y="128"/>
                </a:cxn>
                <a:cxn ang="0">
                  <a:pos x="61" y="116"/>
                </a:cxn>
                <a:cxn ang="0">
                  <a:pos x="65" y="105"/>
                </a:cxn>
                <a:cxn ang="0">
                  <a:pos x="69" y="93"/>
                </a:cxn>
                <a:cxn ang="0">
                  <a:pos x="74" y="84"/>
                </a:cxn>
                <a:cxn ang="0">
                  <a:pos x="84" y="76"/>
                </a:cxn>
                <a:cxn ang="0">
                  <a:pos x="90" y="65"/>
                </a:cxn>
                <a:cxn ang="0">
                  <a:pos x="99" y="57"/>
                </a:cxn>
                <a:cxn ang="0">
                  <a:pos x="109" y="50"/>
                </a:cxn>
                <a:cxn ang="0">
                  <a:pos x="118" y="42"/>
                </a:cxn>
                <a:cxn ang="0">
                  <a:pos x="128" y="35"/>
                </a:cxn>
                <a:cxn ang="0">
                  <a:pos x="137" y="29"/>
                </a:cxn>
                <a:cxn ang="0">
                  <a:pos x="147" y="23"/>
                </a:cxn>
                <a:cxn ang="0">
                  <a:pos x="156" y="19"/>
                </a:cxn>
                <a:cxn ang="0">
                  <a:pos x="166" y="12"/>
                </a:cxn>
                <a:cxn ang="0">
                  <a:pos x="177" y="8"/>
                </a:cxn>
                <a:cxn ang="0">
                  <a:pos x="188" y="4"/>
                </a:cxn>
                <a:cxn ang="0">
                  <a:pos x="200" y="0"/>
                </a:cxn>
                <a:cxn ang="0">
                  <a:pos x="200" y="0"/>
                </a:cxn>
              </a:cxnLst>
              <a:rect l="0" t="0" r="r" b="b"/>
              <a:pathLst>
                <a:path w="204" h="223">
                  <a:moveTo>
                    <a:pt x="200" y="0"/>
                  </a:moveTo>
                  <a:lnTo>
                    <a:pt x="202" y="8"/>
                  </a:lnTo>
                  <a:lnTo>
                    <a:pt x="204" y="19"/>
                  </a:lnTo>
                  <a:lnTo>
                    <a:pt x="202" y="25"/>
                  </a:lnTo>
                  <a:lnTo>
                    <a:pt x="200" y="31"/>
                  </a:lnTo>
                  <a:lnTo>
                    <a:pt x="188" y="40"/>
                  </a:lnTo>
                  <a:lnTo>
                    <a:pt x="171" y="48"/>
                  </a:lnTo>
                  <a:lnTo>
                    <a:pt x="162" y="50"/>
                  </a:lnTo>
                  <a:lnTo>
                    <a:pt x="152" y="54"/>
                  </a:lnTo>
                  <a:lnTo>
                    <a:pt x="143" y="57"/>
                  </a:lnTo>
                  <a:lnTo>
                    <a:pt x="133" y="63"/>
                  </a:lnTo>
                  <a:lnTo>
                    <a:pt x="124" y="67"/>
                  </a:lnTo>
                  <a:lnTo>
                    <a:pt x="118" y="74"/>
                  </a:lnTo>
                  <a:lnTo>
                    <a:pt x="112" y="80"/>
                  </a:lnTo>
                  <a:lnTo>
                    <a:pt x="110" y="90"/>
                  </a:lnTo>
                  <a:lnTo>
                    <a:pt x="93" y="105"/>
                  </a:lnTo>
                  <a:lnTo>
                    <a:pt x="82" y="122"/>
                  </a:lnTo>
                  <a:lnTo>
                    <a:pt x="74" y="130"/>
                  </a:lnTo>
                  <a:lnTo>
                    <a:pt x="69" y="139"/>
                  </a:lnTo>
                  <a:lnTo>
                    <a:pt x="65" y="147"/>
                  </a:lnTo>
                  <a:lnTo>
                    <a:pt x="59" y="158"/>
                  </a:lnTo>
                  <a:lnTo>
                    <a:pt x="46" y="173"/>
                  </a:lnTo>
                  <a:lnTo>
                    <a:pt x="34" y="192"/>
                  </a:lnTo>
                  <a:lnTo>
                    <a:pt x="21" y="206"/>
                  </a:lnTo>
                  <a:lnTo>
                    <a:pt x="8" y="223"/>
                  </a:lnTo>
                  <a:lnTo>
                    <a:pt x="0" y="206"/>
                  </a:lnTo>
                  <a:lnTo>
                    <a:pt x="2" y="192"/>
                  </a:lnTo>
                  <a:lnTo>
                    <a:pt x="8" y="179"/>
                  </a:lnTo>
                  <a:lnTo>
                    <a:pt x="19" y="168"/>
                  </a:lnTo>
                  <a:lnTo>
                    <a:pt x="29" y="154"/>
                  </a:lnTo>
                  <a:lnTo>
                    <a:pt x="42" y="141"/>
                  </a:lnTo>
                  <a:lnTo>
                    <a:pt x="53" y="128"/>
                  </a:lnTo>
                  <a:lnTo>
                    <a:pt x="61" y="116"/>
                  </a:lnTo>
                  <a:lnTo>
                    <a:pt x="65" y="105"/>
                  </a:lnTo>
                  <a:lnTo>
                    <a:pt x="69" y="93"/>
                  </a:lnTo>
                  <a:lnTo>
                    <a:pt x="74" y="84"/>
                  </a:lnTo>
                  <a:lnTo>
                    <a:pt x="84" y="76"/>
                  </a:lnTo>
                  <a:lnTo>
                    <a:pt x="90" y="65"/>
                  </a:lnTo>
                  <a:lnTo>
                    <a:pt x="99" y="57"/>
                  </a:lnTo>
                  <a:lnTo>
                    <a:pt x="109" y="50"/>
                  </a:lnTo>
                  <a:lnTo>
                    <a:pt x="118" y="42"/>
                  </a:lnTo>
                  <a:lnTo>
                    <a:pt x="128" y="35"/>
                  </a:lnTo>
                  <a:lnTo>
                    <a:pt x="137" y="29"/>
                  </a:lnTo>
                  <a:lnTo>
                    <a:pt x="147" y="23"/>
                  </a:lnTo>
                  <a:lnTo>
                    <a:pt x="156" y="19"/>
                  </a:lnTo>
                  <a:lnTo>
                    <a:pt x="166" y="12"/>
                  </a:lnTo>
                  <a:lnTo>
                    <a:pt x="177" y="8"/>
                  </a:lnTo>
                  <a:lnTo>
                    <a:pt x="188" y="4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98" name="Freeform 386"/>
            <p:cNvSpPr>
              <a:spLocks/>
            </p:cNvSpPr>
            <p:nvPr/>
          </p:nvSpPr>
          <p:spPr bwMode="auto">
            <a:xfrm>
              <a:off x="3784" y="1901"/>
              <a:ext cx="51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03" y="8"/>
                </a:cxn>
                <a:cxn ang="0">
                  <a:pos x="103" y="15"/>
                </a:cxn>
                <a:cxn ang="0">
                  <a:pos x="103" y="25"/>
                </a:cxn>
                <a:cxn ang="0">
                  <a:pos x="101" y="33"/>
                </a:cxn>
                <a:cxn ang="0">
                  <a:pos x="93" y="38"/>
                </a:cxn>
                <a:cxn ang="0">
                  <a:pos x="88" y="48"/>
                </a:cxn>
                <a:cxn ang="0">
                  <a:pos x="78" y="53"/>
                </a:cxn>
                <a:cxn ang="0">
                  <a:pos x="71" y="61"/>
                </a:cxn>
                <a:cxn ang="0">
                  <a:pos x="57" y="67"/>
                </a:cxn>
                <a:cxn ang="0">
                  <a:pos x="48" y="74"/>
                </a:cxn>
                <a:cxn ang="0">
                  <a:pos x="38" y="82"/>
                </a:cxn>
                <a:cxn ang="0">
                  <a:pos x="33" y="91"/>
                </a:cxn>
                <a:cxn ang="0">
                  <a:pos x="25" y="99"/>
                </a:cxn>
                <a:cxn ang="0">
                  <a:pos x="19" y="109"/>
                </a:cxn>
                <a:cxn ang="0">
                  <a:pos x="16" y="118"/>
                </a:cxn>
                <a:cxn ang="0">
                  <a:pos x="17" y="131"/>
                </a:cxn>
                <a:cxn ang="0">
                  <a:pos x="10" y="137"/>
                </a:cxn>
                <a:cxn ang="0">
                  <a:pos x="2" y="145"/>
                </a:cxn>
                <a:cxn ang="0">
                  <a:pos x="0" y="131"/>
                </a:cxn>
                <a:cxn ang="0">
                  <a:pos x="0" y="120"/>
                </a:cxn>
                <a:cxn ang="0">
                  <a:pos x="0" y="110"/>
                </a:cxn>
                <a:cxn ang="0">
                  <a:pos x="4" y="101"/>
                </a:cxn>
                <a:cxn ang="0">
                  <a:pos x="8" y="90"/>
                </a:cxn>
                <a:cxn ang="0">
                  <a:pos x="12" y="80"/>
                </a:cxn>
                <a:cxn ang="0">
                  <a:pos x="19" y="71"/>
                </a:cxn>
                <a:cxn ang="0">
                  <a:pos x="27" y="61"/>
                </a:cxn>
                <a:cxn ang="0">
                  <a:pos x="35" y="52"/>
                </a:cxn>
                <a:cxn ang="0">
                  <a:pos x="42" y="42"/>
                </a:cxn>
                <a:cxn ang="0">
                  <a:pos x="50" y="34"/>
                </a:cxn>
                <a:cxn ang="0">
                  <a:pos x="59" y="27"/>
                </a:cxn>
                <a:cxn ang="0">
                  <a:pos x="71" y="17"/>
                </a:cxn>
                <a:cxn ang="0">
                  <a:pos x="80" y="12"/>
                </a:cxn>
                <a:cxn ang="0">
                  <a:pos x="90" y="4"/>
                </a:cxn>
                <a:cxn ang="0">
                  <a:pos x="99" y="0"/>
                </a:cxn>
                <a:cxn ang="0">
                  <a:pos x="99" y="0"/>
                </a:cxn>
              </a:cxnLst>
              <a:rect l="0" t="0" r="r" b="b"/>
              <a:pathLst>
                <a:path w="103" h="145">
                  <a:moveTo>
                    <a:pt x="99" y="0"/>
                  </a:moveTo>
                  <a:lnTo>
                    <a:pt x="103" y="8"/>
                  </a:lnTo>
                  <a:lnTo>
                    <a:pt x="103" y="15"/>
                  </a:lnTo>
                  <a:lnTo>
                    <a:pt x="103" y="25"/>
                  </a:lnTo>
                  <a:lnTo>
                    <a:pt x="101" y="33"/>
                  </a:lnTo>
                  <a:lnTo>
                    <a:pt x="93" y="38"/>
                  </a:lnTo>
                  <a:lnTo>
                    <a:pt x="88" y="48"/>
                  </a:lnTo>
                  <a:lnTo>
                    <a:pt x="78" y="53"/>
                  </a:lnTo>
                  <a:lnTo>
                    <a:pt x="71" y="61"/>
                  </a:lnTo>
                  <a:lnTo>
                    <a:pt x="57" y="67"/>
                  </a:lnTo>
                  <a:lnTo>
                    <a:pt x="48" y="74"/>
                  </a:lnTo>
                  <a:lnTo>
                    <a:pt x="38" y="82"/>
                  </a:lnTo>
                  <a:lnTo>
                    <a:pt x="33" y="91"/>
                  </a:lnTo>
                  <a:lnTo>
                    <a:pt x="25" y="99"/>
                  </a:lnTo>
                  <a:lnTo>
                    <a:pt x="19" y="109"/>
                  </a:lnTo>
                  <a:lnTo>
                    <a:pt x="16" y="118"/>
                  </a:lnTo>
                  <a:lnTo>
                    <a:pt x="17" y="131"/>
                  </a:lnTo>
                  <a:lnTo>
                    <a:pt x="10" y="137"/>
                  </a:lnTo>
                  <a:lnTo>
                    <a:pt x="2" y="145"/>
                  </a:lnTo>
                  <a:lnTo>
                    <a:pt x="0" y="131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4" y="101"/>
                  </a:lnTo>
                  <a:lnTo>
                    <a:pt x="8" y="90"/>
                  </a:lnTo>
                  <a:lnTo>
                    <a:pt x="12" y="80"/>
                  </a:lnTo>
                  <a:lnTo>
                    <a:pt x="19" y="71"/>
                  </a:lnTo>
                  <a:lnTo>
                    <a:pt x="27" y="61"/>
                  </a:lnTo>
                  <a:lnTo>
                    <a:pt x="35" y="52"/>
                  </a:lnTo>
                  <a:lnTo>
                    <a:pt x="42" y="42"/>
                  </a:lnTo>
                  <a:lnTo>
                    <a:pt x="50" y="34"/>
                  </a:lnTo>
                  <a:lnTo>
                    <a:pt x="59" y="27"/>
                  </a:lnTo>
                  <a:lnTo>
                    <a:pt x="71" y="17"/>
                  </a:lnTo>
                  <a:lnTo>
                    <a:pt x="80" y="12"/>
                  </a:lnTo>
                  <a:lnTo>
                    <a:pt x="90" y="4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699" name="Freeform 387"/>
            <p:cNvSpPr>
              <a:spLocks/>
            </p:cNvSpPr>
            <p:nvPr/>
          </p:nvSpPr>
          <p:spPr bwMode="auto">
            <a:xfrm>
              <a:off x="3816" y="1942"/>
              <a:ext cx="31" cy="4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3" y="11"/>
                </a:cxn>
                <a:cxn ang="0">
                  <a:pos x="63" y="25"/>
                </a:cxn>
                <a:cxn ang="0">
                  <a:pos x="57" y="34"/>
                </a:cxn>
                <a:cxn ang="0">
                  <a:pos x="49" y="45"/>
                </a:cxn>
                <a:cxn ang="0">
                  <a:pos x="38" y="57"/>
                </a:cxn>
                <a:cxn ang="0">
                  <a:pos x="27" y="66"/>
                </a:cxn>
                <a:cxn ang="0">
                  <a:pos x="17" y="76"/>
                </a:cxn>
                <a:cxn ang="0">
                  <a:pos x="15" y="89"/>
                </a:cxn>
                <a:cxn ang="0">
                  <a:pos x="6" y="85"/>
                </a:cxn>
                <a:cxn ang="0">
                  <a:pos x="0" y="83"/>
                </a:cxn>
                <a:cxn ang="0">
                  <a:pos x="2" y="70"/>
                </a:cxn>
                <a:cxn ang="0">
                  <a:pos x="6" y="59"/>
                </a:cxn>
                <a:cxn ang="0">
                  <a:pos x="11" y="47"/>
                </a:cxn>
                <a:cxn ang="0">
                  <a:pos x="19" y="38"/>
                </a:cxn>
                <a:cxn ang="0">
                  <a:pos x="27" y="28"/>
                </a:cxn>
                <a:cxn ang="0">
                  <a:pos x="38" y="19"/>
                </a:cxn>
                <a:cxn ang="0">
                  <a:pos x="47" y="9"/>
                </a:cxn>
                <a:cxn ang="0">
                  <a:pos x="59" y="0"/>
                </a:cxn>
                <a:cxn ang="0">
                  <a:pos x="59" y="0"/>
                </a:cxn>
              </a:cxnLst>
              <a:rect l="0" t="0" r="r" b="b"/>
              <a:pathLst>
                <a:path w="63" h="89">
                  <a:moveTo>
                    <a:pt x="59" y="0"/>
                  </a:moveTo>
                  <a:lnTo>
                    <a:pt x="63" y="11"/>
                  </a:lnTo>
                  <a:lnTo>
                    <a:pt x="63" y="25"/>
                  </a:lnTo>
                  <a:lnTo>
                    <a:pt x="57" y="34"/>
                  </a:lnTo>
                  <a:lnTo>
                    <a:pt x="49" y="45"/>
                  </a:lnTo>
                  <a:lnTo>
                    <a:pt x="38" y="57"/>
                  </a:lnTo>
                  <a:lnTo>
                    <a:pt x="27" y="66"/>
                  </a:lnTo>
                  <a:lnTo>
                    <a:pt x="17" y="76"/>
                  </a:lnTo>
                  <a:lnTo>
                    <a:pt x="15" y="89"/>
                  </a:lnTo>
                  <a:lnTo>
                    <a:pt x="6" y="85"/>
                  </a:lnTo>
                  <a:lnTo>
                    <a:pt x="0" y="83"/>
                  </a:lnTo>
                  <a:lnTo>
                    <a:pt x="2" y="70"/>
                  </a:lnTo>
                  <a:lnTo>
                    <a:pt x="6" y="59"/>
                  </a:lnTo>
                  <a:lnTo>
                    <a:pt x="11" y="47"/>
                  </a:lnTo>
                  <a:lnTo>
                    <a:pt x="19" y="38"/>
                  </a:lnTo>
                  <a:lnTo>
                    <a:pt x="27" y="28"/>
                  </a:lnTo>
                  <a:lnTo>
                    <a:pt x="38" y="19"/>
                  </a:lnTo>
                  <a:lnTo>
                    <a:pt x="47" y="9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00" name="Freeform 388"/>
            <p:cNvSpPr>
              <a:spLocks/>
            </p:cNvSpPr>
            <p:nvPr/>
          </p:nvSpPr>
          <p:spPr bwMode="auto">
            <a:xfrm>
              <a:off x="3825" y="1745"/>
              <a:ext cx="48" cy="5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5" y="3"/>
                </a:cxn>
                <a:cxn ang="0">
                  <a:pos x="28" y="11"/>
                </a:cxn>
                <a:cxn ang="0">
                  <a:pos x="40" y="17"/>
                </a:cxn>
                <a:cxn ang="0">
                  <a:pos x="51" y="28"/>
                </a:cxn>
                <a:cxn ang="0">
                  <a:pos x="61" y="38"/>
                </a:cxn>
                <a:cxn ang="0">
                  <a:pos x="70" y="49"/>
                </a:cxn>
                <a:cxn ang="0">
                  <a:pos x="80" y="59"/>
                </a:cxn>
                <a:cxn ang="0">
                  <a:pos x="91" y="72"/>
                </a:cxn>
                <a:cxn ang="0">
                  <a:pos x="91" y="78"/>
                </a:cxn>
                <a:cxn ang="0">
                  <a:pos x="93" y="85"/>
                </a:cxn>
                <a:cxn ang="0">
                  <a:pos x="93" y="95"/>
                </a:cxn>
                <a:cxn ang="0">
                  <a:pos x="95" y="102"/>
                </a:cxn>
                <a:cxn ang="0">
                  <a:pos x="82" y="91"/>
                </a:cxn>
                <a:cxn ang="0">
                  <a:pos x="70" y="81"/>
                </a:cxn>
                <a:cxn ang="0">
                  <a:pos x="59" y="70"/>
                </a:cxn>
                <a:cxn ang="0">
                  <a:pos x="47" y="60"/>
                </a:cxn>
                <a:cxn ang="0">
                  <a:pos x="34" y="49"/>
                </a:cxn>
                <a:cxn ang="0">
                  <a:pos x="23" y="40"/>
                </a:cxn>
                <a:cxn ang="0">
                  <a:pos x="11" y="28"/>
                </a:cxn>
                <a:cxn ang="0">
                  <a:pos x="0" y="17"/>
                </a:cxn>
                <a:cxn ang="0">
                  <a:pos x="2" y="7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95" h="102">
                  <a:moveTo>
                    <a:pt x="4" y="0"/>
                  </a:moveTo>
                  <a:lnTo>
                    <a:pt x="15" y="3"/>
                  </a:lnTo>
                  <a:lnTo>
                    <a:pt x="28" y="11"/>
                  </a:lnTo>
                  <a:lnTo>
                    <a:pt x="40" y="17"/>
                  </a:lnTo>
                  <a:lnTo>
                    <a:pt x="51" y="28"/>
                  </a:lnTo>
                  <a:lnTo>
                    <a:pt x="61" y="38"/>
                  </a:lnTo>
                  <a:lnTo>
                    <a:pt x="70" y="49"/>
                  </a:lnTo>
                  <a:lnTo>
                    <a:pt x="80" y="59"/>
                  </a:lnTo>
                  <a:lnTo>
                    <a:pt x="91" y="72"/>
                  </a:lnTo>
                  <a:lnTo>
                    <a:pt x="91" y="78"/>
                  </a:lnTo>
                  <a:lnTo>
                    <a:pt x="93" y="85"/>
                  </a:lnTo>
                  <a:lnTo>
                    <a:pt x="93" y="95"/>
                  </a:lnTo>
                  <a:lnTo>
                    <a:pt x="95" y="102"/>
                  </a:lnTo>
                  <a:lnTo>
                    <a:pt x="82" y="91"/>
                  </a:lnTo>
                  <a:lnTo>
                    <a:pt x="70" y="81"/>
                  </a:lnTo>
                  <a:lnTo>
                    <a:pt x="59" y="70"/>
                  </a:lnTo>
                  <a:lnTo>
                    <a:pt x="47" y="60"/>
                  </a:lnTo>
                  <a:lnTo>
                    <a:pt x="34" y="49"/>
                  </a:lnTo>
                  <a:lnTo>
                    <a:pt x="23" y="40"/>
                  </a:lnTo>
                  <a:lnTo>
                    <a:pt x="11" y="28"/>
                  </a:lnTo>
                  <a:lnTo>
                    <a:pt x="0" y="17"/>
                  </a:lnTo>
                  <a:lnTo>
                    <a:pt x="2" y="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01" name="Freeform 389"/>
            <p:cNvSpPr>
              <a:spLocks/>
            </p:cNvSpPr>
            <p:nvPr/>
          </p:nvSpPr>
          <p:spPr bwMode="auto">
            <a:xfrm>
              <a:off x="3794" y="1770"/>
              <a:ext cx="41" cy="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4" y="13"/>
                </a:cxn>
                <a:cxn ang="0">
                  <a:pos x="27" y="28"/>
                </a:cxn>
                <a:cxn ang="0">
                  <a:pos x="40" y="44"/>
                </a:cxn>
                <a:cxn ang="0">
                  <a:pos x="53" y="59"/>
                </a:cxn>
                <a:cxn ang="0">
                  <a:pos x="63" y="74"/>
                </a:cxn>
                <a:cxn ang="0">
                  <a:pos x="72" y="91"/>
                </a:cxn>
                <a:cxn ang="0">
                  <a:pos x="80" y="108"/>
                </a:cxn>
                <a:cxn ang="0">
                  <a:pos x="82" y="125"/>
                </a:cxn>
                <a:cxn ang="0">
                  <a:pos x="67" y="116"/>
                </a:cxn>
                <a:cxn ang="0">
                  <a:pos x="57" y="106"/>
                </a:cxn>
                <a:cxn ang="0">
                  <a:pos x="48" y="93"/>
                </a:cxn>
                <a:cxn ang="0">
                  <a:pos x="38" y="82"/>
                </a:cxn>
                <a:cxn ang="0">
                  <a:pos x="31" y="68"/>
                </a:cxn>
                <a:cxn ang="0">
                  <a:pos x="23" y="55"/>
                </a:cxn>
                <a:cxn ang="0">
                  <a:pos x="12" y="42"/>
                </a:cxn>
                <a:cxn ang="0">
                  <a:pos x="0" y="32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2" h="125">
                  <a:moveTo>
                    <a:pt x="2" y="0"/>
                  </a:moveTo>
                  <a:lnTo>
                    <a:pt x="14" y="13"/>
                  </a:lnTo>
                  <a:lnTo>
                    <a:pt x="27" y="28"/>
                  </a:lnTo>
                  <a:lnTo>
                    <a:pt x="40" y="44"/>
                  </a:lnTo>
                  <a:lnTo>
                    <a:pt x="53" y="59"/>
                  </a:lnTo>
                  <a:lnTo>
                    <a:pt x="63" y="74"/>
                  </a:lnTo>
                  <a:lnTo>
                    <a:pt x="72" y="91"/>
                  </a:lnTo>
                  <a:lnTo>
                    <a:pt x="80" y="108"/>
                  </a:lnTo>
                  <a:lnTo>
                    <a:pt x="82" y="125"/>
                  </a:lnTo>
                  <a:lnTo>
                    <a:pt x="67" y="116"/>
                  </a:lnTo>
                  <a:lnTo>
                    <a:pt x="57" y="106"/>
                  </a:lnTo>
                  <a:lnTo>
                    <a:pt x="48" y="93"/>
                  </a:lnTo>
                  <a:lnTo>
                    <a:pt x="38" y="82"/>
                  </a:lnTo>
                  <a:lnTo>
                    <a:pt x="31" y="68"/>
                  </a:lnTo>
                  <a:lnTo>
                    <a:pt x="23" y="55"/>
                  </a:lnTo>
                  <a:lnTo>
                    <a:pt x="12" y="4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02" name="Freeform 390"/>
            <p:cNvSpPr>
              <a:spLocks/>
            </p:cNvSpPr>
            <p:nvPr/>
          </p:nvSpPr>
          <p:spPr bwMode="auto">
            <a:xfrm>
              <a:off x="3738" y="1779"/>
              <a:ext cx="58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6"/>
                </a:cxn>
                <a:cxn ang="0">
                  <a:pos x="21" y="10"/>
                </a:cxn>
                <a:cxn ang="0">
                  <a:pos x="31" y="17"/>
                </a:cxn>
                <a:cxn ang="0">
                  <a:pos x="42" y="25"/>
                </a:cxn>
                <a:cxn ang="0">
                  <a:pos x="50" y="30"/>
                </a:cxn>
                <a:cxn ang="0">
                  <a:pos x="59" y="40"/>
                </a:cxn>
                <a:cxn ang="0">
                  <a:pos x="70" y="48"/>
                </a:cxn>
                <a:cxn ang="0">
                  <a:pos x="80" y="57"/>
                </a:cxn>
                <a:cxn ang="0">
                  <a:pos x="86" y="65"/>
                </a:cxn>
                <a:cxn ang="0">
                  <a:pos x="93" y="74"/>
                </a:cxn>
                <a:cxn ang="0">
                  <a:pos x="101" y="84"/>
                </a:cxn>
                <a:cxn ang="0">
                  <a:pos x="107" y="95"/>
                </a:cxn>
                <a:cxn ang="0">
                  <a:pos x="110" y="105"/>
                </a:cxn>
                <a:cxn ang="0">
                  <a:pos x="114" y="116"/>
                </a:cxn>
                <a:cxn ang="0">
                  <a:pos x="114" y="127"/>
                </a:cxn>
                <a:cxn ang="0">
                  <a:pos x="116" y="141"/>
                </a:cxn>
                <a:cxn ang="0">
                  <a:pos x="99" y="124"/>
                </a:cxn>
                <a:cxn ang="0">
                  <a:pos x="86" y="108"/>
                </a:cxn>
                <a:cxn ang="0">
                  <a:pos x="72" y="93"/>
                </a:cxn>
                <a:cxn ang="0">
                  <a:pos x="61" y="78"/>
                </a:cxn>
                <a:cxn ang="0">
                  <a:pos x="46" y="63"/>
                </a:cxn>
                <a:cxn ang="0">
                  <a:pos x="34" y="49"/>
                </a:cxn>
                <a:cxn ang="0">
                  <a:pos x="25" y="44"/>
                </a:cxn>
                <a:cxn ang="0">
                  <a:pos x="17" y="40"/>
                </a:cxn>
                <a:cxn ang="0">
                  <a:pos x="8" y="34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0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6" h="141">
                  <a:moveTo>
                    <a:pt x="0" y="0"/>
                  </a:moveTo>
                  <a:lnTo>
                    <a:pt x="12" y="6"/>
                  </a:lnTo>
                  <a:lnTo>
                    <a:pt x="21" y="10"/>
                  </a:lnTo>
                  <a:lnTo>
                    <a:pt x="31" y="17"/>
                  </a:lnTo>
                  <a:lnTo>
                    <a:pt x="42" y="25"/>
                  </a:lnTo>
                  <a:lnTo>
                    <a:pt x="50" y="30"/>
                  </a:lnTo>
                  <a:lnTo>
                    <a:pt x="59" y="40"/>
                  </a:lnTo>
                  <a:lnTo>
                    <a:pt x="70" y="48"/>
                  </a:lnTo>
                  <a:lnTo>
                    <a:pt x="80" y="57"/>
                  </a:lnTo>
                  <a:lnTo>
                    <a:pt x="86" y="65"/>
                  </a:lnTo>
                  <a:lnTo>
                    <a:pt x="93" y="74"/>
                  </a:lnTo>
                  <a:lnTo>
                    <a:pt x="101" y="84"/>
                  </a:lnTo>
                  <a:lnTo>
                    <a:pt x="107" y="95"/>
                  </a:lnTo>
                  <a:lnTo>
                    <a:pt x="110" y="105"/>
                  </a:lnTo>
                  <a:lnTo>
                    <a:pt x="114" y="116"/>
                  </a:lnTo>
                  <a:lnTo>
                    <a:pt x="114" y="127"/>
                  </a:lnTo>
                  <a:lnTo>
                    <a:pt x="116" y="141"/>
                  </a:lnTo>
                  <a:lnTo>
                    <a:pt x="99" y="124"/>
                  </a:lnTo>
                  <a:lnTo>
                    <a:pt x="86" y="108"/>
                  </a:lnTo>
                  <a:lnTo>
                    <a:pt x="72" y="93"/>
                  </a:lnTo>
                  <a:lnTo>
                    <a:pt x="61" y="78"/>
                  </a:lnTo>
                  <a:lnTo>
                    <a:pt x="46" y="63"/>
                  </a:lnTo>
                  <a:lnTo>
                    <a:pt x="34" y="49"/>
                  </a:lnTo>
                  <a:lnTo>
                    <a:pt x="25" y="44"/>
                  </a:lnTo>
                  <a:lnTo>
                    <a:pt x="17" y="40"/>
                  </a:lnTo>
                  <a:lnTo>
                    <a:pt x="8" y="34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03" name="Freeform 391"/>
            <p:cNvSpPr>
              <a:spLocks/>
            </p:cNvSpPr>
            <p:nvPr/>
          </p:nvSpPr>
          <p:spPr bwMode="auto">
            <a:xfrm>
              <a:off x="3681" y="1805"/>
              <a:ext cx="68" cy="6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1" y="0"/>
                </a:cxn>
                <a:cxn ang="0">
                  <a:pos x="21" y="4"/>
                </a:cxn>
                <a:cxn ang="0">
                  <a:pos x="30" y="10"/>
                </a:cxn>
                <a:cxn ang="0">
                  <a:pos x="40" y="16"/>
                </a:cxn>
                <a:cxn ang="0">
                  <a:pos x="50" y="21"/>
                </a:cxn>
                <a:cxn ang="0">
                  <a:pos x="59" y="29"/>
                </a:cxn>
                <a:cxn ang="0">
                  <a:pos x="70" y="36"/>
                </a:cxn>
                <a:cxn ang="0">
                  <a:pos x="80" y="46"/>
                </a:cxn>
                <a:cxn ang="0">
                  <a:pos x="86" y="55"/>
                </a:cxn>
                <a:cxn ang="0">
                  <a:pos x="93" y="65"/>
                </a:cxn>
                <a:cxn ang="0">
                  <a:pos x="103" y="74"/>
                </a:cxn>
                <a:cxn ang="0">
                  <a:pos x="110" y="84"/>
                </a:cxn>
                <a:cxn ang="0">
                  <a:pos x="116" y="93"/>
                </a:cxn>
                <a:cxn ang="0">
                  <a:pos x="124" y="103"/>
                </a:cxn>
                <a:cxn ang="0">
                  <a:pos x="127" y="114"/>
                </a:cxn>
                <a:cxn ang="0">
                  <a:pos x="135" y="126"/>
                </a:cxn>
                <a:cxn ang="0">
                  <a:pos x="126" y="130"/>
                </a:cxn>
                <a:cxn ang="0">
                  <a:pos x="114" y="135"/>
                </a:cxn>
                <a:cxn ang="0">
                  <a:pos x="108" y="126"/>
                </a:cxn>
                <a:cxn ang="0">
                  <a:pos x="105" y="114"/>
                </a:cxn>
                <a:cxn ang="0">
                  <a:pos x="97" y="105"/>
                </a:cxn>
                <a:cxn ang="0">
                  <a:pos x="93" y="99"/>
                </a:cxn>
                <a:cxn ang="0">
                  <a:pos x="78" y="82"/>
                </a:cxn>
                <a:cxn ang="0">
                  <a:pos x="65" y="69"/>
                </a:cxn>
                <a:cxn ang="0">
                  <a:pos x="48" y="54"/>
                </a:cxn>
                <a:cxn ang="0">
                  <a:pos x="32" y="40"/>
                </a:cxn>
                <a:cxn ang="0">
                  <a:pos x="15" y="27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5" h="135">
                  <a:moveTo>
                    <a:pt x="2" y="0"/>
                  </a:moveTo>
                  <a:lnTo>
                    <a:pt x="11" y="0"/>
                  </a:lnTo>
                  <a:lnTo>
                    <a:pt x="21" y="4"/>
                  </a:lnTo>
                  <a:lnTo>
                    <a:pt x="30" y="10"/>
                  </a:lnTo>
                  <a:lnTo>
                    <a:pt x="40" y="16"/>
                  </a:lnTo>
                  <a:lnTo>
                    <a:pt x="50" y="21"/>
                  </a:lnTo>
                  <a:lnTo>
                    <a:pt x="59" y="29"/>
                  </a:lnTo>
                  <a:lnTo>
                    <a:pt x="70" y="36"/>
                  </a:lnTo>
                  <a:lnTo>
                    <a:pt x="80" y="46"/>
                  </a:lnTo>
                  <a:lnTo>
                    <a:pt x="86" y="55"/>
                  </a:lnTo>
                  <a:lnTo>
                    <a:pt x="93" y="65"/>
                  </a:lnTo>
                  <a:lnTo>
                    <a:pt x="103" y="74"/>
                  </a:lnTo>
                  <a:lnTo>
                    <a:pt x="110" y="84"/>
                  </a:lnTo>
                  <a:lnTo>
                    <a:pt x="116" y="93"/>
                  </a:lnTo>
                  <a:lnTo>
                    <a:pt x="124" y="103"/>
                  </a:lnTo>
                  <a:lnTo>
                    <a:pt x="127" y="114"/>
                  </a:lnTo>
                  <a:lnTo>
                    <a:pt x="135" y="126"/>
                  </a:lnTo>
                  <a:lnTo>
                    <a:pt x="126" y="130"/>
                  </a:lnTo>
                  <a:lnTo>
                    <a:pt x="114" y="135"/>
                  </a:lnTo>
                  <a:lnTo>
                    <a:pt x="108" y="126"/>
                  </a:lnTo>
                  <a:lnTo>
                    <a:pt x="105" y="114"/>
                  </a:lnTo>
                  <a:lnTo>
                    <a:pt x="97" y="105"/>
                  </a:lnTo>
                  <a:lnTo>
                    <a:pt x="93" y="99"/>
                  </a:lnTo>
                  <a:lnTo>
                    <a:pt x="78" y="82"/>
                  </a:lnTo>
                  <a:lnTo>
                    <a:pt x="65" y="69"/>
                  </a:lnTo>
                  <a:lnTo>
                    <a:pt x="48" y="54"/>
                  </a:lnTo>
                  <a:lnTo>
                    <a:pt x="32" y="40"/>
                  </a:lnTo>
                  <a:lnTo>
                    <a:pt x="15" y="27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04" name="Freeform 392"/>
            <p:cNvSpPr>
              <a:spLocks/>
            </p:cNvSpPr>
            <p:nvPr/>
          </p:nvSpPr>
          <p:spPr bwMode="auto">
            <a:xfrm>
              <a:off x="3634" y="1845"/>
              <a:ext cx="76" cy="4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5" y="2"/>
                </a:cxn>
                <a:cxn ang="0">
                  <a:pos x="23" y="6"/>
                </a:cxn>
                <a:cxn ang="0">
                  <a:pos x="32" y="10"/>
                </a:cxn>
                <a:cxn ang="0">
                  <a:pos x="42" y="12"/>
                </a:cxn>
                <a:cxn ang="0">
                  <a:pos x="51" y="13"/>
                </a:cxn>
                <a:cxn ang="0">
                  <a:pos x="61" y="17"/>
                </a:cxn>
                <a:cxn ang="0">
                  <a:pos x="70" y="21"/>
                </a:cxn>
                <a:cxn ang="0">
                  <a:pos x="80" y="25"/>
                </a:cxn>
                <a:cxn ang="0">
                  <a:pos x="87" y="27"/>
                </a:cxn>
                <a:cxn ang="0">
                  <a:pos x="97" y="31"/>
                </a:cxn>
                <a:cxn ang="0">
                  <a:pos x="106" y="34"/>
                </a:cxn>
                <a:cxn ang="0">
                  <a:pos x="116" y="40"/>
                </a:cxn>
                <a:cxn ang="0">
                  <a:pos x="131" y="50"/>
                </a:cxn>
                <a:cxn ang="0">
                  <a:pos x="148" y="67"/>
                </a:cxn>
                <a:cxn ang="0">
                  <a:pos x="148" y="78"/>
                </a:cxn>
                <a:cxn ang="0">
                  <a:pos x="152" y="93"/>
                </a:cxn>
                <a:cxn ang="0">
                  <a:pos x="143" y="86"/>
                </a:cxn>
                <a:cxn ang="0">
                  <a:pos x="131" y="80"/>
                </a:cxn>
                <a:cxn ang="0">
                  <a:pos x="122" y="74"/>
                </a:cxn>
                <a:cxn ang="0">
                  <a:pos x="112" y="69"/>
                </a:cxn>
                <a:cxn ang="0">
                  <a:pos x="101" y="65"/>
                </a:cxn>
                <a:cxn ang="0">
                  <a:pos x="91" y="61"/>
                </a:cxn>
                <a:cxn ang="0">
                  <a:pos x="82" y="57"/>
                </a:cxn>
                <a:cxn ang="0">
                  <a:pos x="72" y="57"/>
                </a:cxn>
                <a:cxn ang="0">
                  <a:pos x="63" y="51"/>
                </a:cxn>
                <a:cxn ang="0">
                  <a:pos x="51" y="48"/>
                </a:cxn>
                <a:cxn ang="0">
                  <a:pos x="42" y="44"/>
                </a:cxn>
                <a:cxn ang="0">
                  <a:pos x="32" y="40"/>
                </a:cxn>
                <a:cxn ang="0">
                  <a:pos x="15" y="29"/>
                </a:cxn>
                <a:cxn ang="0">
                  <a:pos x="0" y="15"/>
                </a:cxn>
                <a:cxn ang="0">
                  <a:pos x="4" y="8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52" h="93">
                  <a:moveTo>
                    <a:pt x="6" y="0"/>
                  </a:moveTo>
                  <a:lnTo>
                    <a:pt x="15" y="2"/>
                  </a:lnTo>
                  <a:lnTo>
                    <a:pt x="23" y="6"/>
                  </a:lnTo>
                  <a:lnTo>
                    <a:pt x="32" y="10"/>
                  </a:lnTo>
                  <a:lnTo>
                    <a:pt x="42" y="12"/>
                  </a:lnTo>
                  <a:lnTo>
                    <a:pt x="51" y="13"/>
                  </a:lnTo>
                  <a:lnTo>
                    <a:pt x="61" y="17"/>
                  </a:lnTo>
                  <a:lnTo>
                    <a:pt x="70" y="21"/>
                  </a:lnTo>
                  <a:lnTo>
                    <a:pt x="80" y="25"/>
                  </a:lnTo>
                  <a:lnTo>
                    <a:pt x="87" y="27"/>
                  </a:lnTo>
                  <a:lnTo>
                    <a:pt x="97" y="31"/>
                  </a:lnTo>
                  <a:lnTo>
                    <a:pt x="106" y="34"/>
                  </a:lnTo>
                  <a:lnTo>
                    <a:pt x="116" y="40"/>
                  </a:lnTo>
                  <a:lnTo>
                    <a:pt x="131" y="50"/>
                  </a:lnTo>
                  <a:lnTo>
                    <a:pt x="148" y="67"/>
                  </a:lnTo>
                  <a:lnTo>
                    <a:pt x="148" y="78"/>
                  </a:lnTo>
                  <a:lnTo>
                    <a:pt x="152" y="93"/>
                  </a:lnTo>
                  <a:lnTo>
                    <a:pt x="143" y="86"/>
                  </a:lnTo>
                  <a:lnTo>
                    <a:pt x="131" y="80"/>
                  </a:lnTo>
                  <a:lnTo>
                    <a:pt x="122" y="74"/>
                  </a:lnTo>
                  <a:lnTo>
                    <a:pt x="112" y="69"/>
                  </a:lnTo>
                  <a:lnTo>
                    <a:pt x="101" y="65"/>
                  </a:lnTo>
                  <a:lnTo>
                    <a:pt x="91" y="61"/>
                  </a:lnTo>
                  <a:lnTo>
                    <a:pt x="82" y="57"/>
                  </a:lnTo>
                  <a:lnTo>
                    <a:pt x="72" y="57"/>
                  </a:lnTo>
                  <a:lnTo>
                    <a:pt x="63" y="51"/>
                  </a:lnTo>
                  <a:lnTo>
                    <a:pt x="51" y="48"/>
                  </a:lnTo>
                  <a:lnTo>
                    <a:pt x="42" y="44"/>
                  </a:lnTo>
                  <a:lnTo>
                    <a:pt x="32" y="40"/>
                  </a:lnTo>
                  <a:lnTo>
                    <a:pt x="15" y="29"/>
                  </a:lnTo>
                  <a:lnTo>
                    <a:pt x="0" y="15"/>
                  </a:lnTo>
                  <a:lnTo>
                    <a:pt x="4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05" name="Freeform 393"/>
            <p:cNvSpPr>
              <a:spLocks/>
            </p:cNvSpPr>
            <p:nvPr/>
          </p:nvSpPr>
          <p:spPr bwMode="auto">
            <a:xfrm>
              <a:off x="3870" y="1806"/>
              <a:ext cx="96" cy="46"/>
            </a:xfrm>
            <a:custGeom>
              <a:avLst/>
              <a:gdLst/>
              <a:ahLst/>
              <a:cxnLst>
                <a:cxn ang="0">
                  <a:pos x="101" y="6"/>
                </a:cxn>
                <a:cxn ang="0">
                  <a:pos x="112" y="4"/>
                </a:cxn>
                <a:cxn ang="0">
                  <a:pos x="124" y="4"/>
                </a:cxn>
                <a:cxn ang="0">
                  <a:pos x="137" y="2"/>
                </a:cxn>
                <a:cxn ang="0">
                  <a:pos x="150" y="2"/>
                </a:cxn>
                <a:cxn ang="0">
                  <a:pos x="162" y="0"/>
                </a:cxn>
                <a:cxn ang="0">
                  <a:pos x="173" y="4"/>
                </a:cxn>
                <a:cxn ang="0">
                  <a:pos x="183" y="10"/>
                </a:cxn>
                <a:cxn ang="0">
                  <a:pos x="192" y="19"/>
                </a:cxn>
                <a:cxn ang="0">
                  <a:pos x="183" y="27"/>
                </a:cxn>
                <a:cxn ang="0">
                  <a:pos x="179" y="36"/>
                </a:cxn>
                <a:cxn ang="0">
                  <a:pos x="164" y="31"/>
                </a:cxn>
                <a:cxn ang="0">
                  <a:pos x="150" y="27"/>
                </a:cxn>
                <a:cxn ang="0">
                  <a:pos x="137" y="25"/>
                </a:cxn>
                <a:cxn ang="0">
                  <a:pos x="128" y="27"/>
                </a:cxn>
                <a:cxn ang="0">
                  <a:pos x="114" y="29"/>
                </a:cxn>
                <a:cxn ang="0">
                  <a:pos x="103" y="33"/>
                </a:cxn>
                <a:cxn ang="0">
                  <a:pos x="93" y="36"/>
                </a:cxn>
                <a:cxn ang="0">
                  <a:pos x="84" y="44"/>
                </a:cxn>
                <a:cxn ang="0">
                  <a:pos x="73" y="48"/>
                </a:cxn>
                <a:cxn ang="0">
                  <a:pos x="61" y="55"/>
                </a:cxn>
                <a:cxn ang="0">
                  <a:pos x="52" y="59"/>
                </a:cxn>
                <a:cxn ang="0">
                  <a:pos x="42" y="67"/>
                </a:cxn>
                <a:cxn ang="0">
                  <a:pos x="31" y="74"/>
                </a:cxn>
                <a:cxn ang="0">
                  <a:pos x="21" y="80"/>
                </a:cxn>
                <a:cxn ang="0">
                  <a:pos x="10" y="88"/>
                </a:cxn>
                <a:cxn ang="0">
                  <a:pos x="0" y="93"/>
                </a:cxn>
                <a:cxn ang="0">
                  <a:pos x="0" y="84"/>
                </a:cxn>
                <a:cxn ang="0">
                  <a:pos x="0" y="74"/>
                </a:cxn>
                <a:cxn ang="0">
                  <a:pos x="2" y="67"/>
                </a:cxn>
                <a:cxn ang="0">
                  <a:pos x="8" y="59"/>
                </a:cxn>
                <a:cxn ang="0">
                  <a:pos x="19" y="46"/>
                </a:cxn>
                <a:cxn ang="0">
                  <a:pos x="35" y="36"/>
                </a:cxn>
                <a:cxn ang="0">
                  <a:pos x="50" y="27"/>
                </a:cxn>
                <a:cxn ang="0">
                  <a:pos x="67" y="19"/>
                </a:cxn>
                <a:cxn ang="0">
                  <a:pos x="84" y="12"/>
                </a:cxn>
                <a:cxn ang="0">
                  <a:pos x="101" y="6"/>
                </a:cxn>
                <a:cxn ang="0">
                  <a:pos x="101" y="6"/>
                </a:cxn>
              </a:cxnLst>
              <a:rect l="0" t="0" r="r" b="b"/>
              <a:pathLst>
                <a:path w="192" h="93">
                  <a:moveTo>
                    <a:pt x="101" y="6"/>
                  </a:moveTo>
                  <a:lnTo>
                    <a:pt x="112" y="4"/>
                  </a:lnTo>
                  <a:lnTo>
                    <a:pt x="124" y="4"/>
                  </a:lnTo>
                  <a:lnTo>
                    <a:pt x="137" y="2"/>
                  </a:lnTo>
                  <a:lnTo>
                    <a:pt x="150" y="2"/>
                  </a:lnTo>
                  <a:lnTo>
                    <a:pt x="162" y="0"/>
                  </a:lnTo>
                  <a:lnTo>
                    <a:pt x="173" y="4"/>
                  </a:lnTo>
                  <a:lnTo>
                    <a:pt x="183" y="10"/>
                  </a:lnTo>
                  <a:lnTo>
                    <a:pt x="192" y="19"/>
                  </a:lnTo>
                  <a:lnTo>
                    <a:pt x="183" y="27"/>
                  </a:lnTo>
                  <a:lnTo>
                    <a:pt x="179" y="36"/>
                  </a:lnTo>
                  <a:lnTo>
                    <a:pt x="164" y="31"/>
                  </a:lnTo>
                  <a:lnTo>
                    <a:pt x="150" y="27"/>
                  </a:lnTo>
                  <a:lnTo>
                    <a:pt x="137" y="25"/>
                  </a:lnTo>
                  <a:lnTo>
                    <a:pt x="128" y="27"/>
                  </a:lnTo>
                  <a:lnTo>
                    <a:pt x="114" y="29"/>
                  </a:lnTo>
                  <a:lnTo>
                    <a:pt x="103" y="33"/>
                  </a:lnTo>
                  <a:lnTo>
                    <a:pt x="93" y="36"/>
                  </a:lnTo>
                  <a:lnTo>
                    <a:pt x="84" y="44"/>
                  </a:lnTo>
                  <a:lnTo>
                    <a:pt x="73" y="48"/>
                  </a:lnTo>
                  <a:lnTo>
                    <a:pt x="61" y="55"/>
                  </a:lnTo>
                  <a:lnTo>
                    <a:pt x="52" y="59"/>
                  </a:lnTo>
                  <a:lnTo>
                    <a:pt x="42" y="67"/>
                  </a:lnTo>
                  <a:lnTo>
                    <a:pt x="31" y="74"/>
                  </a:lnTo>
                  <a:lnTo>
                    <a:pt x="21" y="80"/>
                  </a:lnTo>
                  <a:lnTo>
                    <a:pt x="10" y="88"/>
                  </a:lnTo>
                  <a:lnTo>
                    <a:pt x="0" y="93"/>
                  </a:lnTo>
                  <a:lnTo>
                    <a:pt x="0" y="84"/>
                  </a:lnTo>
                  <a:lnTo>
                    <a:pt x="0" y="74"/>
                  </a:lnTo>
                  <a:lnTo>
                    <a:pt x="2" y="67"/>
                  </a:lnTo>
                  <a:lnTo>
                    <a:pt x="8" y="59"/>
                  </a:lnTo>
                  <a:lnTo>
                    <a:pt x="19" y="46"/>
                  </a:lnTo>
                  <a:lnTo>
                    <a:pt x="35" y="36"/>
                  </a:lnTo>
                  <a:lnTo>
                    <a:pt x="50" y="27"/>
                  </a:lnTo>
                  <a:lnTo>
                    <a:pt x="67" y="19"/>
                  </a:lnTo>
                  <a:lnTo>
                    <a:pt x="84" y="12"/>
                  </a:lnTo>
                  <a:lnTo>
                    <a:pt x="101" y="6"/>
                  </a:lnTo>
                  <a:lnTo>
                    <a:pt x="101" y="6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06" name="Freeform 394"/>
            <p:cNvSpPr>
              <a:spLocks/>
            </p:cNvSpPr>
            <p:nvPr/>
          </p:nvSpPr>
          <p:spPr bwMode="auto">
            <a:xfrm>
              <a:off x="4019" y="1833"/>
              <a:ext cx="105" cy="5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9" y="0"/>
                </a:cxn>
                <a:cxn ang="0">
                  <a:pos x="80" y="2"/>
                </a:cxn>
                <a:cxn ang="0">
                  <a:pos x="108" y="10"/>
                </a:cxn>
                <a:cxn ang="0">
                  <a:pos x="138" y="17"/>
                </a:cxn>
                <a:cxn ang="0">
                  <a:pos x="163" y="31"/>
                </a:cxn>
                <a:cxn ang="0">
                  <a:pos x="184" y="50"/>
                </a:cxn>
                <a:cxn ang="0">
                  <a:pos x="201" y="76"/>
                </a:cxn>
                <a:cxn ang="0">
                  <a:pos x="197" y="99"/>
                </a:cxn>
                <a:cxn ang="0">
                  <a:pos x="171" y="103"/>
                </a:cxn>
                <a:cxn ang="0">
                  <a:pos x="152" y="103"/>
                </a:cxn>
                <a:cxn ang="0">
                  <a:pos x="129" y="103"/>
                </a:cxn>
                <a:cxn ang="0">
                  <a:pos x="106" y="103"/>
                </a:cxn>
                <a:cxn ang="0">
                  <a:pos x="87" y="103"/>
                </a:cxn>
                <a:cxn ang="0">
                  <a:pos x="66" y="103"/>
                </a:cxn>
                <a:cxn ang="0">
                  <a:pos x="43" y="99"/>
                </a:cxn>
                <a:cxn ang="0">
                  <a:pos x="43" y="80"/>
                </a:cxn>
                <a:cxn ang="0">
                  <a:pos x="70" y="73"/>
                </a:cxn>
                <a:cxn ang="0">
                  <a:pos x="89" y="73"/>
                </a:cxn>
                <a:cxn ang="0">
                  <a:pos x="108" y="73"/>
                </a:cxn>
                <a:cxn ang="0">
                  <a:pos x="127" y="73"/>
                </a:cxn>
                <a:cxn ang="0">
                  <a:pos x="144" y="74"/>
                </a:cxn>
                <a:cxn ang="0">
                  <a:pos x="165" y="74"/>
                </a:cxn>
                <a:cxn ang="0">
                  <a:pos x="163" y="67"/>
                </a:cxn>
                <a:cxn ang="0">
                  <a:pos x="144" y="55"/>
                </a:cxn>
                <a:cxn ang="0">
                  <a:pos x="121" y="46"/>
                </a:cxn>
                <a:cxn ang="0">
                  <a:pos x="100" y="38"/>
                </a:cxn>
                <a:cxn ang="0">
                  <a:pos x="78" y="35"/>
                </a:cxn>
                <a:cxn ang="0">
                  <a:pos x="55" y="31"/>
                </a:cxn>
                <a:cxn ang="0">
                  <a:pos x="32" y="29"/>
                </a:cxn>
                <a:cxn ang="0">
                  <a:pos x="9" y="27"/>
                </a:cxn>
                <a:cxn ang="0">
                  <a:pos x="2" y="14"/>
                </a:cxn>
                <a:cxn ang="0">
                  <a:pos x="5" y="2"/>
                </a:cxn>
              </a:cxnLst>
              <a:rect l="0" t="0" r="r" b="b"/>
              <a:pathLst>
                <a:path w="209" h="105">
                  <a:moveTo>
                    <a:pt x="5" y="2"/>
                  </a:moveTo>
                  <a:lnTo>
                    <a:pt x="19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80" y="2"/>
                  </a:lnTo>
                  <a:lnTo>
                    <a:pt x="95" y="6"/>
                  </a:lnTo>
                  <a:lnTo>
                    <a:pt x="108" y="10"/>
                  </a:lnTo>
                  <a:lnTo>
                    <a:pt x="125" y="14"/>
                  </a:lnTo>
                  <a:lnTo>
                    <a:pt x="138" y="17"/>
                  </a:lnTo>
                  <a:lnTo>
                    <a:pt x="152" y="23"/>
                  </a:lnTo>
                  <a:lnTo>
                    <a:pt x="163" y="31"/>
                  </a:lnTo>
                  <a:lnTo>
                    <a:pt x="176" y="40"/>
                  </a:lnTo>
                  <a:lnTo>
                    <a:pt x="184" y="50"/>
                  </a:lnTo>
                  <a:lnTo>
                    <a:pt x="194" y="63"/>
                  </a:lnTo>
                  <a:lnTo>
                    <a:pt x="201" y="76"/>
                  </a:lnTo>
                  <a:lnTo>
                    <a:pt x="209" y="92"/>
                  </a:lnTo>
                  <a:lnTo>
                    <a:pt x="197" y="99"/>
                  </a:lnTo>
                  <a:lnTo>
                    <a:pt x="182" y="103"/>
                  </a:lnTo>
                  <a:lnTo>
                    <a:pt x="171" y="103"/>
                  </a:lnTo>
                  <a:lnTo>
                    <a:pt x="161" y="103"/>
                  </a:lnTo>
                  <a:lnTo>
                    <a:pt x="152" y="103"/>
                  </a:lnTo>
                  <a:lnTo>
                    <a:pt x="142" y="105"/>
                  </a:lnTo>
                  <a:lnTo>
                    <a:pt x="129" y="103"/>
                  </a:lnTo>
                  <a:lnTo>
                    <a:pt x="119" y="103"/>
                  </a:lnTo>
                  <a:lnTo>
                    <a:pt x="106" y="103"/>
                  </a:lnTo>
                  <a:lnTo>
                    <a:pt x="97" y="103"/>
                  </a:lnTo>
                  <a:lnTo>
                    <a:pt x="87" y="103"/>
                  </a:lnTo>
                  <a:lnTo>
                    <a:pt x="76" y="103"/>
                  </a:lnTo>
                  <a:lnTo>
                    <a:pt x="66" y="103"/>
                  </a:lnTo>
                  <a:lnTo>
                    <a:pt x="61" y="105"/>
                  </a:lnTo>
                  <a:lnTo>
                    <a:pt x="43" y="99"/>
                  </a:lnTo>
                  <a:lnTo>
                    <a:pt x="30" y="92"/>
                  </a:lnTo>
                  <a:lnTo>
                    <a:pt x="43" y="80"/>
                  </a:lnTo>
                  <a:lnTo>
                    <a:pt x="62" y="76"/>
                  </a:lnTo>
                  <a:lnTo>
                    <a:pt x="70" y="73"/>
                  </a:lnTo>
                  <a:lnTo>
                    <a:pt x="80" y="73"/>
                  </a:lnTo>
                  <a:lnTo>
                    <a:pt x="89" y="73"/>
                  </a:lnTo>
                  <a:lnTo>
                    <a:pt x="99" y="73"/>
                  </a:lnTo>
                  <a:lnTo>
                    <a:pt x="108" y="73"/>
                  </a:lnTo>
                  <a:lnTo>
                    <a:pt x="118" y="73"/>
                  </a:lnTo>
                  <a:lnTo>
                    <a:pt x="127" y="73"/>
                  </a:lnTo>
                  <a:lnTo>
                    <a:pt x="137" y="74"/>
                  </a:lnTo>
                  <a:lnTo>
                    <a:pt x="144" y="74"/>
                  </a:lnTo>
                  <a:lnTo>
                    <a:pt x="154" y="74"/>
                  </a:lnTo>
                  <a:lnTo>
                    <a:pt x="165" y="74"/>
                  </a:lnTo>
                  <a:lnTo>
                    <a:pt x="175" y="76"/>
                  </a:lnTo>
                  <a:lnTo>
                    <a:pt x="163" y="67"/>
                  </a:lnTo>
                  <a:lnTo>
                    <a:pt x="154" y="59"/>
                  </a:lnTo>
                  <a:lnTo>
                    <a:pt x="144" y="55"/>
                  </a:lnTo>
                  <a:lnTo>
                    <a:pt x="133" y="50"/>
                  </a:lnTo>
                  <a:lnTo>
                    <a:pt x="121" y="46"/>
                  </a:lnTo>
                  <a:lnTo>
                    <a:pt x="112" y="42"/>
                  </a:lnTo>
                  <a:lnTo>
                    <a:pt x="100" y="38"/>
                  </a:lnTo>
                  <a:lnTo>
                    <a:pt x="91" y="36"/>
                  </a:lnTo>
                  <a:lnTo>
                    <a:pt x="78" y="35"/>
                  </a:lnTo>
                  <a:lnTo>
                    <a:pt x="66" y="33"/>
                  </a:lnTo>
                  <a:lnTo>
                    <a:pt x="55" y="31"/>
                  </a:lnTo>
                  <a:lnTo>
                    <a:pt x="43" y="31"/>
                  </a:lnTo>
                  <a:lnTo>
                    <a:pt x="32" y="29"/>
                  </a:lnTo>
                  <a:lnTo>
                    <a:pt x="21" y="29"/>
                  </a:lnTo>
                  <a:lnTo>
                    <a:pt x="9" y="27"/>
                  </a:lnTo>
                  <a:lnTo>
                    <a:pt x="0" y="27"/>
                  </a:lnTo>
                  <a:lnTo>
                    <a:pt x="2" y="1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07" name="Freeform 395"/>
            <p:cNvSpPr>
              <a:spLocks/>
            </p:cNvSpPr>
            <p:nvPr/>
          </p:nvSpPr>
          <p:spPr bwMode="auto">
            <a:xfrm>
              <a:off x="3873" y="1839"/>
              <a:ext cx="91" cy="42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7" y="0"/>
                </a:cxn>
                <a:cxn ang="0">
                  <a:pos x="148" y="0"/>
                </a:cxn>
                <a:cxn ang="0">
                  <a:pos x="160" y="0"/>
                </a:cxn>
                <a:cxn ang="0">
                  <a:pos x="173" y="4"/>
                </a:cxn>
                <a:cxn ang="0">
                  <a:pos x="179" y="5"/>
                </a:cxn>
                <a:cxn ang="0">
                  <a:pos x="182" y="11"/>
                </a:cxn>
                <a:cxn ang="0">
                  <a:pos x="175" y="19"/>
                </a:cxn>
                <a:cxn ang="0">
                  <a:pos x="163" y="28"/>
                </a:cxn>
                <a:cxn ang="0">
                  <a:pos x="152" y="24"/>
                </a:cxn>
                <a:cxn ang="0">
                  <a:pos x="141" y="26"/>
                </a:cxn>
                <a:cxn ang="0">
                  <a:pos x="129" y="26"/>
                </a:cxn>
                <a:cxn ang="0">
                  <a:pos x="118" y="32"/>
                </a:cxn>
                <a:cxn ang="0">
                  <a:pos x="108" y="34"/>
                </a:cxn>
                <a:cxn ang="0">
                  <a:pos x="99" y="40"/>
                </a:cxn>
                <a:cxn ang="0">
                  <a:pos x="89" y="45"/>
                </a:cxn>
                <a:cxn ang="0">
                  <a:pos x="80" y="51"/>
                </a:cxn>
                <a:cxn ang="0">
                  <a:pos x="70" y="57"/>
                </a:cxn>
                <a:cxn ang="0">
                  <a:pos x="61" y="61"/>
                </a:cxn>
                <a:cxn ang="0">
                  <a:pos x="49" y="66"/>
                </a:cxn>
                <a:cxn ang="0">
                  <a:pos x="40" y="70"/>
                </a:cxn>
                <a:cxn ang="0">
                  <a:pos x="29" y="74"/>
                </a:cxn>
                <a:cxn ang="0">
                  <a:pos x="19" y="80"/>
                </a:cxn>
                <a:cxn ang="0">
                  <a:pos x="10" y="80"/>
                </a:cxn>
                <a:cxn ang="0">
                  <a:pos x="0" y="83"/>
                </a:cxn>
                <a:cxn ang="0">
                  <a:pos x="2" y="72"/>
                </a:cxn>
                <a:cxn ang="0">
                  <a:pos x="6" y="62"/>
                </a:cxn>
                <a:cxn ang="0">
                  <a:pos x="11" y="55"/>
                </a:cxn>
                <a:cxn ang="0">
                  <a:pos x="19" y="47"/>
                </a:cxn>
                <a:cxn ang="0">
                  <a:pos x="27" y="40"/>
                </a:cxn>
                <a:cxn ang="0">
                  <a:pos x="34" y="34"/>
                </a:cxn>
                <a:cxn ang="0">
                  <a:pos x="44" y="30"/>
                </a:cxn>
                <a:cxn ang="0">
                  <a:pos x="53" y="26"/>
                </a:cxn>
                <a:cxn ang="0">
                  <a:pos x="63" y="23"/>
                </a:cxn>
                <a:cxn ang="0">
                  <a:pos x="72" y="19"/>
                </a:cxn>
                <a:cxn ang="0">
                  <a:pos x="84" y="15"/>
                </a:cxn>
                <a:cxn ang="0">
                  <a:pos x="93" y="13"/>
                </a:cxn>
                <a:cxn ang="0">
                  <a:pos x="101" y="9"/>
                </a:cxn>
                <a:cxn ang="0">
                  <a:pos x="110" y="7"/>
                </a:cxn>
                <a:cxn ang="0">
                  <a:pos x="120" y="2"/>
                </a:cxn>
                <a:cxn ang="0">
                  <a:pos x="129" y="0"/>
                </a:cxn>
                <a:cxn ang="0">
                  <a:pos x="129" y="0"/>
                </a:cxn>
              </a:cxnLst>
              <a:rect l="0" t="0" r="r" b="b"/>
              <a:pathLst>
                <a:path w="182" h="83">
                  <a:moveTo>
                    <a:pt x="129" y="0"/>
                  </a:moveTo>
                  <a:lnTo>
                    <a:pt x="137" y="0"/>
                  </a:lnTo>
                  <a:lnTo>
                    <a:pt x="148" y="0"/>
                  </a:lnTo>
                  <a:lnTo>
                    <a:pt x="160" y="0"/>
                  </a:lnTo>
                  <a:lnTo>
                    <a:pt x="173" y="4"/>
                  </a:lnTo>
                  <a:lnTo>
                    <a:pt x="179" y="5"/>
                  </a:lnTo>
                  <a:lnTo>
                    <a:pt x="182" y="11"/>
                  </a:lnTo>
                  <a:lnTo>
                    <a:pt x="175" y="19"/>
                  </a:lnTo>
                  <a:lnTo>
                    <a:pt x="163" y="28"/>
                  </a:lnTo>
                  <a:lnTo>
                    <a:pt x="152" y="24"/>
                  </a:lnTo>
                  <a:lnTo>
                    <a:pt x="141" y="26"/>
                  </a:lnTo>
                  <a:lnTo>
                    <a:pt x="129" y="26"/>
                  </a:lnTo>
                  <a:lnTo>
                    <a:pt x="118" y="32"/>
                  </a:lnTo>
                  <a:lnTo>
                    <a:pt x="108" y="34"/>
                  </a:lnTo>
                  <a:lnTo>
                    <a:pt x="99" y="40"/>
                  </a:lnTo>
                  <a:lnTo>
                    <a:pt x="89" y="45"/>
                  </a:lnTo>
                  <a:lnTo>
                    <a:pt x="80" y="51"/>
                  </a:lnTo>
                  <a:lnTo>
                    <a:pt x="70" y="57"/>
                  </a:lnTo>
                  <a:lnTo>
                    <a:pt x="61" y="61"/>
                  </a:lnTo>
                  <a:lnTo>
                    <a:pt x="49" y="66"/>
                  </a:lnTo>
                  <a:lnTo>
                    <a:pt x="40" y="70"/>
                  </a:lnTo>
                  <a:lnTo>
                    <a:pt x="29" y="74"/>
                  </a:lnTo>
                  <a:lnTo>
                    <a:pt x="19" y="80"/>
                  </a:lnTo>
                  <a:lnTo>
                    <a:pt x="10" y="80"/>
                  </a:lnTo>
                  <a:lnTo>
                    <a:pt x="0" y="83"/>
                  </a:lnTo>
                  <a:lnTo>
                    <a:pt x="2" y="72"/>
                  </a:lnTo>
                  <a:lnTo>
                    <a:pt x="6" y="62"/>
                  </a:lnTo>
                  <a:lnTo>
                    <a:pt x="11" y="55"/>
                  </a:lnTo>
                  <a:lnTo>
                    <a:pt x="19" y="47"/>
                  </a:lnTo>
                  <a:lnTo>
                    <a:pt x="27" y="40"/>
                  </a:lnTo>
                  <a:lnTo>
                    <a:pt x="34" y="34"/>
                  </a:lnTo>
                  <a:lnTo>
                    <a:pt x="44" y="30"/>
                  </a:lnTo>
                  <a:lnTo>
                    <a:pt x="53" y="26"/>
                  </a:lnTo>
                  <a:lnTo>
                    <a:pt x="63" y="23"/>
                  </a:lnTo>
                  <a:lnTo>
                    <a:pt x="72" y="19"/>
                  </a:lnTo>
                  <a:lnTo>
                    <a:pt x="84" y="15"/>
                  </a:lnTo>
                  <a:lnTo>
                    <a:pt x="93" y="13"/>
                  </a:lnTo>
                  <a:lnTo>
                    <a:pt x="101" y="9"/>
                  </a:lnTo>
                  <a:lnTo>
                    <a:pt x="110" y="7"/>
                  </a:lnTo>
                  <a:lnTo>
                    <a:pt x="120" y="2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08" name="Freeform 396"/>
            <p:cNvSpPr>
              <a:spLocks/>
            </p:cNvSpPr>
            <p:nvPr/>
          </p:nvSpPr>
          <p:spPr bwMode="auto">
            <a:xfrm>
              <a:off x="3897" y="1865"/>
              <a:ext cx="67" cy="4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06" y="0"/>
                </a:cxn>
                <a:cxn ang="0">
                  <a:pos x="117" y="4"/>
                </a:cxn>
                <a:cxn ang="0">
                  <a:pos x="127" y="13"/>
                </a:cxn>
                <a:cxn ang="0">
                  <a:pos x="133" y="23"/>
                </a:cxn>
                <a:cxn ang="0">
                  <a:pos x="134" y="27"/>
                </a:cxn>
                <a:cxn ang="0">
                  <a:pos x="133" y="32"/>
                </a:cxn>
                <a:cxn ang="0">
                  <a:pos x="125" y="30"/>
                </a:cxn>
                <a:cxn ang="0">
                  <a:pos x="114" y="27"/>
                </a:cxn>
                <a:cxn ang="0">
                  <a:pos x="98" y="27"/>
                </a:cxn>
                <a:cxn ang="0">
                  <a:pos x="83" y="34"/>
                </a:cxn>
                <a:cxn ang="0">
                  <a:pos x="70" y="44"/>
                </a:cxn>
                <a:cxn ang="0">
                  <a:pos x="57" y="53"/>
                </a:cxn>
                <a:cxn ang="0">
                  <a:pos x="41" y="61"/>
                </a:cxn>
                <a:cxn ang="0">
                  <a:pos x="26" y="72"/>
                </a:cxn>
                <a:cxn ang="0">
                  <a:pos x="13" y="80"/>
                </a:cxn>
                <a:cxn ang="0">
                  <a:pos x="0" y="85"/>
                </a:cxn>
                <a:cxn ang="0">
                  <a:pos x="0" y="72"/>
                </a:cxn>
                <a:cxn ang="0">
                  <a:pos x="1" y="63"/>
                </a:cxn>
                <a:cxn ang="0">
                  <a:pos x="1" y="53"/>
                </a:cxn>
                <a:cxn ang="0">
                  <a:pos x="7" y="47"/>
                </a:cxn>
                <a:cxn ang="0">
                  <a:pos x="17" y="32"/>
                </a:cxn>
                <a:cxn ang="0">
                  <a:pos x="32" y="25"/>
                </a:cxn>
                <a:cxn ang="0">
                  <a:pos x="47" y="15"/>
                </a:cxn>
                <a:cxn ang="0">
                  <a:pos x="62" y="8"/>
                </a:cxn>
                <a:cxn ang="0">
                  <a:pos x="79" y="4"/>
                </a:cxn>
                <a:cxn ang="0">
                  <a:pos x="96" y="0"/>
                </a:cxn>
                <a:cxn ang="0">
                  <a:pos x="96" y="0"/>
                </a:cxn>
              </a:cxnLst>
              <a:rect l="0" t="0" r="r" b="b"/>
              <a:pathLst>
                <a:path w="134" h="85">
                  <a:moveTo>
                    <a:pt x="96" y="0"/>
                  </a:moveTo>
                  <a:lnTo>
                    <a:pt x="106" y="0"/>
                  </a:lnTo>
                  <a:lnTo>
                    <a:pt x="117" y="4"/>
                  </a:lnTo>
                  <a:lnTo>
                    <a:pt x="127" y="13"/>
                  </a:lnTo>
                  <a:lnTo>
                    <a:pt x="133" y="23"/>
                  </a:lnTo>
                  <a:lnTo>
                    <a:pt x="134" y="27"/>
                  </a:lnTo>
                  <a:lnTo>
                    <a:pt x="133" y="32"/>
                  </a:lnTo>
                  <a:lnTo>
                    <a:pt x="125" y="30"/>
                  </a:lnTo>
                  <a:lnTo>
                    <a:pt x="114" y="27"/>
                  </a:lnTo>
                  <a:lnTo>
                    <a:pt x="98" y="27"/>
                  </a:lnTo>
                  <a:lnTo>
                    <a:pt x="83" y="34"/>
                  </a:lnTo>
                  <a:lnTo>
                    <a:pt x="70" y="44"/>
                  </a:lnTo>
                  <a:lnTo>
                    <a:pt x="57" y="53"/>
                  </a:lnTo>
                  <a:lnTo>
                    <a:pt x="41" y="61"/>
                  </a:lnTo>
                  <a:lnTo>
                    <a:pt x="26" y="72"/>
                  </a:lnTo>
                  <a:lnTo>
                    <a:pt x="13" y="80"/>
                  </a:lnTo>
                  <a:lnTo>
                    <a:pt x="0" y="85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1" y="53"/>
                  </a:lnTo>
                  <a:lnTo>
                    <a:pt x="7" y="47"/>
                  </a:lnTo>
                  <a:lnTo>
                    <a:pt x="17" y="32"/>
                  </a:lnTo>
                  <a:lnTo>
                    <a:pt x="32" y="25"/>
                  </a:lnTo>
                  <a:lnTo>
                    <a:pt x="47" y="15"/>
                  </a:lnTo>
                  <a:lnTo>
                    <a:pt x="62" y="8"/>
                  </a:lnTo>
                  <a:lnTo>
                    <a:pt x="79" y="4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09" name="Freeform 397"/>
            <p:cNvSpPr>
              <a:spLocks/>
            </p:cNvSpPr>
            <p:nvPr/>
          </p:nvSpPr>
          <p:spPr bwMode="auto">
            <a:xfrm>
              <a:off x="4022" y="1893"/>
              <a:ext cx="111" cy="24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32" y="0"/>
                </a:cxn>
                <a:cxn ang="0">
                  <a:pos x="143" y="2"/>
                </a:cxn>
                <a:cxn ang="0">
                  <a:pos x="154" y="6"/>
                </a:cxn>
                <a:cxn ang="0">
                  <a:pos x="166" y="8"/>
                </a:cxn>
                <a:cxn ang="0">
                  <a:pos x="175" y="11"/>
                </a:cxn>
                <a:cxn ang="0">
                  <a:pos x="187" y="15"/>
                </a:cxn>
                <a:cxn ang="0">
                  <a:pos x="198" y="17"/>
                </a:cxn>
                <a:cxn ang="0">
                  <a:pos x="213" y="21"/>
                </a:cxn>
                <a:cxn ang="0">
                  <a:pos x="215" y="34"/>
                </a:cxn>
                <a:cxn ang="0">
                  <a:pos x="223" y="48"/>
                </a:cxn>
                <a:cxn ang="0">
                  <a:pos x="208" y="44"/>
                </a:cxn>
                <a:cxn ang="0">
                  <a:pos x="194" y="42"/>
                </a:cxn>
                <a:cxn ang="0">
                  <a:pos x="183" y="40"/>
                </a:cxn>
                <a:cxn ang="0">
                  <a:pos x="171" y="40"/>
                </a:cxn>
                <a:cxn ang="0">
                  <a:pos x="158" y="36"/>
                </a:cxn>
                <a:cxn ang="0">
                  <a:pos x="147" y="34"/>
                </a:cxn>
                <a:cxn ang="0">
                  <a:pos x="133" y="32"/>
                </a:cxn>
                <a:cxn ang="0">
                  <a:pos x="122" y="32"/>
                </a:cxn>
                <a:cxn ang="0">
                  <a:pos x="109" y="30"/>
                </a:cxn>
                <a:cxn ang="0">
                  <a:pos x="97" y="30"/>
                </a:cxn>
                <a:cxn ang="0">
                  <a:pos x="84" y="30"/>
                </a:cxn>
                <a:cxn ang="0">
                  <a:pos x="73" y="32"/>
                </a:cxn>
                <a:cxn ang="0">
                  <a:pos x="59" y="32"/>
                </a:cxn>
                <a:cxn ang="0">
                  <a:pos x="48" y="38"/>
                </a:cxn>
                <a:cxn ang="0">
                  <a:pos x="37" y="40"/>
                </a:cxn>
                <a:cxn ang="0">
                  <a:pos x="25" y="48"/>
                </a:cxn>
                <a:cxn ang="0">
                  <a:pos x="12" y="42"/>
                </a:cxn>
                <a:cxn ang="0">
                  <a:pos x="0" y="42"/>
                </a:cxn>
                <a:cxn ang="0">
                  <a:pos x="2" y="32"/>
                </a:cxn>
                <a:cxn ang="0">
                  <a:pos x="6" y="25"/>
                </a:cxn>
                <a:cxn ang="0">
                  <a:pos x="12" y="17"/>
                </a:cxn>
                <a:cxn ang="0">
                  <a:pos x="18" y="15"/>
                </a:cxn>
                <a:cxn ang="0">
                  <a:pos x="23" y="10"/>
                </a:cxn>
                <a:cxn ang="0">
                  <a:pos x="31" y="8"/>
                </a:cxn>
                <a:cxn ang="0">
                  <a:pos x="40" y="6"/>
                </a:cxn>
                <a:cxn ang="0">
                  <a:pos x="50" y="6"/>
                </a:cxn>
                <a:cxn ang="0">
                  <a:pos x="57" y="6"/>
                </a:cxn>
                <a:cxn ang="0">
                  <a:pos x="69" y="6"/>
                </a:cxn>
                <a:cxn ang="0">
                  <a:pos x="76" y="6"/>
                </a:cxn>
                <a:cxn ang="0">
                  <a:pos x="86" y="6"/>
                </a:cxn>
                <a:cxn ang="0">
                  <a:pos x="94" y="4"/>
                </a:cxn>
                <a:cxn ang="0">
                  <a:pos x="103" y="2"/>
                </a:cxn>
                <a:cxn ang="0">
                  <a:pos x="113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223" h="48">
                  <a:moveTo>
                    <a:pt x="120" y="0"/>
                  </a:moveTo>
                  <a:lnTo>
                    <a:pt x="132" y="0"/>
                  </a:lnTo>
                  <a:lnTo>
                    <a:pt x="143" y="2"/>
                  </a:lnTo>
                  <a:lnTo>
                    <a:pt x="154" y="6"/>
                  </a:lnTo>
                  <a:lnTo>
                    <a:pt x="166" y="8"/>
                  </a:lnTo>
                  <a:lnTo>
                    <a:pt x="175" y="11"/>
                  </a:lnTo>
                  <a:lnTo>
                    <a:pt x="187" y="15"/>
                  </a:lnTo>
                  <a:lnTo>
                    <a:pt x="198" y="17"/>
                  </a:lnTo>
                  <a:lnTo>
                    <a:pt x="213" y="21"/>
                  </a:lnTo>
                  <a:lnTo>
                    <a:pt x="215" y="34"/>
                  </a:lnTo>
                  <a:lnTo>
                    <a:pt x="223" y="48"/>
                  </a:lnTo>
                  <a:lnTo>
                    <a:pt x="208" y="44"/>
                  </a:lnTo>
                  <a:lnTo>
                    <a:pt x="194" y="42"/>
                  </a:lnTo>
                  <a:lnTo>
                    <a:pt x="183" y="40"/>
                  </a:lnTo>
                  <a:lnTo>
                    <a:pt x="171" y="40"/>
                  </a:lnTo>
                  <a:lnTo>
                    <a:pt x="158" y="36"/>
                  </a:lnTo>
                  <a:lnTo>
                    <a:pt x="147" y="34"/>
                  </a:lnTo>
                  <a:lnTo>
                    <a:pt x="133" y="32"/>
                  </a:lnTo>
                  <a:lnTo>
                    <a:pt x="122" y="32"/>
                  </a:lnTo>
                  <a:lnTo>
                    <a:pt x="109" y="30"/>
                  </a:lnTo>
                  <a:lnTo>
                    <a:pt x="97" y="30"/>
                  </a:lnTo>
                  <a:lnTo>
                    <a:pt x="84" y="30"/>
                  </a:lnTo>
                  <a:lnTo>
                    <a:pt x="73" y="32"/>
                  </a:lnTo>
                  <a:lnTo>
                    <a:pt x="59" y="32"/>
                  </a:lnTo>
                  <a:lnTo>
                    <a:pt x="48" y="38"/>
                  </a:lnTo>
                  <a:lnTo>
                    <a:pt x="37" y="40"/>
                  </a:lnTo>
                  <a:lnTo>
                    <a:pt x="25" y="48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5"/>
                  </a:lnTo>
                  <a:lnTo>
                    <a:pt x="12" y="17"/>
                  </a:lnTo>
                  <a:lnTo>
                    <a:pt x="18" y="15"/>
                  </a:lnTo>
                  <a:lnTo>
                    <a:pt x="23" y="10"/>
                  </a:lnTo>
                  <a:lnTo>
                    <a:pt x="31" y="8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57" y="6"/>
                  </a:lnTo>
                  <a:lnTo>
                    <a:pt x="69" y="6"/>
                  </a:lnTo>
                  <a:lnTo>
                    <a:pt x="76" y="6"/>
                  </a:lnTo>
                  <a:lnTo>
                    <a:pt x="86" y="6"/>
                  </a:lnTo>
                  <a:lnTo>
                    <a:pt x="94" y="4"/>
                  </a:lnTo>
                  <a:lnTo>
                    <a:pt x="103" y="2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10" name="Freeform 398"/>
            <p:cNvSpPr>
              <a:spLocks/>
            </p:cNvSpPr>
            <p:nvPr/>
          </p:nvSpPr>
          <p:spPr bwMode="auto">
            <a:xfrm>
              <a:off x="3911" y="1898"/>
              <a:ext cx="47" cy="3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9" y="0"/>
                </a:cxn>
                <a:cxn ang="0">
                  <a:pos x="93" y="7"/>
                </a:cxn>
                <a:cxn ang="0">
                  <a:pos x="93" y="15"/>
                </a:cxn>
                <a:cxn ang="0">
                  <a:pos x="91" y="26"/>
                </a:cxn>
                <a:cxn ang="0">
                  <a:pos x="84" y="34"/>
                </a:cxn>
                <a:cxn ang="0">
                  <a:pos x="76" y="41"/>
                </a:cxn>
                <a:cxn ang="0">
                  <a:pos x="65" y="45"/>
                </a:cxn>
                <a:cxn ang="0">
                  <a:pos x="53" y="43"/>
                </a:cxn>
                <a:cxn ang="0">
                  <a:pos x="44" y="55"/>
                </a:cxn>
                <a:cxn ang="0">
                  <a:pos x="34" y="62"/>
                </a:cxn>
                <a:cxn ang="0">
                  <a:pos x="21" y="60"/>
                </a:cxn>
                <a:cxn ang="0">
                  <a:pos x="10" y="55"/>
                </a:cxn>
                <a:cxn ang="0">
                  <a:pos x="2" y="47"/>
                </a:cxn>
                <a:cxn ang="0">
                  <a:pos x="0" y="39"/>
                </a:cxn>
                <a:cxn ang="0">
                  <a:pos x="2" y="34"/>
                </a:cxn>
                <a:cxn ang="0">
                  <a:pos x="8" y="30"/>
                </a:cxn>
                <a:cxn ang="0">
                  <a:pos x="17" y="26"/>
                </a:cxn>
                <a:cxn ang="0">
                  <a:pos x="30" y="24"/>
                </a:cxn>
                <a:cxn ang="0">
                  <a:pos x="42" y="19"/>
                </a:cxn>
                <a:cxn ang="0">
                  <a:pos x="55" y="11"/>
                </a:cxn>
                <a:cxn ang="0">
                  <a:pos x="70" y="3"/>
                </a:cxn>
                <a:cxn ang="0">
                  <a:pos x="82" y="0"/>
                </a:cxn>
                <a:cxn ang="0">
                  <a:pos x="82" y="0"/>
                </a:cxn>
              </a:cxnLst>
              <a:rect l="0" t="0" r="r" b="b"/>
              <a:pathLst>
                <a:path w="93" h="62">
                  <a:moveTo>
                    <a:pt x="82" y="0"/>
                  </a:moveTo>
                  <a:lnTo>
                    <a:pt x="89" y="0"/>
                  </a:lnTo>
                  <a:lnTo>
                    <a:pt x="93" y="7"/>
                  </a:lnTo>
                  <a:lnTo>
                    <a:pt x="93" y="15"/>
                  </a:lnTo>
                  <a:lnTo>
                    <a:pt x="91" y="26"/>
                  </a:lnTo>
                  <a:lnTo>
                    <a:pt x="84" y="34"/>
                  </a:lnTo>
                  <a:lnTo>
                    <a:pt x="76" y="41"/>
                  </a:lnTo>
                  <a:lnTo>
                    <a:pt x="65" y="45"/>
                  </a:lnTo>
                  <a:lnTo>
                    <a:pt x="53" y="43"/>
                  </a:lnTo>
                  <a:lnTo>
                    <a:pt x="44" y="55"/>
                  </a:lnTo>
                  <a:lnTo>
                    <a:pt x="34" y="62"/>
                  </a:lnTo>
                  <a:lnTo>
                    <a:pt x="21" y="60"/>
                  </a:lnTo>
                  <a:lnTo>
                    <a:pt x="10" y="55"/>
                  </a:lnTo>
                  <a:lnTo>
                    <a:pt x="2" y="47"/>
                  </a:lnTo>
                  <a:lnTo>
                    <a:pt x="0" y="39"/>
                  </a:lnTo>
                  <a:lnTo>
                    <a:pt x="2" y="34"/>
                  </a:lnTo>
                  <a:lnTo>
                    <a:pt x="8" y="30"/>
                  </a:lnTo>
                  <a:lnTo>
                    <a:pt x="17" y="26"/>
                  </a:lnTo>
                  <a:lnTo>
                    <a:pt x="30" y="24"/>
                  </a:lnTo>
                  <a:lnTo>
                    <a:pt x="42" y="19"/>
                  </a:lnTo>
                  <a:lnTo>
                    <a:pt x="55" y="11"/>
                  </a:lnTo>
                  <a:lnTo>
                    <a:pt x="70" y="3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11" name="Freeform 399"/>
            <p:cNvSpPr>
              <a:spLocks/>
            </p:cNvSpPr>
            <p:nvPr/>
          </p:nvSpPr>
          <p:spPr bwMode="auto">
            <a:xfrm>
              <a:off x="4017" y="1935"/>
              <a:ext cx="101" cy="2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5" y="0"/>
                </a:cxn>
                <a:cxn ang="0">
                  <a:pos x="29" y="2"/>
                </a:cxn>
                <a:cxn ang="0">
                  <a:pos x="40" y="2"/>
                </a:cxn>
                <a:cxn ang="0">
                  <a:pos x="53" y="2"/>
                </a:cxn>
                <a:cxn ang="0">
                  <a:pos x="65" y="2"/>
                </a:cxn>
                <a:cxn ang="0">
                  <a:pos x="78" y="3"/>
                </a:cxn>
                <a:cxn ang="0">
                  <a:pos x="89" y="3"/>
                </a:cxn>
                <a:cxn ang="0">
                  <a:pos x="103" y="5"/>
                </a:cxn>
                <a:cxn ang="0">
                  <a:pos x="114" y="5"/>
                </a:cxn>
                <a:cxn ang="0">
                  <a:pos x="127" y="5"/>
                </a:cxn>
                <a:cxn ang="0">
                  <a:pos x="139" y="5"/>
                </a:cxn>
                <a:cxn ang="0">
                  <a:pos x="150" y="7"/>
                </a:cxn>
                <a:cxn ang="0">
                  <a:pos x="162" y="7"/>
                </a:cxn>
                <a:cxn ang="0">
                  <a:pos x="175" y="9"/>
                </a:cxn>
                <a:cxn ang="0">
                  <a:pos x="186" y="11"/>
                </a:cxn>
                <a:cxn ang="0">
                  <a:pos x="200" y="13"/>
                </a:cxn>
                <a:cxn ang="0">
                  <a:pos x="201" y="26"/>
                </a:cxn>
                <a:cxn ang="0">
                  <a:pos x="203" y="40"/>
                </a:cxn>
                <a:cxn ang="0">
                  <a:pos x="188" y="38"/>
                </a:cxn>
                <a:cxn ang="0">
                  <a:pos x="177" y="38"/>
                </a:cxn>
                <a:cxn ang="0">
                  <a:pos x="162" y="38"/>
                </a:cxn>
                <a:cxn ang="0">
                  <a:pos x="150" y="38"/>
                </a:cxn>
                <a:cxn ang="0">
                  <a:pos x="139" y="36"/>
                </a:cxn>
                <a:cxn ang="0">
                  <a:pos x="125" y="36"/>
                </a:cxn>
                <a:cxn ang="0">
                  <a:pos x="112" y="36"/>
                </a:cxn>
                <a:cxn ang="0">
                  <a:pos x="101" y="36"/>
                </a:cxn>
                <a:cxn ang="0">
                  <a:pos x="86" y="34"/>
                </a:cxn>
                <a:cxn ang="0">
                  <a:pos x="74" y="32"/>
                </a:cxn>
                <a:cxn ang="0">
                  <a:pos x="59" y="30"/>
                </a:cxn>
                <a:cxn ang="0">
                  <a:pos x="48" y="30"/>
                </a:cxn>
                <a:cxn ang="0">
                  <a:pos x="36" y="28"/>
                </a:cxn>
                <a:cxn ang="0">
                  <a:pos x="25" y="28"/>
                </a:cxn>
                <a:cxn ang="0">
                  <a:pos x="11" y="26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03" h="40">
                  <a:moveTo>
                    <a:pt x="6" y="0"/>
                  </a:moveTo>
                  <a:lnTo>
                    <a:pt x="15" y="0"/>
                  </a:lnTo>
                  <a:lnTo>
                    <a:pt x="29" y="2"/>
                  </a:lnTo>
                  <a:lnTo>
                    <a:pt x="40" y="2"/>
                  </a:lnTo>
                  <a:lnTo>
                    <a:pt x="53" y="2"/>
                  </a:lnTo>
                  <a:lnTo>
                    <a:pt x="65" y="2"/>
                  </a:lnTo>
                  <a:lnTo>
                    <a:pt x="78" y="3"/>
                  </a:lnTo>
                  <a:lnTo>
                    <a:pt x="89" y="3"/>
                  </a:lnTo>
                  <a:lnTo>
                    <a:pt x="103" y="5"/>
                  </a:lnTo>
                  <a:lnTo>
                    <a:pt x="114" y="5"/>
                  </a:lnTo>
                  <a:lnTo>
                    <a:pt x="127" y="5"/>
                  </a:lnTo>
                  <a:lnTo>
                    <a:pt x="139" y="5"/>
                  </a:lnTo>
                  <a:lnTo>
                    <a:pt x="150" y="7"/>
                  </a:lnTo>
                  <a:lnTo>
                    <a:pt x="162" y="7"/>
                  </a:lnTo>
                  <a:lnTo>
                    <a:pt x="175" y="9"/>
                  </a:lnTo>
                  <a:lnTo>
                    <a:pt x="186" y="11"/>
                  </a:lnTo>
                  <a:lnTo>
                    <a:pt x="200" y="13"/>
                  </a:lnTo>
                  <a:lnTo>
                    <a:pt x="201" y="26"/>
                  </a:lnTo>
                  <a:lnTo>
                    <a:pt x="203" y="40"/>
                  </a:lnTo>
                  <a:lnTo>
                    <a:pt x="188" y="38"/>
                  </a:lnTo>
                  <a:lnTo>
                    <a:pt x="177" y="38"/>
                  </a:lnTo>
                  <a:lnTo>
                    <a:pt x="162" y="38"/>
                  </a:lnTo>
                  <a:lnTo>
                    <a:pt x="150" y="38"/>
                  </a:lnTo>
                  <a:lnTo>
                    <a:pt x="139" y="36"/>
                  </a:lnTo>
                  <a:lnTo>
                    <a:pt x="125" y="36"/>
                  </a:lnTo>
                  <a:lnTo>
                    <a:pt x="112" y="36"/>
                  </a:lnTo>
                  <a:lnTo>
                    <a:pt x="101" y="36"/>
                  </a:lnTo>
                  <a:lnTo>
                    <a:pt x="86" y="34"/>
                  </a:lnTo>
                  <a:lnTo>
                    <a:pt x="74" y="32"/>
                  </a:lnTo>
                  <a:lnTo>
                    <a:pt x="59" y="30"/>
                  </a:lnTo>
                  <a:lnTo>
                    <a:pt x="48" y="30"/>
                  </a:lnTo>
                  <a:lnTo>
                    <a:pt x="36" y="28"/>
                  </a:lnTo>
                  <a:lnTo>
                    <a:pt x="25" y="28"/>
                  </a:lnTo>
                  <a:lnTo>
                    <a:pt x="11" y="26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12" name="Freeform 400"/>
            <p:cNvSpPr>
              <a:spLocks/>
            </p:cNvSpPr>
            <p:nvPr/>
          </p:nvSpPr>
          <p:spPr bwMode="auto">
            <a:xfrm>
              <a:off x="4016" y="1960"/>
              <a:ext cx="89" cy="2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7" y="2"/>
                </a:cxn>
                <a:cxn ang="0">
                  <a:pos x="27" y="4"/>
                </a:cxn>
                <a:cxn ang="0">
                  <a:pos x="38" y="4"/>
                </a:cxn>
                <a:cxn ang="0">
                  <a:pos x="50" y="6"/>
                </a:cxn>
                <a:cxn ang="0">
                  <a:pos x="61" y="6"/>
                </a:cxn>
                <a:cxn ang="0">
                  <a:pos x="70" y="6"/>
                </a:cxn>
                <a:cxn ang="0">
                  <a:pos x="84" y="6"/>
                </a:cxn>
                <a:cxn ang="0">
                  <a:pos x="95" y="8"/>
                </a:cxn>
                <a:cxn ang="0">
                  <a:pos x="105" y="6"/>
                </a:cxn>
                <a:cxn ang="0">
                  <a:pos x="116" y="6"/>
                </a:cxn>
                <a:cxn ang="0">
                  <a:pos x="126" y="6"/>
                </a:cxn>
                <a:cxn ang="0">
                  <a:pos x="137" y="8"/>
                </a:cxn>
                <a:cxn ang="0">
                  <a:pos x="146" y="8"/>
                </a:cxn>
                <a:cxn ang="0">
                  <a:pos x="158" y="9"/>
                </a:cxn>
                <a:cxn ang="0">
                  <a:pos x="167" y="15"/>
                </a:cxn>
                <a:cxn ang="0">
                  <a:pos x="179" y="21"/>
                </a:cxn>
                <a:cxn ang="0">
                  <a:pos x="167" y="28"/>
                </a:cxn>
                <a:cxn ang="0">
                  <a:pos x="158" y="38"/>
                </a:cxn>
                <a:cxn ang="0">
                  <a:pos x="143" y="38"/>
                </a:cxn>
                <a:cxn ang="0">
                  <a:pos x="129" y="40"/>
                </a:cxn>
                <a:cxn ang="0">
                  <a:pos x="116" y="38"/>
                </a:cxn>
                <a:cxn ang="0">
                  <a:pos x="107" y="38"/>
                </a:cxn>
                <a:cxn ang="0">
                  <a:pos x="93" y="36"/>
                </a:cxn>
                <a:cxn ang="0">
                  <a:pos x="82" y="36"/>
                </a:cxn>
                <a:cxn ang="0">
                  <a:pos x="69" y="36"/>
                </a:cxn>
                <a:cxn ang="0">
                  <a:pos x="57" y="38"/>
                </a:cxn>
                <a:cxn ang="0">
                  <a:pos x="50" y="34"/>
                </a:cxn>
                <a:cxn ang="0">
                  <a:pos x="44" y="32"/>
                </a:cxn>
                <a:cxn ang="0">
                  <a:pos x="36" y="32"/>
                </a:cxn>
                <a:cxn ang="0">
                  <a:pos x="27" y="30"/>
                </a:cxn>
                <a:cxn ang="0">
                  <a:pos x="17" y="27"/>
                </a:cxn>
                <a:cxn ang="0">
                  <a:pos x="10" y="27"/>
                </a:cxn>
                <a:cxn ang="0">
                  <a:pos x="4" y="25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4" y="9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79" h="40">
                  <a:moveTo>
                    <a:pt x="8" y="0"/>
                  </a:moveTo>
                  <a:lnTo>
                    <a:pt x="17" y="2"/>
                  </a:lnTo>
                  <a:lnTo>
                    <a:pt x="27" y="4"/>
                  </a:lnTo>
                  <a:lnTo>
                    <a:pt x="38" y="4"/>
                  </a:lnTo>
                  <a:lnTo>
                    <a:pt x="50" y="6"/>
                  </a:lnTo>
                  <a:lnTo>
                    <a:pt x="61" y="6"/>
                  </a:lnTo>
                  <a:lnTo>
                    <a:pt x="70" y="6"/>
                  </a:lnTo>
                  <a:lnTo>
                    <a:pt x="84" y="6"/>
                  </a:lnTo>
                  <a:lnTo>
                    <a:pt x="95" y="8"/>
                  </a:lnTo>
                  <a:lnTo>
                    <a:pt x="105" y="6"/>
                  </a:lnTo>
                  <a:lnTo>
                    <a:pt x="116" y="6"/>
                  </a:lnTo>
                  <a:lnTo>
                    <a:pt x="126" y="6"/>
                  </a:lnTo>
                  <a:lnTo>
                    <a:pt x="137" y="8"/>
                  </a:lnTo>
                  <a:lnTo>
                    <a:pt x="146" y="8"/>
                  </a:lnTo>
                  <a:lnTo>
                    <a:pt x="158" y="9"/>
                  </a:lnTo>
                  <a:lnTo>
                    <a:pt x="167" y="15"/>
                  </a:lnTo>
                  <a:lnTo>
                    <a:pt x="179" y="21"/>
                  </a:lnTo>
                  <a:lnTo>
                    <a:pt x="167" y="28"/>
                  </a:lnTo>
                  <a:lnTo>
                    <a:pt x="158" y="38"/>
                  </a:lnTo>
                  <a:lnTo>
                    <a:pt x="143" y="38"/>
                  </a:lnTo>
                  <a:lnTo>
                    <a:pt x="129" y="40"/>
                  </a:lnTo>
                  <a:lnTo>
                    <a:pt x="116" y="38"/>
                  </a:lnTo>
                  <a:lnTo>
                    <a:pt x="107" y="38"/>
                  </a:lnTo>
                  <a:lnTo>
                    <a:pt x="93" y="36"/>
                  </a:lnTo>
                  <a:lnTo>
                    <a:pt x="82" y="36"/>
                  </a:lnTo>
                  <a:lnTo>
                    <a:pt x="69" y="36"/>
                  </a:lnTo>
                  <a:lnTo>
                    <a:pt x="57" y="38"/>
                  </a:lnTo>
                  <a:lnTo>
                    <a:pt x="50" y="34"/>
                  </a:lnTo>
                  <a:lnTo>
                    <a:pt x="44" y="32"/>
                  </a:lnTo>
                  <a:lnTo>
                    <a:pt x="36" y="32"/>
                  </a:lnTo>
                  <a:lnTo>
                    <a:pt x="27" y="30"/>
                  </a:lnTo>
                  <a:lnTo>
                    <a:pt x="17" y="27"/>
                  </a:lnTo>
                  <a:lnTo>
                    <a:pt x="10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4" y="9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13" name="Freeform 401"/>
            <p:cNvSpPr>
              <a:spLocks/>
            </p:cNvSpPr>
            <p:nvPr/>
          </p:nvSpPr>
          <p:spPr bwMode="auto">
            <a:xfrm>
              <a:off x="4021" y="2002"/>
              <a:ext cx="72" cy="77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1"/>
                </a:cxn>
                <a:cxn ang="0">
                  <a:pos x="142" y="22"/>
                </a:cxn>
                <a:cxn ang="0">
                  <a:pos x="140" y="34"/>
                </a:cxn>
                <a:cxn ang="0">
                  <a:pos x="136" y="45"/>
                </a:cxn>
                <a:cxn ang="0">
                  <a:pos x="129" y="55"/>
                </a:cxn>
                <a:cxn ang="0">
                  <a:pos x="123" y="64"/>
                </a:cxn>
                <a:cxn ang="0">
                  <a:pos x="114" y="74"/>
                </a:cxn>
                <a:cxn ang="0">
                  <a:pos x="104" y="85"/>
                </a:cxn>
                <a:cxn ang="0">
                  <a:pos x="93" y="93"/>
                </a:cxn>
                <a:cxn ang="0">
                  <a:pos x="83" y="100"/>
                </a:cxn>
                <a:cxn ang="0">
                  <a:pos x="70" y="108"/>
                </a:cxn>
                <a:cxn ang="0">
                  <a:pos x="58" y="119"/>
                </a:cxn>
                <a:cxn ang="0">
                  <a:pos x="49" y="127"/>
                </a:cxn>
                <a:cxn ang="0">
                  <a:pos x="38" y="134"/>
                </a:cxn>
                <a:cxn ang="0">
                  <a:pos x="28" y="144"/>
                </a:cxn>
                <a:cxn ang="0">
                  <a:pos x="22" y="153"/>
                </a:cxn>
                <a:cxn ang="0">
                  <a:pos x="11" y="152"/>
                </a:cxn>
                <a:cxn ang="0">
                  <a:pos x="0" y="152"/>
                </a:cxn>
                <a:cxn ang="0">
                  <a:pos x="3" y="138"/>
                </a:cxn>
                <a:cxn ang="0">
                  <a:pos x="11" y="129"/>
                </a:cxn>
                <a:cxn ang="0">
                  <a:pos x="17" y="119"/>
                </a:cxn>
                <a:cxn ang="0">
                  <a:pos x="26" y="108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8" y="83"/>
                </a:cxn>
                <a:cxn ang="0">
                  <a:pos x="70" y="74"/>
                </a:cxn>
                <a:cxn ang="0">
                  <a:pos x="79" y="64"/>
                </a:cxn>
                <a:cxn ang="0">
                  <a:pos x="89" y="57"/>
                </a:cxn>
                <a:cxn ang="0">
                  <a:pos x="98" y="49"/>
                </a:cxn>
                <a:cxn ang="0">
                  <a:pos x="108" y="39"/>
                </a:cxn>
                <a:cxn ang="0">
                  <a:pos x="117" y="28"/>
                </a:cxn>
                <a:cxn ang="0">
                  <a:pos x="127" y="19"/>
                </a:cxn>
                <a:cxn ang="0">
                  <a:pos x="133" y="9"/>
                </a:cxn>
                <a:cxn ang="0">
                  <a:pos x="140" y="0"/>
                </a:cxn>
                <a:cxn ang="0">
                  <a:pos x="140" y="0"/>
                </a:cxn>
              </a:cxnLst>
              <a:rect l="0" t="0" r="r" b="b"/>
              <a:pathLst>
                <a:path w="142" h="153">
                  <a:moveTo>
                    <a:pt x="140" y="0"/>
                  </a:moveTo>
                  <a:lnTo>
                    <a:pt x="140" y="11"/>
                  </a:lnTo>
                  <a:lnTo>
                    <a:pt x="142" y="22"/>
                  </a:lnTo>
                  <a:lnTo>
                    <a:pt x="140" y="34"/>
                  </a:lnTo>
                  <a:lnTo>
                    <a:pt x="136" y="45"/>
                  </a:lnTo>
                  <a:lnTo>
                    <a:pt x="129" y="55"/>
                  </a:lnTo>
                  <a:lnTo>
                    <a:pt x="123" y="64"/>
                  </a:lnTo>
                  <a:lnTo>
                    <a:pt x="114" y="74"/>
                  </a:lnTo>
                  <a:lnTo>
                    <a:pt x="104" y="85"/>
                  </a:lnTo>
                  <a:lnTo>
                    <a:pt x="93" y="93"/>
                  </a:lnTo>
                  <a:lnTo>
                    <a:pt x="83" y="100"/>
                  </a:lnTo>
                  <a:lnTo>
                    <a:pt x="70" y="108"/>
                  </a:lnTo>
                  <a:lnTo>
                    <a:pt x="58" y="119"/>
                  </a:lnTo>
                  <a:lnTo>
                    <a:pt x="49" y="127"/>
                  </a:lnTo>
                  <a:lnTo>
                    <a:pt x="38" y="134"/>
                  </a:lnTo>
                  <a:lnTo>
                    <a:pt x="28" y="144"/>
                  </a:lnTo>
                  <a:lnTo>
                    <a:pt x="22" y="153"/>
                  </a:lnTo>
                  <a:lnTo>
                    <a:pt x="11" y="152"/>
                  </a:lnTo>
                  <a:lnTo>
                    <a:pt x="0" y="152"/>
                  </a:lnTo>
                  <a:lnTo>
                    <a:pt x="3" y="138"/>
                  </a:lnTo>
                  <a:lnTo>
                    <a:pt x="11" y="129"/>
                  </a:lnTo>
                  <a:lnTo>
                    <a:pt x="17" y="119"/>
                  </a:lnTo>
                  <a:lnTo>
                    <a:pt x="26" y="108"/>
                  </a:lnTo>
                  <a:lnTo>
                    <a:pt x="38" y="98"/>
                  </a:lnTo>
                  <a:lnTo>
                    <a:pt x="47" y="91"/>
                  </a:lnTo>
                  <a:lnTo>
                    <a:pt x="58" y="83"/>
                  </a:lnTo>
                  <a:lnTo>
                    <a:pt x="70" y="74"/>
                  </a:lnTo>
                  <a:lnTo>
                    <a:pt x="79" y="64"/>
                  </a:lnTo>
                  <a:lnTo>
                    <a:pt x="89" y="57"/>
                  </a:lnTo>
                  <a:lnTo>
                    <a:pt x="98" y="49"/>
                  </a:lnTo>
                  <a:lnTo>
                    <a:pt x="108" y="39"/>
                  </a:lnTo>
                  <a:lnTo>
                    <a:pt x="117" y="28"/>
                  </a:lnTo>
                  <a:lnTo>
                    <a:pt x="127" y="19"/>
                  </a:lnTo>
                  <a:lnTo>
                    <a:pt x="133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14" name="Freeform 402"/>
            <p:cNvSpPr>
              <a:spLocks/>
            </p:cNvSpPr>
            <p:nvPr/>
          </p:nvSpPr>
          <p:spPr bwMode="auto">
            <a:xfrm>
              <a:off x="4015" y="2051"/>
              <a:ext cx="71" cy="124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43" y="10"/>
                </a:cxn>
                <a:cxn ang="0">
                  <a:pos x="143" y="21"/>
                </a:cxn>
                <a:cxn ang="0">
                  <a:pos x="139" y="33"/>
                </a:cxn>
                <a:cxn ang="0">
                  <a:pos x="135" y="44"/>
                </a:cxn>
                <a:cxn ang="0">
                  <a:pos x="129" y="54"/>
                </a:cxn>
                <a:cxn ang="0">
                  <a:pos x="122" y="65"/>
                </a:cxn>
                <a:cxn ang="0">
                  <a:pos x="114" y="75"/>
                </a:cxn>
                <a:cxn ang="0">
                  <a:pos x="107" y="86"/>
                </a:cxn>
                <a:cxn ang="0">
                  <a:pos x="95" y="94"/>
                </a:cxn>
                <a:cxn ang="0">
                  <a:pos x="86" y="103"/>
                </a:cxn>
                <a:cxn ang="0">
                  <a:pos x="72" y="113"/>
                </a:cxn>
                <a:cxn ang="0">
                  <a:pos x="63" y="122"/>
                </a:cxn>
                <a:cxn ang="0">
                  <a:pos x="52" y="128"/>
                </a:cxn>
                <a:cxn ang="0">
                  <a:pos x="42" y="137"/>
                </a:cxn>
                <a:cxn ang="0">
                  <a:pos x="33" y="145"/>
                </a:cxn>
                <a:cxn ang="0">
                  <a:pos x="27" y="152"/>
                </a:cxn>
                <a:cxn ang="0">
                  <a:pos x="36" y="162"/>
                </a:cxn>
                <a:cxn ang="0">
                  <a:pos x="48" y="173"/>
                </a:cxn>
                <a:cxn ang="0">
                  <a:pos x="59" y="181"/>
                </a:cxn>
                <a:cxn ang="0">
                  <a:pos x="72" y="190"/>
                </a:cxn>
                <a:cxn ang="0">
                  <a:pos x="86" y="198"/>
                </a:cxn>
                <a:cxn ang="0">
                  <a:pos x="97" y="209"/>
                </a:cxn>
                <a:cxn ang="0">
                  <a:pos x="110" y="219"/>
                </a:cxn>
                <a:cxn ang="0">
                  <a:pos x="124" y="234"/>
                </a:cxn>
                <a:cxn ang="0">
                  <a:pos x="114" y="240"/>
                </a:cxn>
                <a:cxn ang="0">
                  <a:pos x="109" y="249"/>
                </a:cxn>
                <a:cxn ang="0">
                  <a:pos x="99" y="242"/>
                </a:cxn>
                <a:cxn ang="0">
                  <a:pos x="91" y="236"/>
                </a:cxn>
                <a:cxn ang="0">
                  <a:pos x="80" y="230"/>
                </a:cxn>
                <a:cxn ang="0">
                  <a:pos x="69" y="223"/>
                </a:cxn>
                <a:cxn ang="0">
                  <a:pos x="55" y="213"/>
                </a:cxn>
                <a:cxn ang="0">
                  <a:pos x="46" y="206"/>
                </a:cxn>
                <a:cxn ang="0">
                  <a:pos x="34" y="196"/>
                </a:cxn>
                <a:cxn ang="0">
                  <a:pos x="25" y="189"/>
                </a:cxn>
                <a:cxn ang="0">
                  <a:pos x="15" y="179"/>
                </a:cxn>
                <a:cxn ang="0">
                  <a:pos x="6" y="170"/>
                </a:cxn>
                <a:cxn ang="0">
                  <a:pos x="2" y="160"/>
                </a:cxn>
                <a:cxn ang="0">
                  <a:pos x="0" y="151"/>
                </a:cxn>
                <a:cxn ang="0">
                  <a:pos x="0" y="141"/>
                </a:cxn>
                <a:cxn ang="0">
                  <a:pos x="6" y="133"/>
                </a:cxn>
                <a:cxn ang="0">
                  <a:pos x="15" y="126"/>
                </a:cxn>
                <a:cxn ang="0">
                  <a:pos x="29" y="118"/>
                </a:cxn>
                <a:cxn ang="0">
                  <a:pos x="44" y="103"/>
                </a:cxn>
                <a:cxn ang="0">
                  <a:pos x="59" y="90"/>
                </a:cxn>
                <a:cxn ang="0">
                  <a:pos x="72" y="75"/>
                </a:cxn>
                <a:cxn ang="0">
                  <a:pos x="90" y="61"/>
                </a:cxn>
                <a:cxn ang="0">
                  <a:pos x="103" y="46"/>
                </a:cxn>
                <a:cxn ang="0">
                  <a:pos x="118" y="31"/>
                </a:cxn>
                <a:cxn ang="0">
                  <a:pos x="131" y="14"/>
                </a:cxn>
                <a:cxn ang="0">
                  <a:pos x="143" y="0"/>
                </a:cxn>
                <a:cxn ang="0">
                  <a:pos x="143" y="0"/>
                </a:cxn>
              </a:cxnLst>
              <a:rect l="0" t="0" r="r" b="b"/>
              <a:pathLst>
                <a:path w="143" h="249">
                  <a:moveTo>
                    <a:pt x="143" y="0"/>
                  </a:moveTo>
                  <a:lnTo>
                    <a:pt x="143" y="10"/>
                  </a:lnTo>
                  <a:lnTo>
                    <a:pt x="143" y="21"/>
                  </a:lnTo>
                  <a:lnTo>
                    <a:pt x="139" y="33"/>
                  </a:lnTo>
                  <a:lnTo>
                    <a:pt x="135" y="44"/>
                  </a:lnTo>
                  <a:lnTo>
                    <a:pt x="129" y="54"/>
                  </a:lnTo>
                  <a:lnTo>
                    <a:pt x="122" y="65"/>
                  </a:lnTo>
                  <a:lnTo>
                    <a:pt x="114" y="75"/>
                  </a:lnTo>
                  <a:lnTo>
                    <a:pt x="107" y="86"/>
                  </a:lnTo>
                  <a:lnTo>
                    <a:pt x="95" y="94"/>
                  </a:lnTo>
                  <a:lnTo>
                    <a:pt x="86" y="103"/>
                  </a:lnTo>
                  <a:lnTo>
                    <a:pt x="72" y="113"/>
                  </a:lnTo>
                  <a:lnTo>
                    <a:pt x="63" y="122"/>
                  </a:lnTo>
                  <a:lnTo>
                    <a:pt x="52" y="128"/>
                  </a:lnTo>
                  <a:lnTo>
                    <a:pt x="42" y="137"/>
                  </a:lnTo>
                  <a:lnTo>
                    <a:pt x="33" y="145"/>
                  </a:lnTo>
                  <a:lnTo>
                    <a:pt x="27" y="152"/>
                  </a:lnTo>
                  <a:lnTo>
                    <a:pt x="36" y="162"/>
                  </a:lnTo>
                  <a:lnTo>
                    <a:pt x="48" y="173"/>
                  </a:lnTo>
                  <a:lnTo>
                    <a:pt x="59" y="181"/>
                  </a:lnTo>
                  <a:lnTo>
                    <a:pt x="72" y="190"/>
                  </a:lnTo>
                  <a:lnTo>
                    <a:pt x="86" y="198"/>
                  </a:lnTo>
                  <a:lnTo>
                    <a:pt x="97" y="209"/>
                  </a:lnTo>
                  <a:lnTo>
                    <a:pt x="110" y="219"/>
                  </a:lnTo>
                  <a:lnTo>
                    <a:pt x="124" y="234"/>
                  </a:lnTo>
                  <a:lnTo>
                    <a:pt x="114" y="240"/>
                  </a:lnTo>
                  <a:lnTo>
                    <a:pt x="109" y="249"/>
                  </a:lnTo>
                  <a:lnTo>
                    <a:pt x="99" y="242"/>
                  </a:lnTo>
                  <a:lnTo>
                    <a:pt x="91" y="236"/>
                  </a:lnTo>
                  <a:lnTo>
                    <a:pt x="80" y="230"/>
                  </a:lnTo>
                  <a:lnTo>
                    <a:pt x="69" y="223"/>
                  </a:lnTo>
                  <a:lnTo>
                    <a:pt x="55" y="213"/>
                  </a:lnTo>
                  <a:lnTo>
                    <a:pt x="46" y="206"/>
                  </a:lnTo>
                  <a:lnTo>
                    <a:pt x="34" y="196"/>
                  </a:lnTo>
                  <a:lnTo>
                    <a:pt x="25" y="189"/>
                  </a:lnTo>
                  <a:lnTo>
                    <a:pt x="15" y="179"/>
                  </a:lnTo>
                  <a:lnTo>
                    <a:pt x="6" y="170"/>
                  </a:lnTo>
                  <a:lnTo>
                    <a:pt x="2" y="160"/>
                  </a:lnTo>
                  <a:lnTo>
                    <a:pt x="0" y="151"/>
                  </a:lnTo>
                  <a:lnTo>
                    <a:pt x="0" y="141"/>
                  </a:lnTo>
                  <a:lnTo>
                    <a:pt x="6" y="133"/>
                  </a:lnTo>
                  <a:lnTo>
                    <a:pt x="15" y="126"/>
                  </a:lnTo>
                  <a:lnTo>
                    <a:pt x="29" y="118"/>
                  </a:lnTo>
                  <a:lnTo>
                    <a:pt x="44" y="103"/>
                  </a:lnTo>
                  <a:lnTo>
                    <a:pt x="59" y="90"/>
                  </a:lnTo>
                  <a:lnTo>
                    <a:pt x="72" y="75"/>
                  </a:lnTo>
                  <a:lnTo>
                    <a:pt x="90" y="61"/>
                  </a:lnTo>
                  <a:lnTo>
                    <a:pt x="103" y="46"/>
                  </a:lnTo>
                  <a:lnTo>
                    <a:pt x="118" y="31"/>
                  </a:lnTo>
                  <a:lnTo>
                    <a:pt x="131" y="14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15" name="Freeform 403"/>
            <p:cNvSpPr>
              <a:spLocks/>
            </p:cNvSpPr>
            <p:nvPr/>
          </p:nvSpPr>
          <p:spPr bwMode="auto">
            <a:xfrm>
              <a:off x="4017" y="2149"/>
              <a:ext cx="49" cy="4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7" y="10"/>
                </a:cxn>
                <a:cxn ang="0">
                  <a:pos x="32" y="21"/>
                </a:cxn>
                <a:cxn ang="0">
                  <a:pos x="46" y="32"/>
                </a:cxn>
                <a:cxn ang="0">
                  <a:pos x="65" y="44"/>
                </a:cxn>
                <a:cxn ang="0">
                  <a:pos x="78" y="53"/>
                </a:cxn>
                <a:cxn ang="0">
                  <a:pos x="89" y="67"/>
                </a:cxn>
                <a:cxn ang="0">
                  <a:pos x="91" y="72"/>
                </a:cxn>
                <a:cxn ang="0">
                  <a:pos x="95" y="80"/>
                </a:cxn>
                <a:cxn ang="0">
                  <a:pos x="95" y="89"/>
                </a:cxn>
                <a:cxn ang="0">
                  <a:pos x="97" y="99"/>
                </a:cxn>
                <a:cxn ang="0">
                  <a:pos x="82" y="91"/>
                </a:cxn>
                <a:cxn ang="0">
                  <a:pos x="68" y="84"/>
                </a:cxn>
                <a:cxn ang="0">
                  <a:pos x="57" y="74"/>
                </a:cxn>
                <a:cxn ang="0">
                  <a:pos x="46" y="67"/>
                </a:cxn>
                <a:cxn ang="0">
                  <a:pos x="32" y="55"/>
                </a:cxn>
                <a:cxn ang="0">
                  <a:pos x="21" y="44"/>
                </a:cxn>
                <a:cxn ang="0">
                  <a:pos x="9" y="32"/>
                </a:cxn>
                <a:cxn ang="0">
                  <a:pos x="0" y="21"/>
                </a:cxn>
                <a:cxn ang="0">
                  <a:pos x="2" y="1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7" h="99">
                  <a:moveTo>
                    <a:pt x="8" y="0"/>
                  </a:moveTo>
                  <a:lnTo>
                    <a:pt x="17" y="10"/>
                  </a:lnTo>
                  <a:lnTo>
                    <a:pt x="32" y="21"/>
                  </a:lnTo>
                  <a:lnTo>
                    <a:pt x="46" y="32"/>
                  </a:lnTo>
                  <a:lnTo>
                    <a:pt x="65" y="44"/>
                  </a:lnTo>
                  <a:lnTo>
                    <a:pt x="78" y="53"/>
                  </a:lnTo>
                  <a:lnTo>
                    <a:pt x="89" y="67"/>
                  </a:lnTo>
                  <a:lnTo>
                    <a:pt x="91" y="72"/>
                  </a:lnTo>
                  <a:lnTo>
                    <a:pt x="95" y="80"/>
                  </a:lnTo>
                  <a:lnTo>
                    <a:pt x="95" y="89"/>
                  </a:lnTo>
                  <a:lnTo>
                    <a:pt x="97" y="99"/>
                  </a:lnTo>
                  <a:lnTo>
                    <a:pt x="82" y="91"/>
                  </a:lnTo>
                  <a:lnTo>
                    <a:pt x="68" y="84"/>
                  </a:lnTo>
                  <a:lnTo>
                    <a:pt x="57" y="74"/>
                  </a:lnTo>
                  <a:lnTo>
                    <a:pt x="46" y="67"/>
                  </a:lnTo>
                  <a:lnTo>
                    <a:pt x="32" y="55"/>
                  </a:lnTo>
                  <a:lnTo>
                    <a:pt x="21" y="44"/>
                  </a:lnTo>
                  <a:lnTo>
                    <a:pt x="9" y="32"/>
                  </a:lnTo>
                  <a:lnTo>
                    <a:pt x="0" y="21"/>
                  </a:lnTo>
                  <a:lnTo>
                    <a:pt x="2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16" name="Freeform 404"/>
            <p:cNvSpPr>
              <a:spLocks/>
            </p:cNvSpPr>
            <p:nvPr/>
          </p:nvSpPr>
          <p:spPr bwMode="auto">
            <a:xfrm>
              <a:off x="4002" y="2175"/>
              <a:ext cx="45" cy="4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6"/>
                </a:cxn>
                <a:cxn ang="0">
                  <a:pos x="29" y="16"/>
                </a:cxn>
                <a:cxn ang="0">
                  <a:pos x="40" y="23"/>
                </a:cxn>
                <a:cxn ang="0">
                  <a:pos x="54" y="33"/>
                </a:cxn>
                <a:cxn ang="0">
                  <a:pos x="63" y="40"/>
                </a:cxn>
                <a:cxn ang="0">
                  <a:pos x="75" y="50"/>
                </a:cxn>
                <a:cxn ang="0">
                  <a:pos x="82" y="61"/>
                </a:cxn>
                <a:cxn ang="0">
                  <a:pos x="90" y="76"/>
                </a:cxn>
                <a:cxn ang="0">
                  <a:pos x="82" y="84"/>
                </a:cxn>
                <a:cxn ang="0">
                  <a:pos x="77" y="93"/>
                </a:cxn>
                <a:cxn ang="0">
                  <a:pos x="67" y="78"/>
                </a:cxn>
                <a:cxn ang="0">
                  <a:pos x="54" y="69"/>
                </a:cxn>
                <a:cxn ang="0">
                  <a:pos x="40" y="57"/>
                </a:cxn>
                <a:cxn ang="0">
                  <a:pos x="27" y="50"/>
                </a:cxn>
                <a:cxn ang="0">
                  <a:pos x="12" y="38"/>
                </a:cxn>
                <a:cxn ang="0">
                  <a:pos x="4" y="27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0" h="93">
                  <a:moveTo>
                    <a:pt x="8" y="0"/>
                  </a:moveTo>
                  <a:lnTo>
                    <a:pt x="18" y="6"/>
                  </a:lnTo>
                  <a:lnTo>
                    <a:pt x="29" y="16"/>
                  </a:lnTo>
                  <a:lnTo>
                    <a:pt x="40" y="23"/>
                  </a:lnTo>
                  <a:lnTo>
                    <a:pt x="54" y="33"/>
                  </a:lnTo>
                  <a:lnTo>
                    <a:pt x="63" y="40"/>
                  </a:lnTo>
                  <a:lnTo>
                    <a:pt x="75" y="50"/>
                  </a:lnTo>
                  <a:lnTo>
                    <a:pt x="82" y="61"/>
                  </a:lnTo>
                  <a:lnTo>
                    <a:pt x="90" y="76"/>
                  </a:lnTo>
                  <a:lnTo>
                    <a:pt x="82" y="84"/>
                  </a:lnTo>
                  <a:lnTo>
                    <a:pt x="77" y="93"/>
                  </a:lnTo>
                  <a:lnTo>
                    <a:pt x="67" y="78"/>
                  </a:lnTo>
                  <a:lnTo>
                    <a:pt x="54" y="69"/>
                  </a:lnTo>
                  <a:lnTo>
                    <a:pt x="40" y="57"/>
                  </a:lnTo>
                  <a:lnTo>
                    <a:pt x="27" y="50"/>
                  </a:lnTo>
                  <a:lnTo>
                    <a:pt x="12" y="38"/>
                  </a:lnTo>
                  <a:lnTo>
                    <a:pt x="4" y="27"/>
                  </a:lnTo>
                  <a:lnTo>
                    <a:pt x="0" y="1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17" name="Freeform 405"/>
            <p:cNvSpPr>
              <a:spLocks/>
            </p:cNvSpPr>
            <p:nvPr/>
          </p:nvSpPr>
          <p:spPr bwMode="auto">
            <a:xfrm>
              <a:off x="3897" y="1735"/>
              <a:ext cx="36" cy="8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9" y="13"/>
                </a:cxn>
                <a:cxn ang="0">
                  <a:pos x="30" y="30"/>
                </a:cxn>
                <a:cxn ang="0">
                  <a:pos x="34" y="38"/>
                </a:cxn>
                <a:cxn ang="0">
                  <a:pos x="38" y="47"/>
                </a:cxn>
                <a:cxn ang="0">
                  <a:pos x="41" y="57"/>
                </a:cxn>
                <a:cxn ang="0">
                  <a:pos x="47" y="66"/>
                </a:cxn>
                <a:cxn ang="0">
                  <a:pos x="47" y="76"/>
                </a:cxn>
                <a:cxn ang="0">
                  <a:pos x="53" y="85"/>
                </a:cxn>
                <a:cxn ang="0">
                  <a:pos x="55" y="95"/>
                </a:cxn>
                <a:cxn ang="0">
                  <a:pos x="58" y="104"/>
                </a:cxn>
                <a:cxn ang="0">
                  <a:pos x="60" y="114"/>
                </a:cxn>
                <a:cxn ang="0">
                  <a:pos x="64" y="125"/>
                </a:cxn>
                <a:cxn ang="0">
                  <a:pos x="68" y="135"/>
                </a:cxn>
                <a:cxn ang="0">
                  <a:pos x="72" y="146"/>
                </a:cxn>
                <a:cxn ang="0">
                  <a:pos x="64" y="150"/>
                </a:cxn>
                <a:cxn ang="0">
                  <a:pos x="58" y="159"/>
                </a:cxn>
                <a:cxn ang="0">
                  <a:pos x="55" y="150"/>
                </a:cxn>
                <a:cxn ang="0">
                  <a:pos x="51" y="138"/>
                </a:cxn>
                <a:cxn ang="0">
                  <a:pos x="47" y="129"/>
                </a:cxn>
                <a:cxn ang="0">
                  <a:pos x="43" y="119"/>
                </a:cxn>
                <a:cxn ang="0">
                  <a:pos x="38" y="110"/>
                </a:cxn>
                <a:cxn ang="0">
                  <a:pos x="36" y="102"/>
                </a:cxn>
                <a:cxn ang="0">
                  <a:pos x="30" y="93"/>
                </a:cxn>
                <a:cxn ang="0">
                  <a:pos x="26" y="83"/>
                </a:cxn>
                <a:cxn ang="0">
                  <a:pos x="22" y="74"/>
                </a:cxn>
                <a:cxn ang="0">
                  <a:pos x="17" y="66"/>
                </a:cxn>
                <a:cxn ang="0">
                  <a:pos x="13" y="57"/>
                </a:cxn>
                <a:cxn ang="0">
                  <a:pos x="11" y="47"/>
                </a:cxn>
                <a:cxn ang="0">
                  <a:pos x="5" y="38"/>
                </a:cxn>
                <a:cxn ang="0">
                  <a:pos x="1" y="28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1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2" h="159">
                  <a:moveTo>
                    <a:pt x="5" y="0"/>
                  </a:moveTo>
                  <a:lnTo>
                    <a:pt x="19" y="13"/>
                  </a:lnTo>
                  <a:lnTo>
                    <a:pt x="30" y="30"/>
                  </a:lnTo>
                  <a:lnTo>
                    <a:pt x="34" y="38"/>
                  </a:lnTo>
                  <a:lnTo>
                    <a:pt x="38" y="47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47" y="76"/>
                  </a:lnTo>
                  <a:lnTo>
                    <a:pt x="53" y="85"/>
                  </a:lnTo>
                  <a:lnTo>
                    <a:pt x="55" y="95"/>
                  </a:lnTo>
                  <a:lnTo>
                    <a:pt x="58" y="104"/>
                  </a:lnTo>
                  <a:lnTo>
                    <a:pt x="60" y="114"/>
                  </a:lnTo>
                  <a:lnTo>
                    <a:pt x="64" y="125"/>
                  </a:lnTo>
                  <a:lnTo>
                    <a:pt x="68" y="135"/>
                  </a:lnTo>
                  <a:lnTo>
                    <a:pt x="72" y="146"/>
                  </a:lnTo>
                  <a:lnTo>
                    <a:pt x="64" y="150"/>
                  </a:lnTo>
                  <a:lnTo>
                    <a:pt x="58" y="159"/>
                  </a:lnTo>
                  <a:lnTo>
                    <a:pt x="55" y="150"/>
                  </a:lnTo>
                  <a:lnTo>
                    <a:pt x="51" y="138"/>
                  </a:lnTo>
                  <a:lnTo>
                    <a:pt x="47" y="129"/>
                  </a:lnTo>
                  <a:lnTo>
                    <a:pt x="43" y="119"/>
                  </a:lnTo>
                  <a:lnTo>
                    <a:pt x="38" y="110"/>
                  </a:lnTo>
                  <a:lnTo>
                    <a:pt x="36" y="102"/>
                  </a:lnTo>
                  <a:lnTo>
                    <a:pt x="30" y="93"/>
                  </a:lnTo>
                  <a:lnTo>
                    <a:pt x="26" y="83"/>
                  </a:lnTo>
                  <a:lnTo>
                    <a:pt x="22" y="74"/>
                  </a:lnTo>
                  <a:lnTo>
                    <a:pt x="17" y="66"/>
                  </a:lnTo>
                  <a:lnTo>
                    <a:pt x="13" y="57"/>
                  </a:lnTo>
                  <a:lnTo>
                    <a:pt x="11" y="47"/>
                  </a:lnTo>
                  <a:lnTo>
                    <a:pt x="5" y="38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1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18" name="Freeform 406"/>
            <p:cNvSpPr>
              <a:spLocks/>
            </p:cNvSpPr>
            <p:nvPr/>
          </p:nvSpPr>
          <p:spPr bwMode="auto">
            <a:xfrm>
              <a:off x="4115" y="1746"/>
              <a:ext cx="99" cy="66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92" y="0"/>
                </a:cxn>
                <a:cxn ang="0">
                  <a:pos x="197" y="5"/>
                </a:cxn>
                <a:cxn ang="0">
                  <a:pos x="197" y="13"/>
                </a:cxn>
                <a:cxn ang="0">
                  <a:pos x="194" y="26"/>
                </a:cxn>
                <a:cxn ang="0">
                  <a:pos x="188" y="36"/>
                </a:cxn>
                <a:cxn ang="0">
                  <a:pos x="180" y="43"/>
                </a:cxn>
                <a:cxn ang="0">
                  <a:pos x="173" y="47"/>
                </a:cxn>
                <a:cxn ang="0">
                  <a:pos x="165" y="41"/>
                </a:cxn>
                <a:cxn ang="0">
                  <a:pos x="152" y="45"/>
                </a:cxn>
                <a:cxn ang="0">
                  <a:pos x="140" y="47"/>
                </a:cxn>
                <a:cxn ang="0">
                  <a:pos x="129" y="53"/>
                </a:cxn>
                <a:cxn ang="0">
                  <a:pos x="119" y="58"/>
                </a:cxn>
                <a:cxn ang="0">
                  <a:pos x="108" y="62"/>
                </a:cxn>
                <a:cxn ang="0">
                  <a:pos x="97" y="68"/>
                </a:cxn>
                <a:cxn ang="0">
                  <a:pos x="87" y="72"/>
                </a:cxn>
                <a:cxn ang="0">
                  <a:pos x="76" y="79"/>
                </a:cxn>
                <a:cxn ang="0">
                  <a:pos x="66" y="83"/>
                </a:cxn>
                <a:cxn ang="0">
                  <a:pos x="57" y="89"/>
                </a:cxn>
                <a:cxn ang="0">
                  <a:pos x="47" y="95"/>
                </a:cxn>
                <a:cxn ang="0">
                  <a:pos x="38" y="104"/>
                </a:cxn>
                <a:cxn ang="0">
                  <a:pos x="28" y="108"/>
                </a:cxn>
                <a:cxn ang="0">
                  <a:pos x="19" y="117"/>
                </a:cxn>
                <a:cxn ang="0">
                  <a:pos x="9" y="123"/>
                </a:cxn>
                <a:cxn ang="0">
                  <a:pos x="2" y="133"/>
                </a:cxn>
                <a:cxn ang="0">
                  <a:pos x="0" y="119"/>
                </a:cxn>
                <a:cxn ang="0">
                  <a:pos x="2" y="110"/>
                </a:cxn>
                <a:cxn ang="0">
                  <a:pos x="5" y="100"/>
                </a:cxn>
                <a:cxn ang="0">
                  <a:pos x="11" y="93"/>
                </a:cxn>
                <a:cxn ang="0">
                  <a:pos x="22" y="77"/>
                </a:cxn>
                <a:cxn ang="0">
                  <a:pos x="41" y="66"/>
                </a:cxn>
                <a:cxn ang="0">
                  <a:pos x="49" y="60"/>
                </a:cxn>
                <a:cxn ang="0">
                  <a:pos x="59" y="55"/>
                </a:cxn>
                <a:cxn ang="0">
                  <a:pos x="68" y="49"/>
                </a:cxn>
                <a:cxn ang="0">
                  <a:pos x="79" y="47"/>
                </a:cxn>
                <a:cxn ang="0">
                  <a:pos x="89" y="41"/>
                </a:cxn>
                <a:cxn ang="0">
                  <a:pos x="99" y="38"/>
                </a:cxn>
                <a:cxn ang="0">
                  <a:pos x="106" y="34"/>
                </a:cxn>
                <a:cxn ang="0">
                  <a:pos x="116" y="30"/>
                </a:cxn>
                <a:cxn ang="0">
                  <a:pos x="131" y="22"/>
                </a:cxn>
                <a:cxn ang="0">
                  <a:pos x="148" y="13"/>
                </a:cxn>
                <a:cxn ang="0">
                  <a:pos x="156" y="9"/>
                </a:cxn>
                <a:cxn ang="0">
                  <a:pos x="167" y="5"/>
                </a:cxn>
                <a:cxn ang="0">
                  <a:pos x="175" y="1"/>
                </a:cxn>
                <a:cxn ang="0">
                  <a:pos x="184" y="0"/>
                </a:cxn>
                <a:cxn ang="0">
                  <a:pos x="184" y="0"/>
                </a:cxn>
              </a:cxnLst>
              <a:rect l="0" t="0" r="r" b="b"/>
              <a:pathLst>
                <a:path w="197" h="133">
                  <a:moveTo>
                    <a:pt x="184" y="0"/>
                  </a:moveTo>
                  <a:lnTo>
                    <a:pt x="192" y="0"/>
                  </a:lnTo>
                  <a:lnTo>
                    <a:pt x="197" y="5"/>
                  </a:lnTo>
                  <a:lnTo>
                    <a:pt x="197" y="13"/>
                  </a:lnTo>
                  <a:lnTo>
                    <a:pt x="194" y="26"/>
                  </a:lnTo>
                  <a:lnTo>
                    <a:pt x="188" y="36"/>
                  </a:lnTo>
                  <a:lnTo>
                    <a:pt x="180" y="43"/>
                  </a:lnTo>
                  <a:lnTo>
                    <a:pt x="173" y="47"/>
                  </a:lnTo>
                  <a:lnTo>
                    <a:pt x="165" y="41"/>
                  </a:lnTo>
                  <a:lnTo>
                    <a:pt x="152" y="45"/>
                  </a:lnTo>
                  <a:lnTo>
                    <a:pt x="140" y="47"/>
                  </a:lnTo>
                  <a:lnTo>
                    <a:pt x="129" y="53"/>
                  </a:lnTo>
                  <a:lnTo>
                    <a:pt x="119" y="58"/>
                  </a:lnTo>
                  <a:lnTo>
                    <a:pt x="108" y="62"/>
                  </a:lnTo>
                  <a:lnTo>
                    <a:pt x="97" y="68"/>
                  </a:lnTo>
                  <a:lnTo>
                    <a:pt x="87" y="72"/>
                  </a:lnTo>
                  <a:lnTo>
                    <a:pt x="76" y="79"/>
                  </a:lnTo>
                  <a:lnTo>
                    <a:pt x="66" y="83"/>
                  </a:lnTo>
                  <a:lnTo>
                    <a:pt x="57" y="89"/>
                  </a:lnTo>
                  <a:lnTo>
                    <a:pt x="47" y="95"/>
                  </a:lnTo>
                  <a:lnTo>
                    <a:pt x="38" y="104"/>
                  </a:lnTo>
                  <a:lnTo>
                    <a:pt x="28" y="108"/>
                  </a:lnTo>
                  <a:lnTo>
                    <a:pt x="19" y="117"/>
                  </a:lnTo>
                  <a:lnTo>
                    <a:pt x="9" y="123"/>
                  </a:lnTo>
                  <a:lnTo>
                    <a:pt x="2" y="133"/>
                  </a:lnTo>
                  <a:lnTo>
                    <a:pt x="0" y="119"/>
                  </a:lnTo>
                  <a:lnTo>
                    <a:pt x="2" y="110"/>
                  </a:lnTo>
                  <a:lnTo>
                    <a:pt x="5" y="100"/>
                  </a:lnTo>
                  <a:lnTo>
                    <a:pt x="11" y="93"/>
                  </a:lnTo>
                  <a:lnTo>
                    <a:pt x="22" y="77"/>
                  </a:lnTo>
                  <a:lnTo>
                    <a:pt x="41" y="66"/>
                  </a:lnTo>
                  <a:lnTo>
                    <a:pt x="49" y="60"/>
                  </a:lnTo>
                  <a:lnTo>
                    <a:pt x="59" y="55"/>
                  </a:lnTo>
                  <a:lnTo>
                    <a:pt x="68" y="49"/>
                  </a:lnTo>
                  <a:lnTo>
                    <a:pt x="79" y="47"/>
                  </a:lnTo>
                  <a:lnTo>
                    <a:pt x="89" y="41"/>
                  </a:lnTo>
                  <a:lnTo>
                    <a:pt x="99" y="38"/>
                  </a:lnTo>
                  <a:lnTo>
                    <a:pt x="106" y="34"/>
                  </a:lnTo>
                  <a:lnTo>
                    <a:pt x="116" y="30"/>
                  </a:lnTo>
                  <a:lnTo>
                    <a:pt x="131" y="22"/>
                  </a:lnTo>
                  <a:lnTo>
                    <a:pt x="148" y="13"/>
                  </a:lnTo>
                  <a:lnTo>
                    <a:pt x="156" y="9"/>
                  </a:lnTo>
                  <a:lnTo>
                    <a:pt x="167" y="5"/>
                  </a:lnTo>
                  <a:lnTo>
                    <a:pt x="175" y="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19" name="Freeform 407"/>
            <p:cNvSpPr>
              <a:spLocks/>
            </p:cNvSpPr>
            <p:nvPr/>
          </p:nvSpPr>
          <p:spPr bwMode="auto">
            <a:xfrm>
              <a:off x="4176" y="1780"/>
              <a:ext cx="69" cy="42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35" y="8"/>
                </a:cxn>
                <a:cxn ang="0">
                  <a:pos x="137" y="17"/>
                </a:cxn>
                <a:cxn ang="0">
                  <a:pos x="131" y="25"/>
                </a:cxn>
                <a:cxn ang="0">
                  <a:pos x="128" y="30"/>
                </a:cxn>
                <a:cxn ang="0">
                  <a:pos x="122" y="32"/>
                </a:cxn>
                <a:cxn ang="0">
                  <a:pos x="114" y="36"/>
                </a:cxn>
                <a:cxn ang="0">
                  <a:pos x="105" y="38"/>
                </a:cxn>
                <a:cxn ang="0">
                  <a:pos x="97" y="42"/>
                </a:cxn>
                <a:cxn ang="0">
                  <a:pos x="86" y="44"/>
                </a:cxn>
                <a:cxn ang="0">
                  <a:pos x="76" y="46"/>
                </a:cxn>
                <a:cxn ang="0">
                  <a:pos x="67" y="47"/>
                </a:cxn>
                <a:cxn ang="0">
                  <a:pos x="57" y="49"/>
                </a:cxn>
                <a:cxn ang="0">
                  <a:pos x="46" y="53"/>
                </a:cxn>
                <a:cxn ang="0">
                  <a:pos x="38" y="59"/>
                </a:cxn>
                <a:cxn ang="0">
                  <a:pos x="31" y="63"/>
                </a:cxn>
                <a:cxn ang="0">
                  <a:pos x="27" y="72"/>
                </a:cxn>
                <a:cxn ang="0">
                  <a:pos x="14" y="76"/>
                </a:cxn>
                <a:cxn ang="0">
                  <a:pos x="0" y="84"/>
                </a:cxn>
                <a:cxn ang="0">
                  <a:pos x="0" y="70"/>
                </a:cxn>
                <a:cxn ang="0">
                  <a:pos x="0" y="57"/>
                </a:cxn>
                <a:cxn ang="0">
                  <a:pos x="14" y="42"/>
                </a:cxn>
                <a:cxn ang="0">
                  <a:pos x="29" y="32"/>
                </a:cxn>
                <a:cxn ang="0">
                  <a:pos x="46" y="23"/>
                </a:cxn>
                <a:cxn ang="0">
                  <a:pos x="63" y="17"/>
                </a:cxn>
                <a:cxn ang="0">
                  <a:pos x="80" y="13"/>
                </a:cxn>
                <a:cxn ang="0">
                  <a:pos x="97" y="8"/>
                </a:cxn>
                <a:cxn ang="0">
                  <a:pos x="105" y="4"/>
                </a:cxn>
                <a:cxn ang="0">
                  <a:pos x="114" y="4"/>
                </a:cxn>
                <a:cxn ang="0">
                  <a:pos x="126" y="2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137" h="84">
                  <a:moveTo>
                    <a:pt x="135" y="0"/>
                  </a:moveTo>
                  <a:lnTo>
                    <a:pt x="135" y="8"/>
                  </a:lnTo>
                  <a:lnTo>
                    <a:pt x="137" y="17"/>
                  </a:lnTo>
                  <a:lnTo>
                    <a:pt x="131" y="25"/>
                  </a:lnTo>
                  <a:lnTo>
                    <a:pt x="128" y="30"/>
                  </a:lnTo>
                  <a:lnTo>
                    <a:pt x="122" y="32"/>
                  </a:lnTo>
                  <a:lnTo>
                    <a:pt x="114" y="36"/>
                  </a:lnTo>
                  <a:lnTo>
                    <a:pt x="105" y="38"/>
                  </a:lnTo>
                  <a:lnTo>
                    <a:pt x="97" y="42"/>
                  </a:lnTo>
                  <a:lnTo>
                    <a:pt x="86" y="44"/>
                  </a:lnTo>
                  <a:lnTo>
                    <a:pt x="76" y="46"/>
                  </a:lnTo>
                  <a:lnTo>
                    <a:pt x="67" y="47"/>
                  </a:lnTo>
                  <a:lnTo>
                    <a:pt x="57" y="49"/>
                  </a:lnTo>
                  <a:lnTo>
                    <a:pt x="46" y="53"/>
                  </a:lnTo>
                  <a:lnTo>
                    <a:pt x="38" y="59"/>
                  </a:lnTo>
                  <a:lnTo>
                    <a:pt x="31" y="63"/>
                  </a:lnTo>
                  <a:lnTo>
                    <a:pt x="27" y="72"/>
                  </a:lnTo>
                  <a:lnTo>
                    <a:pt x="14" y="76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57"/>
                  </a:lnTo>
                  <a:lnTo>
                    <a:pt x="14" y="42"/>
                  </a:lnTo>
                  <a:lnTo>
                    <a:pt x="29" y="32"/>
                  </a:lnTo>
                  <a:lnTo>
                    <a:pt x="46" y="23"/>
                  </a:lnTo>
                  <a:lnTo>
                    <a:pt x="63" y="17"/>
                  </a:lnTo>
                  <a:lnTo>
                    <a:pt x="80" y="13"/>
                  </a:lnTo>
                  <a:lnTo>
                    <a:pt x="97" y="8"/>
                  </a:lnTo>
                  <a:lnTo>
                    <a:pt x="105" y="4"/>
                  </a:lnTo>
                  <a:lnTo>
                    <a:pt x="114" y="4"/>
                  </a:lnTo>
                  <a:lnTo>
                    <a:pt x="126" y="2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20" name="Freeform 408"/>
            <p:cNvSpPr>
              <a:spLocks/>
            </p:cNvSpPr>
            <p:nvPr/>
          </p:nvSpPr>
          <p:spPr bwMode="auto">
            <a:xfrm>
              <a:off x="4176" y="1792"/>
              <a:ext cx="99" cy="75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183" y="0"/>
                </a:cxn>
                <a:cxn ang="0">
                  <a:pos x="188" y="9"/>
                </a:cxn>
                <a:cxn ang="0">
                  <a:pos x="194" y="17"/>
                </a:cxn>
                <a:cxn ang="0">
                  <a:pos x="198" y="26"/>
                </a:cxn>
                <a:cxn ang="0">
                  <a:pos x="183" y="28"/>
                </a:cxn>
                <a:cxn ang="0">
                  <a:pos x="171" y="32"/>
                </a:cxn>
                <a:cxn ang="0">
                  <a:pos x="158" y="36"/>
                </a:cxn>
                <a:cxn ang="0">
                  <a:pos x="147" y="41"/>
                </a:cxn>
                <a:cxn ang="0">
                  <a:pos x="133" y="47"/>
                </a:cxn>
                <a:cxn ang="0">
                  <a:pos x="124" y="53"/>
                </a:cxn>
                <a:cxn ang="0">
                  <a:pos x="111" y="59"/>
                </a:cxn>
                <a:cxn ang="0">
                  <a:pos x="101" y="70"/>
                </a:cxn>
                <a:cxn ang="0">
                  <a:pos x="90" y="76"/>
                </a:cxn>
                <a:cxn ang="0">
                  <a:pos x="78" y="83"/>
                </a:cxn>
                <a:cxn ang="0">
                  <a:pos x="67" y="93"/>
                </a:cxn>
                <a:cxn ang="0">
                  <a:pos x="57" y="104"/>
                </a:cxn>
                <a:cxn ang="0">
                  <a:pos x="46" y="114"/>
                </a:cxn>
                <a:cxn ang="0">
                  <a:pos x="35" y="123"/>
                </a:cxn>
                <a:cxn ang="0">
                  <a:pos x="23" y="135"/>
                </a:cxn>
                <a:cxn ang="0">
                  <a:pos x="14" y="146"/>
                </a:cxn>
                <a:cxn ang="0">
                  <a:pos x="6" y="148"/>
                </a:cxn>
                <a:cxn ang="0">
                  <a:pos x="0" y="150"/>
                </a:cxn>
                <a:cxn ang="0">
                  <a:pos x="0" y="136"/>
                </a:cxn>
                <a:cxn ang="0">
                  <a:pos x="4" y="125"/>
                </a:cxn>
                <a:cxn ang="0">
                  <a:pos x="8" y="116"/>
                </a:cxn>
                <a:cxn ang="0">
                  <a:pos x="16" y="104"/>
                </a:cxn>
                <a:cxn ang="0">
                  <a:pos x="21" y="95"/>
                </a:cxn>
                <a:cxn ang="0">
                  <a:pos x="31" y="85"/>
                </a:cxn>
                <a:cxn ang="0">
                  <a:pos x="40" y="78"/>
                </a:cxn>
                <a:cxn ang="0">
                  <a:pos x="50" y="70"/>
                </a:cxn>
                <a:cxn ang="0">
                  <a:pos x="59" y="60"/>
                </a:cxn>
                <a:cxn ang="0">
                  <a:pos x="69" y="55"/>
                </a:cxn>
                <a:cxn ang="0">
                  <a:pos x="80" y="47"/>
                </a:cxn>
                <a:cxn ang="0">
                  <a:pos x="92" y="43"/>
                </a:cxn>
                <a:cxn ang="0">
                  <a:pos x="103" y="36"/>
                </a:cxn>
                <a:cxn ang="0">
                  <a:pos x="112" y="30"/>
                </a:cxn>
                <a:cxn ang="0">
                  <a:pos x="122" y="24"/>
                </a:cxn>
                <a:cxn ang="0">
                  <a:pos x="133" y="21"/>
                </a:cxn>
                <a:cxn ang="0">
                  <a:pos x="143" y="13"/>
                </a:cxn>
                <a:cxn ang="0">
                  <a:pos x="158" y="9"/>
                </a:cxn>
                <a:cxn ang="0">
                  <a:pos x="171" y="2"/>
                </a:cxn>
                <a:cxn ang="0">
                  <a:pos x="179" y="0"/>
                </a:cxn>
                <a:cxn ang="0">
                  <a:pos x="179" y="0"/>
                </a:cxn>
              </a:cxnLst>
              <a:rect l="0" t="0" r="r" b="b"/>
              <a:pathLst>
                <a:path w="198" h="150">
                  <a:moveTo>
                    <a:pt x="179" y="0"/>
                  </a:moveTo>
                  <a:lnTo>
                    <a:pt x="183" y="0"/>
                  </a:lnTo>
                  <a:lnTo>
                    <a:pt x="188" y="9"/>
                  </a:lnTo>
                  <a:lnTo>
                    <a:pt x="194" y="17"/>
                  </a:lnTo>
                  <a:lnTo>
                    <a:pt x="198" y="26"/>
                  </a:lnTo>
                  <a:lnTo>
                    <a:pt x="183" y="28"/>
                  </a:lnTo>
                  <a:lnTo>
                    <a:pt x="171" y="32"/>
                  </a:lnTo>
                  <a:lnTo>
                    <a:pt x="158" y="36"/>
                  </a:lnTo>
                  <a:lnTo>
                    <a:pt x="147" y="41"/>
                  </a:lnTo>
                  <a:lnTo>
                    <a:pt x="133" y="47"/>
                  </a:lnTo>
                  <a:lnTo>
                    <a:pt x="124" y="53"/>
                  </a:lnTo>
                  <a:lnTo>
                    <a:pt x="111" y="59"/>
                  </a:lnTo>
                  <a:lnTo>
                    <a:pt x="101" y="70"/>
                  </a:lnTo>
                  <a:lnTo>
                    <a:pt x="90" y="76"/>
                  </a:lnTo>
                  <a:lnTo>
                    <a:pt x="78" y="83"/>
                  </a:lnTo>
                  <a:lnTo>
                    <a:pt x="67" y="93"/>
                  </a:lnTo>
                  <a:lnTo>
                    <a:pt x="57" y="104"/>
                  </a:lnTo>
                  <a:lnTo>
                    <a:pt x="46" y="114"/>
                  </a:lnTo>
                  <a:lnTo>
                    <a:pt x="35" y="123"/>
                  </a:lnTo>
                  <a:lnTo>
                    <a:pt x="23" y="135"/>
                  </a:lnTo>
                  <a:lnTo>
                    <a:pt x="14" y="146"/>
                  </a:lnTo>
                  <a:lnTo>
                    <a:pt x="6" y="148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4" y="125"/>
                  </a:lnTo>
                  <a:lnTo>
                    <a:pt x="8" y="116"/>
                  </a:lnTo>
                  <a:lnTo>
                    <a:pt x="16" y="104"/>
                  </a:lnTo>
                  <a:lnTo>
                    <a:pt x="21" y="95"/>
                  </a:lnTo>
                  <a:lnTo>
                    <a:pt x="31" y="85"/>
                  </a:lnTo>
                  <a:lnTo>
                    <a:pt x="40" y="78"/>
                  </a:lnTo>
                  <a:lnTo>
                    <a:pt x="50" y="70"/>
                  </a:lnTo>
                  <a:lnTo>
                    <a:pt x="59" y="60"/>
                  </a:lnTo>
                  <a:lnTo>
                    <a:pt x="69" y="55"/>
                  </a:lnTo>
                  <a:lnTo>
                    <a:pt x="80" y="47"/>
                  </a:lnTo>
                  <a:lnTo>
                    <a:pt x="92" y="43"/>
                  </a:lnTo>
                  <a:lnTo>
                    <a:pt x="103" y="36"/>
                  </a:lnTo>
                  <a:lnTo>
                    <a:pt x="112" y="30"/>
                  </a:lnTo>
                  <a:lnTo>
                    <a:pt x="122" y="24"/>
                  </a:lnTo>
                  <a:lnTo>
                    <a:pt x="133" y="21"/>
                  </a:lnTo>
                  <a:lnTo>
                    <a:pt x="143" y="13"/>
                  </a:lnTo>
                  <a:lnTo>
                    <a:pt x="158" y="9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21" name="Freeform 409"/>
            <p:cNvSpPr>
              <a:spLocks/>
            </p:cNvSpPr>
            <p:nvPr/>
          </p:nvSpPr>
          <p:spPr bwMode="auto">
            <a:xfrm>
              <a:off x="4206" y="1799"/>
              <a:ext cx="100" cy="74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98" y="2"/>
                </a:cxn>
                <a:cxn ang="0">
                  <a:pos x="202" y="11"/>
                </a:cxn>
                <a:cxn ang="0">
                  <a:pos x="200" y="19"/>
                </a:cxn>
                <a:cxn ang="0">
                  <a:pos x="196" y="30"/>
                </a:cxn>
                <a:cxn ang="0">
                  <a:pos x="188" y="38"/>
                </a:cxn>
                <a:cxn ang="0">
                  <a:pos x="181" y="46"/>
                </a:cxn>
                <a:cxn ang="0">
                  <a:pos x="169" y="46"/>
                </a:cxn>
                <a:cxn ang="0">
                  <a:pos x="162" y="44"/>
                </a:cxn>
                <a:cxn ang="0">
                  <a:pos x="150" y="47"/>
                </a:cxn>
                <a:cxn ang="0">
                  <a:pos x="139" y="53"/>
                </a:cxn>
                <a:cxn ang="0">
                  <a:pos x="129" y="59"/>
                </a:cxn>
                <a:cxn ang="0">
                  <a:pos x="120" y="68"/>
                </a:cxn>
                <a:cxn ang="0">
                  <a:pos x="110" y="74"/>
                </a:cxn>
                <a:cxn ang="0">
                  <a:pos x="101" y="82"/>
                </a:cxn>
                <a:cxn ang="0">
                  <a:pos x="90" y="91"/>
                </a:cxn>
                <a:cxn ang="0">
                  <a:pos x="82" y="101"/>
                </a:cxn>
                <a:cxn ang="0">
                  <a:pos x="72" y="106"/>
                </a:cxn>
                <a:cxn ang="0">
                  <a:pos x="63" y="114"/>
                </a:cxn>
                <a:cxn ang="0">
                  <a:pos x="53" y="122"/>
                </a:cxn>
                <a:cxn ang="0">
                  <a:pos x="44" y="129"/>
                </a:cxn>
                <a:cxn ang="0">
                  <a:pos x="33" y="135"/>
                </a:cxn>
                <a:cxn ang="0">
                  <a:pos x="23" y="139"/>
                </a:cxn>
                <a:cxn ang="0">
                  <a:pos x="14" y="142"/>
                </a:cxn>
                <a:cxn ang="0">
                  <a:pos x="4" y="148"/>
                </a:cxn>
                <a:cxn ang="0">
                  <a:pos x="0" y="137"/>
                </a:cxn>
                <a:cxn ang="0">
                  <a:pos x="2" y="129"/>
                </a:cxn>
                <a:cxn ang="0">
                  <a:pos x="4" y="122"/>
                </a:cxn>
                <a:cxn ang="0">
                  <a:pos x="10" y="116"/>
                </a:cxn>
                <a:cxn ang="0">
                  <a:pos x="19" y="106"/>
                </a:cxn>
                <a:cxn ang="0">
                  <a:pos x="33" y="101"/>
                </a:cxn>
                <a:cxn ang="0">
                  <a:pos x="48" y="91"/>
                </a:cxn>
                <a:cxn ang="0">
                  <a:pos x="63" y="85"/>
                </a:cxn>
                <a:cxn ang="0">
                  <a:pos x="76" y="76"/>
                </a:cxn>
                <a:cxn ang="0">
                  <a:pos x="88" y="65"/>
                </a:cxn>
                <a:cxn ang="0">
                  <a:pos x="97" y="53"/>
                </a:cxn>
                <a:cxn ang="0">
                  <a:pos x="110" y="44"/>
                </a:cxn>
                <a:cxn ang="0">
                  <a:pos x="122" y="34"/>
                </a:cxn>
                <a:cxn ang="0">
                  <a:pos x="135" y="25"/>
                </a:cxn>
                <a:cxn ang="0">
                  <a:pos x="147" y="15"/>
                </a:cxn>
                <a:cxn ang="0">
                  <a:pos x="160" y="11"/>
                </a:cxn>
                <a:cxn ang="0">
                  <a:pos x="175" y="4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202" h="148">
                  <a:moveTo>
                    <a:pt x="190" y="0"/>
                  </a:moveTo>
                  <a:lnTo>
                    <a:pt x="198" y="2"/>
                  </a:lnTo>
                  <a:lnTo>
                    <a:pt x="202" y="11"/>
                  </a:lnTo>
                  <a:lnTo>
                    <a:pt x="200" y="19"/>
                  </a:lnTo>
                  <a:lnTo>
                    <a:pt x="196" y="30"/>
                  </a:lnTo>
                  <a:lnTo>
                    <a:pt x="188" y="38"/>
                  </a:lnTo>
                  <a:lnTo>
                    <a:pt x="181" y="46"/>
                  </a:lnTo>
                  <a:lnTo>
                    <a:pt x="169" y="46"/>
                  </a:lnTo>
                  <a:lnTo>
                    <a:pt x="162" y="44"/>
                  </a:lnTo>
                  <a:lnTo>
                    <a:pt x="150" y="47"/>
                  </a:lnTo>
                  <a:lnTo>
                    <a:pt x="139" y="53"/>
                  </a:lnTo>
                  <a:lnTo>
                    <a:pt x="129" y="59"/>
                  </a:lnTo>
                  <a:lnTo>
                    <a:pt x="120" y="68"/>
                  </a:lnTo>
                  <a:lnTo>
                    <a:pt x="110" y="74"/>
                  </a:lnTo>
                  <a:lnTo>
                    <a:pt x="101" y="82"/>
                  </a:lnTo>
                  <a:lnTo>
                    <a:pt x="90" y="91"/>
                  </a:lnTo>
                  <a:lnTo>
                    <a:pt x="82" y="101"/>
                  </a:lnTo>
                  <a:lnTo>
                    <a:pt x="72" y="106"/>
                  </a:lnTo>
                  <a:lnTo>
                    <a:pt x="63" y="114"/>
                  </a:lnTo>
                  <a:lnTo>
                    <a:pt x="53" y="122"/>
                  </a:lnTo>
                  <a:lnTo>
                    <a:pt x="44" y="129"/>
                  </a:lnTo>
                  <a:lnTo>
                    <a:pt x="33" y="135"/>
                  </a:lnTo>
                  <a:lnTo>
                    <a:pt x="23" y="139"/>
                  </a:lnTo>
                  <a:lnTo>
                    <a:pt x="14" y="142"/>
                  </a:lnTo>
                  <a:lnTo>
                    <a:pt x="4" y="148"/>
                  </a:lnTo>
                  <a:lnTo>
                    <a:pt x="0" y="137"/>
                  </a:lnTo>
                  <a:lnTo>
                    <a:pt x="2" y="129"/>
                  </a:lnTo>
                  <a:lnTo>
                    <a:pt x="4" y="122"/>
                  </a:lnTo>
                  <a:lnTo>
                    <a:pt x="10" y="116"/>
                  </a:lnTo>
                  <a:lnTo>
                    <a:pt x="19" y="106"/>
                  </a:lnTo>
                  <a:lnTo>
                    <a:pt x="33" y="101"/>
                  </a:lnTo>
                  <a:lnTo>
                    <a:pt x="48" y="91"/>
                  </a:lnTo>
                  <a:lnTo>
                    <a:pt x="63" y="85"/>
                  </a:lnTo>
                  <a:lnTo>
                    <a:pt x="76" y="76"/>
                  </a:lnTo>
                  <a:lnTo>
                    <a:pt x="88" y="65"/>
                  </a:lnTo>
                  <a:lnTo>
                    <a:pt x="97" y="53"/>
                  </a:lnTo>
                  <a:lnTo>
                    <a:pt x="110" y="44"/>
                  </a:lnTo>
                  <a:lnTo>
                    <a:pt x="122" y="34"/>
                  </a:lnTo>
                  <a:lnTo>
                    <a:pt x="135" y="25"/>
                  </a:lnTo>
                  <a:lnTo>
                    <a:pt x="147" y="15"/>
                  </a:lnTo>
                  <a:lnTo>
                    <a:pt x="160" y="11"/>
                  </a:lnTo>
                  <a:lnTo>
                    <a:pt x="175" y="4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22" name="Freeform 410"/>
            <p:cNvSpPr>
              <a:spLocks/>
            </p:cNvSpPr>
            <p:nvPr/>
          </p:nvSpPr>
          <p:spPr bwMode="auto">
            <a:xfrm>
              <a:off x="4162" y="1871"/>
              <a:ext cx="85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40" y="4"/>
                </a:cxn>
                <a:cxn ang="0">
                  <a:pos x="49" y="4"/>
                </a:cxn>
                <a:cxn ang="0">
                  <a:pos x="59" y="4"/>
                </a:cxn>
                <a:cxn ang="0">
                  <a:pos x="70" y="6"/>
                </a:cxn>
                <a:cxn ang="0">
                  <a:pos x="80" y="8"/>
                </a:cxn>
                <a:cxn ang="0">
                  <a:pos x="91" y="12"/>
                </a:cxn>
                <a:cxn ang="0">
                  <a:pos x="101" y="14"/>
                </a:cxn>
                <a:cxn ang="0">
                  <a:pos x="110" y="16"/>
                </a:cxn>
                <a:cxn ang="0">
                  <a:pos x="120" y="17"/>
                </a:cxn>
                <a:cxn ang="0">
                  <a:pos x="131" y="23"/>
                </a:cxn>
                <a:cxn ang="0">
                  <a:pos x="140" y="27"/>
                </a:cxn>
                <a:cxn ang="0">
                  <a:pos x="150" y="29"/>
                </a:cxn>
                <a:cxn ang="0">
                  <a:pos x="159" y="35"/>
                </a:cxn>
                <a:cxn ang="0">
                  <a:pos x="169" y="40"/>
                </a:cxn>
                <a:cxn ang="0">
                  <a:pos x="169" y="54"/>
                </a:cxn>
                <a:cxn ang="0">
                  <a:pos x="171" y="67"/>
                </a:cxn>
                <a:cxn ang="0">
                  <a:pos x="159" y="61"/>
                </a:cxn>
                <a:cxn ang="0">
                  <a:pos x="148" y="57"/>
                </a:cxn>
                <a:cxn ang="0">
                  <a:pos x="137" y="54"/>
                </a:cxn>
                <a:cxn ang="0">
                  <a:pos x="127" y="52"/>
                </a:cxn>
                <a:cxn ang="0">
                  <a:pos x="116" y="50"/>
                </a:cxn>
                <a:cxn ang="0">
                  <a:pos x="104" y="48"/>
                </a:cxn>
                <a:cxn ang="0">
                  <a:pos x="95" y="44"/>
                </a:cxn>
                <a:cxn ang="0">
                  <a:pos x="85" y="44"/>
                </a:cxn>
                <a:cxn ang="0">
                  <a:pos x="74" y="40"/>
                </a:cxn>
                <a:cxn ang="0">
                  <a:pos x="63" y="38"/>
                </a:cxn>
                <a:cxn ang="0">
                  <a:pos x="51" y="36"/>
                </a:cxn>
                <a:cxn ang="0">
                  <a:pos x="42" y="35"/>
                </a:cxn>
                <a:cxn ang="0">
                  <a:pos x="28" y="31"/>
                </a:cxn>
                <a:cxn ang="0">
                  <a:pos x="19" y="27"/>
                </a:cxn>
                <a:cxn ang="0">
                  <a:pos x="9" y="25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71" h="67">
                  <a:moveTo>
                    <a:pt x="9" y="0"/>
                  </a:moveTo>
                  <a:lnTo>
                    <a:pt x="19" y="0"/>
                  </a:lnTo>
                  <a:lnTo>
                    <a:pt x="28" y="2"/>
                  </a:lnTo>
                  <a:lnTo>
                    <a:pt x="40" y="4"/>
                  </a:lnTo>
                  <a:lnTo>
                    <a:pt x="49" y="4"/>
                  </a:lnTo>
                  <a:lnTo>
                    <a:pt x="59" y="4"/>
                  </a:lnTo>
                  <a:lnTo>
                    <a:pt x="70" y="6"/>
                  </a:lnTo>
                  <a:lnTo>
                    <a:pt x="80" y="8"/>
                  </a:lnTo>
                  <a:lnTo>
                    <a:pt x="91" y="12"/>
                  </a:lnTo>
                  <a:lnTo>
                    <a:pt x="101" y="14"/>
                  </a:lnTo>
                  <a:lnTo>
                    <a:pt x="110" y="16"/>
                  </a:lnTo>
                  <a:lnTo>
                    <a:pt x="120" y="17"/>
                  </a:lnTo>
                  <a:lnTo>
                    <a:pt x="131" y="23"/>
                  </a:lnTo>
                  <a:lnTo>
                    <a:pt x="140" y="27"/>
                  </a:lnTo>
                  <a:lnTo>
                    <a:pt x="150" y="29"/>
                  </a:lnTo>
                  <a:lnTo>
                    <a:pt x="159" y="35"/>
                  </a:lnTo>
                  <a:lnTo>
                    <a:pt x="169" y="40"/>
                  </a:lnTo>
                  <a:lnTo>
                    <a:pt x="169" y="54"/>
                  </a:lnTo>
                  <a:lnTo>
                    <a:pt x="171" y="67"/>
                  </a:lnTo>
                  <a:lnTo>
                    <a:pt x="159" y="61"/>
                  </a:lnTo>
                  <a:lnTo>
                    <a:pt x="148" y="57"/>
                  </a:lnTo>
                  <a:lnTo>
                    <a:pt x="137" y="54"/>
                  </a:lnTo>
                  <a:lnTo>
                    <a:pt x="127" y="52"/>
                  </a:lnTo>
                  <a:lnTo>
                    <a:pt x="116" y="50"/>
                  </a:lnTo>
                  <a:lnTo>
                    <a:pt x="104" y="48"/>
                  </a:lnTo>
                  <a:lnTo>
                    <a:pt x="95" y="44"/>
                  </a:lnTo>
                  <a:lnTo>
                    <a:pt x="85" y="44"/>
                  </a:lnTo>
                  <a:lnTo>
                    <a:pt x="74" y="40"/>
                  </a:lnTo>
                  <a:lnTo>
                    <a:pt x="63" y="38"/>
                  </a:lnTo>
                  <a:lnTo>
                    <a:pt x="51" y="36"/>
                  </a:lnTo>
                  <a:lnTo>
                    <a:pt x="42" y="35"/>
                  </a:lnTo>
                  <a:lnTo>
                    <a:pt x="28" y="31"/>
                  </a:lnTo>
                  <a:lnTo>
                    <a:pt x="19" y="27"/>
                  </a:lnTo>
                  <a:lnTo>
                    <a:pt x="9" y="25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6" y="8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23" name="Freeform 411"/>
            <p:cNvSpPr>
              <a:spLocks/>
            </p:cNvSpPr>
            <p:nvPr/>
          </p:nvSpPr>
          <p:spPr bwMode="auto">
            <a:xfrm>
              <a:off x="4166" y="1893"/>
              <a:ext cx="61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1" y="2"/>
                </a:cxn>
                <a:cxn ang="0">
                  <a:pos x="35" y="6"/>
                </a:cxn>
                <a:cxn ang="0">
                  <a:pos x="50" y="10"/>
                </a:cxn>
                <a:cxn ang="0">
                  <a:pos x="65" y="17"/>
                </a:cxn>
                <a:cxn ang="0">
                  <a:pos x="78" y="21"/>
                </a:cxn>
                <a:cxn ang="0">
                  <a:pos x="92" y="30"/>
                </a:cxn>
                <a:cxn ang="0">
                  <a:pos x="107" y="38"/>
                </a:cxn>
                <a:cxn ang="0">
                  <a:pos x="122" y="48"/>
                </a:cxn>
                <a:cxn ang="0">
                  <a:pos x="109" y="51"/>
                </a:cxn>
                <a:cxn ang="0">
                  <a:pos x="99" y="59"/>
                </a:cxn>
                <a:cxn ang="0">
                  <a:pos x="86" y="51"/>
                </a:cxn>
                <a:cxn ang="0">
                  <a:pos x="69" y="48"/>
                </a:cxn>
                <a:cxn ang="0">
                  <a:pos x="52" y="42"/>
                </a:cxn>
                <a:cxn ang="0">
                  <a:pos x="35" y="40"/>
                </a:cxn>
                <a:cxn ang="0">
                  <a:pos x="19" y="32"/>
                </a:cxn>
                <a:cxn ang="0">
                  <a:pos x="8" y="25"/>
                </a:cxn>
                <a:cxn ang="0">
                  <a:pos x="0" y="1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2" h="59">
                  <a:moveTo>
                    <a:pt x="6" y="0"/>
                  </a:moveTo>
                  <a:lnTo>
                    <a:pt x="21" y="2"/>
                  </a:lnTo>
                  <a:lnTo>
                    <a:pt x="35" y="6"/>
                  </a:lnTo>
                  <a:lnTo>
                    <a:pt x="50" y="10"/>
                  </a:lnTo>
                  <a:lnTo>
                    <a:pt x="65" y="17"/>
                  </a:lnTo>
                  <a:lnTo>
                    <a:pt x="78" y="21"/>
                  </a:lnTo>
                  <a:lnTo>
                    <a:pt x="92" y="30"/>
                  </a:lnTo>
                  <a:lnTo>
                    <a:pt x="107" y="38"/>
                  </a:lnTo>
                  <a:lnTo>
                    <a:pt x="122" y="48"/>
                  </a:lnTo>
                  <a:lnTo>
                    <a:pt x="109" y="51"/>
                  </a:lnTo>
                  <a:lnTo>
                    <a:pt x="99" y="59"/>
                  </a:lnTo>
                  <a:lnTo>
                    <a:pt x="86" y="51"/>
                  </a:lnTo>
                  <a:lnTo>
                    <a:pt x="69" y="48"/>
                  </a:lnTo>
                  <a:lnTo>
                    <a:pt x="52" y="42"/>
                  </a:lnTo>
                  <a:lnTo>
                    <a:pt x="35" y="40"/>
                  </a:lnTo>
                  <a:lnTo>
                    <a:pt x="19" y="32"/>
                  </a:lnTo>
                  <a:lnTo>
                    <a:pt x="8" y="25"/>
                  </a:lnTo>
                  <a:lnTo>
                    <a:pt x="0" y="1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24" name="Freeform 412"/>
            <p:cNvSpPr>
              <a:spLocks/>
            </p:cNvSpPr>
            <p:nvPr/>
          </p:nvSpPr>
          <p:spPr bwMode="auto">
            <a:xfrm>
              <a:off x="4170" y="1917"/>
              <a:ext cx="29" cy="2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0"/>
                </a:cxn>
                <a:cxn ang="0">
                  <a:pos x="25" y="3"/>
                </a:cxn>
                <a:cxn ang="0">
                  <a:pos x="34" y="5"/>
                </a:cxn>
                <a:cxn ang="0">
                  <a:pos x="44" y="11"/>
                </a:cxn>
                <a:cxn ang="0">
                  <a:pos x="49" y="17"/>
                </a:cxn>
                <a:cxn ang="0">
                  <a:pos x="55" y="24"/>
                </a:cxn>
                <a:cxn ang="0">
                  <a:pos x="59" y="32"/>
                </a:cxn>
                <a:cxn ang="0">
                  <a:pos x="59" y="43"/>
                </a:cxn>
                <a:cxn ang="0">
                  <a:pos x="48" y="41"/>
                </a:cxn>
                <a:cxn ang="0">
                  <a:pos x="36" y="39"/>
                </a:cxn>
                <a:cxn ang="0">
                  <a:pos x="23" y="38"/>
                </a:cxn>
                <a:cxn ang="0">
                  <a:pos x="13" y="34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9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59" h="43">
                  <a:moveTo>
                    <a:pt x="8" y="0"/>
                  </a:moveTo>
                  <a:lnTo>
                    <a:pt x="13" y="0"/>
                  </a:lnTo>
                  <a:lnTo>
                    <a:pt x="25" y="3"/>
                  </a:lnTo>
                  <a:lnTo>
                    <a:pt x="34" y="5"/>
                  </a:lnTo>
                  <a:lnTo>
                    <a:pt x="44" y="11"/>
                  </a:lnTo>
                  <a:lnTo>
                    <a:pt x="49" y="17"/>
                  </a:lnTo>
                  <a:lnTo>
                    <a:pt x="55" y="24"/>
                  </a:lnTo>
                  <a:lnTo>
                    <a:pt x="59" y="32"/>
                  </a:lnTo>
                  <a:lnTo>
                    <a:pt x="59" y="43"/>
                  </a:lnTo>
                  <a:lnTo>
                    <a:pt x="48" y="41"/>
                  </a:lnTo>
                  <a:lnTo>
                    <a:pt x="36" y="39"/>
                  </a:lnTo>
                  <a:lnTo>
                    <a:pt x="23" y="38"/>
                  </a:lnTo>
                  <a:lnTo>
                    <a:pt x="13" y="34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25" name="Freeform 413"/>
            <p:cNvSpPr>
              <a:spLocks/>
            </p:cNvSpPr>
            <p:nvPr/>
          </p:nvSpPr>
          <p:spPr bwMode="auto">
            <a:xfrm>
              <a:off x="4301" y="1933"/>
              <a:ext cx="46" cy="7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3" y="15"/>
                </a:cxn>
                <a:cxn ang="0">
                  <a:pos x="38" y="30"/>
                </a:cxn>
                <a:cxn ang="0">
                  <a:pos x="46" y="38"/>
                </a:cxn>
                <a:cxn ang="0">
                  <a:pos x="52" y="45"/>
                </a:cxn>
                <a:cxn ang="0">
                  <a:pos x="59" y="55"/>
                </a:cxn>
                <a:cxn ang="0">
                  <a:pos x="67" y="64"/>
                </a:cxn>
                <a:cxn ang="0">
                  <a:pos x="71" y="74"/>
                </a:cxn>
                <a:cxn ang="0">
                  <a:pos x="76" y="83"/>
                </a:cxn>
                <a:cxn ang="0">
                  <a:pos x="80" y="93"/>
                </a:cxn>
                <a:cxn ang="0">
                  <a:pos x="84" y="102"/>
                </a:cxn>
                <a:cxn ang="0">
                  <a:pos x="86" y="112"/>
                </a:cxn>
                <a:cxn ang="0">
                  <a:pos x="90" y="121"/>
                </a:cxn>
                <a:cxn ang="0">
                  <a:pos x="92" y="133"/>
                </a:cxn>
                <a:cxn ang="0">
                  <a:pos x="93" y="144"/>
                </a:cxn>
                <a:cxn ang="0">
                  <a:pos x="80" y="127"/>
                </a:cxn>
                <a:cxn ang="0">
                  <a:pos x="67" y="112"/>
                </a:cxn>
                <a:cxn ang="0">
                  <a:pos x="54" y="95"/>
                </a:cxn>
                <a:cxn ang="0">
                  <a:pos x="44" y="80"/>
                </a:cxn>
                <a:cxn ang="0">
                  <a:pos x="33" y="63"/>
                </a:cxn>
                <a:cxn ang="0">
                  <a:pos x="21" y="45"/>
                </a:cxn>
                <a:cxn ang="0">
                  <a:pos x="10" y="30"/>
                </a:cxn>
                <a:cxn ang="0">
                  <a:pos x="0" y="17"/>
                </a:cxn>
                <a:cxn ang="0">
                  <a:pos x="2" y="7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93" h="144">
                  <a:moveTo>
                    <a:pt x="6" y="0"/>
                  </a:moveTo>
                  <a:lnTo>
                    <a:pt x="23" y="15"/>
                  </a:lnTo>
                  <a:lnTo>
                    <a:pt x="38" y="30"/>
                  </a:lnTo>
                  <a:lnTo>
                    <a:pt x="46" y="38"/>
                  </a:lnTo>
                  <a:lnTo>
                    <a:pt x="52" y="45"/>
                  </a:lnTo>
                  <a:lnTo>
                    <a:pt x="59" y="55"/>
                  </a:lnTo>
                  <a:lnTo>
                    <a:pt x="67" y="64"/>
                  </a:lnTo>
                  <a:lnTo>
                    <a:pt x="71" y="74"/>
                  </a:lnTo>
                  <a:lnTo>
                    <a:pt x="76" y="83"/>
                  </a:lnTo>
                  <a:lnTo>
                    <a:pt x="80" y="93"/>
                  </a:lnTo>
                  <a:lnTo>
                    <a:pt x="84" y="102"/>
                  </a:lnTo>
                  <a:lnTo>
                    <a:pt x="86" y="112"/>
                  </a:lnTo>
                  <a:lnTo>
                    <a:pt x="90" y="121"/>
                  </a:lnTo>
                  <a:lnTo>
                    <a:pt x="92" y="133"/>
                  </a:lnTo>
                  <a:lnTo>
                    <a:pt x="93" y="144"/>
                  </a:lnTo>
                  <a:lnTo>
                    <a:pt x="80" y="127"/>
                  </a:lnTo>
                  <a:lnTo>
                    <a:pt x="67" y="112"/>
                  </a:lnTo>
                  <a:lnTo>
                    <a:pt x="54" y="95"/>
                  </a:lnTo>
                  <a:lnTo>
                    <a:pt x="44" y="80"/>
                  </a:lnTo>
                  <a:lnTo>
                    <a:pt x="33" y="63"/>
                  </a:lnTo>
                  <a:lnTo>
                    <a:pt x="21" y="45"/>
                  </a:lnTo>
                  <a:lnTo>
                    <a:pt x="10" y="30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26" name="Freeform 414"/>
            <p:cNvSpPr>
              <a:spLocks/>
            </p:cNvSpPr>
            <p:nvPr/>
          </p:nvSpPr>
          <p:spPr bwMode="auto">
            <a:xfrm>
              <a:off x="4275" y="1959"/>
              <a:ext cx="72" cy="9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1" y="6"/>
                </a:cxn>
                <a:cxn ang="0">
                  <a:pos x="32" y="13"/>
                </a:cxn>
                <a:cxn ang="0">
                  <a:pos x="44" y="25"/>
                </a:cxn>
                <a:cxn ang="0">
                  <a:pos x="57" y="34"/>
                </a:cxn>
                <a:cxn ang="0">
                  <a:pos x="68" y="44"/>
                </a:cxn>
                <a:cxn ang="0">
                  <a:pos x="80" y="55"/>
                </a:cxn>
                <a:cxn ang="0">
                  <a:pos x="89" y="67"/>
                </a:cxn>
                <a:cxn ang="0">
                  <a:pos x="101" y="80"/>
                </a:cxn>
                <a:cxn ang="0">
                  <a:pos x="110" y="91"/>
                </a:cxn>
                <a:cxn ang="0">
                  <a:pos x="118" y="105"/>
                </a:cxn>
                <a:cxn ang="0">
                  <a:pos x="124" y="116"/>
                </a:cxn>
                <a:cxn ang="0">
                  <a:pos x="133" y="131"/>
                </a:cxn>
                <a:cxn ang="0">
                  <a:pos x="135" y="146"/>
                </a:cxn>
                <a:cxn ang="0">
                  <a:pos x="141" y="162"/>
                </a:cxn>
                <a:cxn ang="0">
                  <a:pos x="143" y="175"/>
                </a:cxn>
                <a:cxn ang="0">
                  <a:pos x="144" y="190"/>
                </a:cxn>
                <a:cxn ang="0">
                  <a:pos x="133" y="177"/>
                </a:cxn>
                <a:cxn ang="0">
                  <a:pos x="125" y="165"/>
                </a:cxn>
                <a:cxn ang="0">
                  <a:pos x="118" y="152"/>
                </a:cxn>
                <a:cxn ang="0">
                  <a:pos x="110" y="143"/>
                </a:cxn>
                <a:cxn ang="0">
                  <a:pos x="101" y="129"/>
                </a:cxn>
                <a:cxn ang="0">
                  <a:pos x="95" y="118"/>
                </a:cxn>
                <a:cxn ang="0">
                  <a:pos x="87" y="107"/>
                </a:cxn>
                <a:cxn ang="0">
                  <a:pos x="80" y="97"/>
                </a:cxn>
                <a:cxn ang="0">
                  <a:pos x="70" y="86"/>
                </a:cxn>
                <a:cxn ang="0">
                  <a:pos x="61" y="74"/>
                </a:cxn>
                <a:cxn ang="0">
                  <a:pos x="51" y="65"/>
                </a:cxn>
                <a:cxn ang="0">
                  <a:pos x="42" y="55"/>
                </a:cxn>
                <a:cxn ang="0">
                  <a:pos x="30" y="46"/>
                </a:cxn>
                <a:cxn ang="0">
                  <a:pos x="21" y="36"/>
                </a:cxn>
                <a:cxn ang="0">
                  <a:pos x="9" y="25"/>
                </a:cxn>
                <a:cxn ang="0">
                  <a:pos x="0" y="19"/>
                </a:cxn>
                <a:cxn ang="0">
                  <a:pos x="6" y="1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44" h="190">
                  <a:moveTo>
                    <a:pt x="9" y="0"/>
                  </a:moveTo>
                  <a:lnTo>
                    <a:pt x="21" y="6"/>
                  </a:lnTo>
                  <a:lnTo>
                    <a:pt x="32" y="13"/>
                  </a:lnTo>
                  <a:lnTo>
                    <a:pt x="44" y="25"/>
                  </a:lnTo>
                  <a:lnTo>
                    <a:pt x="57" y="34"/>
                  </a:lnTo>
                  <a:lnTo>
                    <a:pt x="68" y="44"/>
                  </a:lnTo>
                  <a:lnTo>
                    <a:pt x="80" y="55"/>
                  </a:lnTo>
                  <a:lnTo>
                    <a:pt x="89" y="67"/>
                  </a:lnTo>
                  <a:lnTo>
                    <a:pt x="101" y="80"/>
                  </a:lnTo>
                  <a:lnTo>
                    <a:pt x="110" y="91"/>
                  </a:lnTo>
                  <a:lnTo>
                    <a:pt x="118" y="105"/>
                  </a:lnTo>
                  <a:lnTo>
                    <a:pt x="124" y="116"/>
                  </a:lnTo>
                  <a:lnTo>
                    <a:pt x="133" y="131"/>
                  </a:lnTo>
                  <a:lnTo>
                    <a:pt x="135" y="146"/>
                  </a:lnTo>
                  <a:lnTo>
                    <a:pt x="141" y="162"/>
                  </a:lnTo>
                  <a:lnTo>
                    <a:pt x="143" y="175"/>
                  </a:lnTo>
                  <a:lnTo>
                    <a:pt x="144" y="190"/>
                  </a:lnTo>
                  <a:lnTo>
                    <a:pt x="133" y="177"/>
                  </a:lnTo>
                  <a:lnTo>
                    <a:pt x="125" y="165"/>
                  </a:lnTo>
                  <a:lnTo>
                    <a:pt x="118" y="152"/>
                  </a:lnTo>
                  <a:lnTo>
                    <a:pt x="110" y="143"/>
                  </a:lnTo>
                  <a:lnTo>
                    <a:pt x="101" y="129"/>
                  </a:lnTo>
                  <a:lnTo>
                    <a:pt x="95" y="118"/>
                  </a:lnTo>
                  <a:lnTo>
                    <a:pt x="87" y="107"/>
                  </a:lnTo>
                  <a:lnTo>
                    <a:pt x="80" y="97"/>
                  </a:lnTo>
                  <a:lnTo>
                    <a:pt x="70" y="86"/>
                  </a:lnTo>
                  <a:lnTo>
                    <a:pt x="61" y="74"/>
                  </a:lnTo>
                  <a:lnTo>
                    <a:pt x="51" y="65"/>
                  </a:lnTo>
                  <a:lnTo>
                    <a:pt x="42" y="55"/>
                  </a:lnTo>
                  <a:lnTo>
                    <a:pt x="30" y="46"/>
                  </a:lnTo>
                  <a:lnTo>
                    <a:pt x="21" y="36"/>
                  </a:lnTo>
                  <a:lnTo>
                    <a:pt x="9" y="25"/>
                  </a:lnTo>
                  <a:lnTo>
                    <a:pt x="0" y="19"/>
                  </a:lnTo>
                  <a:lnTo>
                    <a:pt x="6" y="1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27" name="Freeform 415"/>
            <p:cNvSpPr>
              <a:spLocks/>
            </p:cNvSpPr>
            <p:nvPr/>
          </p:nvSpPr>
          <p:spPr bwMode="auto">
            <a:xfrm>
              <a:off x="4250" y="1995"/>
              <a:ext cx="88" cy="8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4"/>
                </a:cxn>
                <a:cxn ang="0">
                  <a:pos x="30" y="10"/>
                </a:cxn>
                <a:cxn ang="0">
                  <a:pos x="43" y="16"/>
                </a:cxn>
                <a:cxn ang="0">
                  <a:pos x="57" y="23"/>
                </a:cxn>
                <a:cxn ang="0">
                  <a:pos x="70" y="33"/>
                </a:cxn>
                <a:cxn ang="0">
                  <a:pos x="83" y="40"/>
                </a:cxn>
                <a:cxn ang="0">
                  <a:pos x="96" y="50"/>
                </a:cxn>
                <a:cxn ang="0">
                  <a:pos x="112" y="61"/>
                </a:cxn>
                <a:cxn ang="0">
                  <a:pos x="123" y="71"/>
                </a:cxn>
                <a:cxn ang="0">
                  <a:pos x="135" y="84"/>
                </a:cxn>
                <a:cxn ang="0">
                  <a:pos x="144" y="95"/>
                </a:cxn>
                <a:cxn ang="0">
                  <a:pos x="154" y="109"/>
                </a:cxn>
                <a:cxn ang="0">
                  <a:pos x="159" y="122"/>
                </a:cxn>
                <a:cxn ang="0">
                  <a:pos x="167" y="135"/>
                </a:cxn>
                <a:cxn ang="0">
                  <a:pos x="171" y="150"/>
                </a:cxn>
                <a:cxn ang="0">
                  <a:pos x="174" y="168"/>
                </a:cxn>
                <a:cxn ang="0">
                  <a:pos x="163" y="154"/>
                </a:cxn>
                <a:cxn ang="0">
                  <a:pos x="154" y="143"/>
                </a:cxn>
                <a:cxn ang="0">
                  <a:pos x="144" y="131"/>
                </a:cxn>
                <a:cxn ang="0">
                  <a:pos x="135" y="122"/>
                </a:cxn>
                <a:cxn ang="0">
                  <a:pos x="123" y="111"/>
                </a:cxn>
                <a:cxn ang="0">
                  <a:pos x="114" y="101"/>
                </a:cxn>
                <a:cxn ang="0">
                  <a:pos x="102" y="90"/>
                </a:cxn>
                <a:cxn ang="0">
                  <a:pos x="91" y="80"/>
                </a:cxn>
                <a:cxn ang="0">
                  <a:pos x="79" y="71"/>
                </a:cxn>
                <a:cxn ang="0">
                  <a:pos x="68" y="61"/>
                </a:cxn>
                <a:cxn ang="0">
                  <a:pos x="57" y="54"/>
                </a:cxn>
                <a:cxn ang="0">
                  <a:pos x="47" y="46"/>
                </a:cxn>
                <a:cxn ang="0">
                  <a:pos x="34" y="38"/>
                </a:cxn>
                <a:cxn ang="0">
                  <a:pos x="22" y="33"/>
                </a:cxn>
                <a:cxn ang="0">
                  <a:pos x="11" y="27"/>
                </a:cxn>
                <a:cxn ang="0">
                  <a:pos x="0" y="21"/>
                </a:cxn>
                <a:cxn ang="0">
                  <a:pos x="1" y="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74" h="168">
                  <a:moveTo>
                    <a:pt x="5" y="0"/>
                  </a:moveTo>
                  <a:lnTo>
                    <a:pt x="17" y="4"/>
                  </a:lnTo>
                  <a:lnTo>
                    <a:pt x="30" y="10"/>
                  </a:lnTo>
                  <a:lnTo>
                    <a:pt x="43" y="16"/>
                  </a:lnTo>
                  <a:lnTo>
                    <a:pt x="57" y="23"/>
                  </a:lnTo>
                  <a:lnTo>
                    <a:pt x="70" y="33"/>
                  </a:lnTo>
                  <a:lnTo>
                    <a:pt x="83" y="40"/>
                  </a:lnTo>
                  <a:lnTo>
                    <a:pt x="96" y="50"/>
                  </a:lnTo>
                  <a:lnTo>
                    <a:pt x="112" y="61"/>
                  </a:lnTo>
                  <a:lnTo>
                    <a:pt x="123" y="71"/>
                  </a:lnTo>
                  <a:lnTo>
                    <a:pt x="135" y="84"/>
                  </a:lnTo>
                  <a:lnTo>
                    <a:pt x="144" y="95"/>
                  </a:lnTo>
                  <a:lnTo>
                    <a:pt x="154" y="109"/>
                  </a:lnTo>
                  <a:lnTo>
                    <a:pt x="159" y="122"/>
                  </a:lnTo>
                  <a:lnTo>
                    <a:pt x="167" y="135"/>
                  </a:lnTo>
                  <a:lnTo>
                    <a:pt x="171" y="150"/>
                  </a:lnTo>
                  <a:lnTo>
                    <a:pt x="174" y="168"/>
                  </a:lnTo>
                  <a:lnTo>
                    <a:pt x="163" y="154"/>
                  </a:lnTo>
                  <a:lnTo>
                    <a:pt x="154" y="143"/>
                  </a:lnTo>
                  <a:lnTo>
                    <a:pt x="144" y="131"/>
                  </a:lnTo>
                  <a:lnTo>
                    <a:pt x="135" y="122"/>
                  </a:lnTo>
                  <a:lnTo>
                    <a:pt x="123" y="111"/>
                  </a:lnTo>
                  <a:lnTo>
                    <a:pt x="114" y="101"/>
                  </a:lnTo>
                  <a:lnTo>
                    <a:pt x="102" y="90"/>
                  </a:lnTo>
                  <a:lnTo>
                    <a:pt x="91" y="80"/>
                  </a:lnTo>
                  <a:lnTo>
                    <a:pt x="79" y="71"/>
                  </a:lnTo>
                  <a:lnTo>
                    <a:pt x="68" y="61"/>
                  </a:lnTo>
                  <a:lnTo>
                    <a:pt x="57" y="54"/>
                  </a:lnTo>
                  <a:lnTo>
                    <a:pt x="47" y="46"/>
                  </a:lnTo>
                  <a:lnTo>
                    <a:pt x="34" y="38"/>
                  </a:lnTo>
                  <a:lnTo>
                    <a:pt x="22" y="33"/>
                  </a:lnTo>
                  <a:lnTo>
                    <a:pt x="11" y="27"/>
                  </a:lnTo>
                  <a:lnTo>
                    <a:pt x="0" y="21"/>
                  </a:lnTo>
                  <a:lnTo>
                    <a:pt x="1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28" name="Freeform 416"/>
            <p:cNvSpPr>
              <a:spLocks/>
            </p:cNvSpPr>
            <p:nvPr/>
          </p:nvSpPr>
          <p:spPr bwMode="auto">
            <a:xfrm>
              <a:off x="4230" y="2019"/>
              <a:ext cx="87" cy="10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7"/>
                </a:cxn>
                <a:cxn ang="0">
                  <a:pos x="30" y="17"/>
                </a:cxn>
                <a:cxn ang="0">
                  <a:pos x="41" y="28"/>
                </a:cxn>
                <a:cxn ang="0">
                  <a:pos x="55" y="38"/>
                </a:cxn>
                <a:cxn ang="0">
                  <a:pos x="64" y="47"/>
                </a:cxn>
                <a:cxn ang="0">
                  <a:pos x="78" y="61"/>
                </a:cxn>
                <a:cxn ang="0">
                  <a:pos x="87" y="72"/>
                </a:cxn>
                <a:cxn ang="0">
                  <a:pos x="100" y="85"/>
                </a:cxn>
                <a:cxn ang="0">
                  <a:pos x="108" y="95"/>
                </a:cxn>
                <a:cxn ang="0">
                  <a:pos x="119" y="108"/>
                </a:cxn>
                <a:cxn ang="0">
                  <a:pos x="129" y="119"/>
                </a:cxn>
                <a:cxn ang="0">
                  <a:pos x="138" y="131"/>
                </a:cxn>
                <a:cxn ang="0">
                  <a:pos x="146" y="144"/>
                </a:cxn>
                <a:cxn ang="0">
                  <a:pos x="155" y="157"/>
                </a:cxn>
                <a:cxn ang="0">
                  <a:pos x="165" y="169"/>
                </a:cxn>
                <a:cxn ang="0">
                  <a:pos x="173" y="184"/>
                </a:cxn>
                <a:cxn ang="0">
                  <a:pos x="173" y="190"/>
                </a:cxn>
                <a:cxn ang="0">
                  <a:pos x="173" y="199"/>
                </a:cxn>
                <a:cxn ang="0">
                  <a:pos x="173" y="207"/>
                </a:cxn>
                <a:cxn ang="0">
                  <a:pos x="173" y="214"/>
                </a:cxn>
                <a:cxn ang="0">
                  <a:pos x="167" y="214"/>
                </a:cxn>
                <a:cxn ang="0">
                  <a:pos x="163" y="214"/>
                </a:cxn>
                <a:cxn ang="0">
                  <a:pos x="154" y="199"/>
                </a:cxn>
                <a:cxn ang="0">
                  <a:pos x="148" y="184"/>
                </a:cxn>
                <a:cxn ang="0">
                  <a:pos x="140" y="171"/>
                </a:cxn>
                <a:cxn ang="0">
                  <a:pos x="131" y="157"/>
                </a:cxn>
                <a:cxn ang="0">
                  <a:pos x="119" y="144"/>
                </a:cxn>
                <a:cxn ang="0">
                  <a:pos x="110" y="131"/>
                </a:cxn>
                <a:cxn ang="0">
                  <a:pos x="98" y="119"/>
                </a:cxn>
                <a:cxn ang="0">
                  <a:pos x="89" y="108"/>
                </a:cxn>
                <a:cxn ang="0">
                  <a:pos x="76" y="95"/>
                </a:cxn>
                <a:cxn ang="0">
                  <a:pos x="64" y="83"/>
                </a:cxn>
                <a:cxn ang="0">
                  <a:pos x="51" y="72"/>
                </a:cxn>
                <a:cxn ang="0">
                  <a:pos x="41" y="61"/>
                </a:cxn>
                <a:cxn ang="0">
                  <a:pos x="28" y="47"/>
                </a:cxn>
                <a:cxn ang="0">
                  <a:pos x="17" y="36"/>
                </a:cxn>
                <a:cxn ang="0">
                  <a:pos x="7" y="24"/>
                </a:cxn>
                <a:cxn ang="0">
                  <a:pos x="0" y="13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73" h="214">
                  <a:moveTo>
                    <a:pt x="5" y="0"/>
                  </a:moveTo>
                  <a:lnTo>
                    <a:pt x="17" y="7"/>
                  </a:lnTo>
                  <a:lnTo>
                    <a:pt x="30" y="17"/>
                  </a:lnTo>
                  <a:lnTo>
                    <a:pt x="41" y="28"/>
                  </a:lnTo>
                  <a:lnTo>
                    <a:pt x="55" y="38"/>
                  </a:lnTo>
                  <a:lnTo>
                    <a:pt x="64" y="47"/>
                  </a:lnTo>
                  <a:lnTo>
                    <a:pt x="78" y="61"/>
                  </a:lnTo>
                  <a:lnTo>
                    <a:pt x="87" y="72"/>
                  </a:lnTo>
                  <a:lnTo>
                    <a:pt x="100" y="85"/>
                  </a:lnTo>
                  <a:lnTo>
                    <a:pt x="108" y="95"/>
                  </a:lnTo>
                  <a:lnTo>
                    <a:pt x="119" y="108"/>
                  </a:lnTo>
                  <a:lnTo>
                    <a:pt x="129" y="119"/>
                  </a:lnTo>
                  <a:lnTo>
                    <a:pt x="138" y="131"/>
                  </a:lnTo>
                  <a:lnTo>
                    <a:pt x="146" y="144"/>
                  </a:lnTo>
                  <a:lnTo>
                    <a:pt x="155" y="157"/>
                  </a:lnTo>
                  <a:lnTo>
                    <a:pt x="165" y="169"/>
                  </a:lnTo>
                  <a:lnTo>
                    <a:pt x="173" y="184"/>
                  </a:lnTo>
                  <a:lnTo>
                    <a:pt x="173" y="190"/>
                  </a:lnTo>
                  <a:lnTo>
                    <a:pt x="173" y="199"/>
                  </a:lnTo>
                  <a:lnTo>
                    <a:pt x="173" y="207"/>
                  </a:lnTo>
                  <a:lnTo>
                    <a:pt x="173" y="214"/>
                  </a:lnTo>
                  <a:lnTo>
                    <a:pt x="167" y="214"/>
                  </a:lnTo>
                  <a:lnTo>
                    <a:pt x="163" y="214"/>
                  </a:lnTo>
                  <a:lnTo>
                    <a:pt x="154" y="199"/>
                  </a:lnTo>
                  <a:lnTo>
                    <a:pt x="148" y="184"/>
                  </a:lnTo>
                  <a:lnTo>
                    <a:pt x="140" y="171"/>
                  </a:lnTo>
                  <a:lnTo>
                    <a:pt x="131" y="157"/>
                  </a:lnTo>
                  <a:lnTo>
                    <a:pt x="119" y="144"/>
                  </a:lnTo>
                  <a:lnTo>
                    <a:pt x="110" y="131"/>
                  </a:lnTo>
                  <a:lnTo>
                    <a:pt x="98" y="119"/>
                  </a:lnTo>
                  <a:lnTo>
                    <a:pt x="89" y="108"/>
                  </a:lnTo>
                  <a:lnTo>
                    <a:pt x="76" y="95"/>
                  </a:lnTo>
                  <a:lnTo>
                    <a:pt x="64" y="83"/>
                  </a:lnTo>
                  <a:lnTo>
                    <a:pt x="51" y="72"/>
                  </a:lnTo>
                  <a:lnTo>
                    <a:pt x="41" y="61"/>
                  </a:lnTo>
                  <a:lnTo>
                    <a:pt x="28" y="47"/>
                  </a:lnTo>
                  <a:lnTo>
                    <a:pt x="17" y="36"/>
                  </a:lnTo>
                  <a:lnTo>
                    <a:pt x="7" y="24"/>
                  </a:lnTo>
                  <a:lnTo>
                    <a:pt x="0" y="13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29" name="Freeform 417"/>
            <p:cNvSpPr>
              <a:spLocks/>
            </p:cNvSpPr>
            <p:nvPr/>
          </p:nvSpPr>
          <p:spPr bwMode="auto">
            <a:xfrm>
              <a:off x="4213" y="2030"/>
              <a:ext cx="74" cy="1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6" y="11"/>
                </a:cxn>
                <a:cxn ang="0">
                  <a:pos x="29" y="24"/>
                </a:cxn>
                <a:cxn ang="0">
                  <a:pos x="40" y="38"/>
                </a:cxn>
                <a:cxn ang="0">
                  <a:pos x="54" y="53"/>
                </a:cxn>
                <a:cxn ang="0">
                  <a:pos x="63" y="64"/>
                </a:cxn>
                <a:cxn ang="0">
                  <a:pos x="75" y="79"/>
                </a:cxn>
                <a:cxn ang="0">
                  <a:pos x="84" y="95"/>
                </a:cxn>
                <a:cxn ang="0">
                  <a:pos x="94" y="110"/>
                </a:cxn>
                <a:cxn ang="0">
                  <a:pos x="99" y="125"/>
                </a:cxn>
                <a:cxn ang="0">
                  <a:pos x="109" y="142"/>
                </a:cxn>
                <a:cxn ang="0">
                  <a:pos x="114" y="157"/>
                </a:cxn>
                <a:cxn ang="0">
                  <a:pos x="122" y="174"/>
                </a:cxn>
                <a:cxn ang="0">
                  <a:pos x="130" y="190"/>
                </a:cxn>
                <a:cxn ang="0">
                  <a:pos x="135" y="205"/>
                </a:cxn>
                <a:cxn ang="0">
                  <a:pos x="143" y="222"/>
                </a:cxn>
                <a:cxn ang="0">
                  <a:pos x="149" y="237"/>
                </a:cxn>
                <a:cxn ang="0">
                  <a:pos x="147" y="249"/>
                </a:cxn>
                <a:cxn ang="0">
                  <a:pos x="147" y="260"/>
                </a:cxn>
                <a:cxn ang="0">
                  <a:pos x="135" y="245"/>
                </a:cxn>
                <a:cxn ang="0">
                  <a:pos x="126" y="231"/>
                </a:cxn>
                <a:cxn ang="0">
                  <a:pos x="118" y="216"/>
                </a:cxn>
                <a:cxn ang="0">
                  <a:pos x="111" y="203"/>
                </a:cxn>
                <a:cxn ang="0">
                  <a:pos x="103" y="190"/>
                </a:cxn>
                <a:cxn ang="0">
                  <a:pos x="97" y="174"/>
                </a:cxn>
                <a:cxn ang="0">
                  <a:pos x="90" y="159"/>
                </a:cxn>
                <a:cxn ang="0">
                  <a:pos x="86" y="144"/>
                </a:cxn>
                <a:cxn ang="0">
                  <a:pos x="76" y="129"/>
                </a:cxn>
                <a:cxn ang="0">
                  <a:pos x="69" y="114"/>
                </a:cxn>
                <a:cxn ang="0">
                  <a:pos x="61" y="98"/>
                </a:cxn>
                <a:cxn ang="0">
                  <a:pos x="52" y="85"/>
                </a:cxn>
                <a:cxn ang="0">
                  <a:pos x="40" y="70"/>
                </a:cxn>
                <a:cxn ang="0">
                  <a:pos x="29" y="57"/>
                </a:cxn>
                <a:cxn ang="0">
                  <a:pos x="18" y="43"/>
                </a:cxn>
                <a:cxn ang="0">
                  <a:pos x="4" y="34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9" h="260">
                  <a:moveTo>
                    <a:pt x="2" y="0"/>
                  </a:moveTo>
                  <a:lnTo>
                    <a:pt x="16" y="11"/>
                  </a:lnTo>
                  <a:lnTo>
                    <a:pt x="29" y="24"/>
                  </a:lnTo>
                  <a:lnTo>
                    <a:pt x="40" y="38"/>
                  </a:lnTo>
                  <a:lnTo>
                    <a:pt x="54" y="53"/>
                  </a:lnTo>
                  <a:lnTo>
                    <a:pt x="63" y="64"/>
                  </a:lnTo>
                  <a:lnTo>
                    <a:pt x="75" y="79"/>
                  </a:lnTo>
                  <a:lnTo>
                    <a:pt x="84" y="95"/>
                  </a:lnTo>
                  <a:lnTo>
                    <a:pt x="94" y="110"/>
                  </a:lnTo>
                  <a:lnTo>
                    <a:pt x="99" y="125"/>
                  </a:lnTo>
                  <a:lnTo>
                    <a:pt x="109" y="142"/>
                  </a:lnTo>
                  <a:lnTo>
                    <a:pt x="114" y="157"/>
                  </a:lnTo>
                  <a:lnTo>
                    <a:pt x="122" y="174"/>
                  </a:lnTo>
                  <a:lnTo>
                    <a:pt x="130" y="190"/>
                  </a:lnTo>
                  <a:lnTo>
                    <a:pt x="135" y="205"/>
                  </a:lnTo>
                  <a:lnTo>
                    <a:pt x="143" y="222"/>
                  </a:lnTo>
                  <a:lnTo>
                    <a:pt x="149" y="237"/>
                  </a:lnTo>
                  <a:lnTo>
                    <a:pt x="147" y="249"/>
                  </a:lnTo>
                  <a:lnTo>
                    <a:pt x="147" y="260"/>
                  </a:lnTo>
                  <a:lnTo>
                    <a:pt x="135" y="245"/>
                  </a:lnTo>
                  <a:lnTo>
                    <a:pt x="126" y="231"/>
                  </a:lnTo>
                  <a:lnTo>
                    <a:pt x="118" y="216"/>
                  </a:lnTo>
                  <a:lnTo>
                    <a:pt x="111" y="203"/>
                  </a:lnTo>
                  <a:lnTo>
                    <a:pt x="103" y="190"/>
                  </a:lnTo>
                  <a:lnTo>
                    <a:pt x="97" y="174"/>
                  </a:lnTo>
                  <a:lnTo>
                    <a:pt x="90" y="159"/>
                  </a:lnTo>
                  <a:lnTo>
                    <a:pt x="86" y="144"/>
                  </a:lnTo>
                  <a:lnTo>
                    <a:pt x="76" y="129"/>
                  </a:lnTo>
                  <a:lnTo>
                    <a:pt x="69" y="114"/>
                  </a:lnTo>
                  <a:lnTo>
                    <a:pt x="61" y="98"/>
                  </a:lnTo>
                  <a:lnTo>
                    <a:pt x="52" y="85"/>
                  </a:lnTo>
                  <a:lnTo>
                    <a:pt x="40" y="70"/>
                  </a:lnTo>
                  <a:lnTo>
                    <a:pt x="29" y="57"/>
                  </a:lnTo>
                  <a:lnTo>
                    <a:pt x="18" y="43"/>
                  </a:lnTo>
                  <a:lnTo>
                    <a:pt x="4" y="3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30" name="Freeform 418"/>
            <p:cNvSpPr>
              <a:spLocks/>
            </p:cNvSpPr>
            <p:nvPr/>
          </p:nvSpPr>
          <p:spPr bwMode="auto">
            <a:xfrm>
              <a:off x="4194" y="2051"/>
              <a:ext cx="77" cy="1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8" y="12"/>
                </a:cxn>
                <a:cxn ang="0">
                  <a:pos x="33" y="27"/>
                </a:cxn>
                <a:cxn ang="0">
                  <a:pos x="44" y="42"/>
                </a:cxn>
                <a:cxn ang="0">
                  <a:pos x="59" y="57"/>
                </a:cxn>
                <a:cxn ang="0">
                  <a:pos x="71" y="71"/>
                </a:cxn>
                <a:cxn ang="0">
                  <a:pos x="84" y="86"/>
                </a:cxn>
                <a:cxn ang="0">
                  <a:pos x="94" y="103"/>
                </a:cxn>
                <a:cxn ang="0">
                  <a:pos x="105" y="118"/>
                </a:cxn>
                <a:cxn ang="0">
                  <a:pos x="113" y="133"/>
                </a:cxn>
                <a:cxn ang="0">
                  <a:pos x="120" y="151"/>
                </a:cxn>
                <a:cxn ang="0">
                  <a:pos x="126" y="168"/>
                </a:cxn>
                <a:cxn ang="0">
                  <a:pos x="135" y="187"/>
                </a:cxn>
                <a:cxn ang="0">
                  <a:pos x="139" y="206"/>
                </a:cxn>
                <a:cxn ang="0">
                  <a:pos x="145" y="223"/>
                </a:cxn>
                <a:cxn ang="0">
                  <a:pos x="149" y="242"/>
                </a:cxn>
                <a:cxn ang="0">
                  <a:pos x="154" y="263"/>
                </a:cxn>
                <a:cxn ang="0">
                  <a:pos x="145" y="255"/>
                </a:cxn>
                <a:cxn ang="0">
                  <a:pos x="137" y="249"/>
                </a:cxn>
                <a:cxn ang="0">
                  <a:pos x="132" y="242"/>
                </a:cxn>
                <a:cxn ang="0">
                  <a:pos x="126" y="234"/>
                </a:cxn>
                <a:cxn ang="0">
                  <a:pos x="122" y="225"/>
                </a:cxn>
                <a:cxn ang="0">
                  <a:pos x="120" y="215"/>
                </a:cxn>
                <a:cxn ang="0">
                  <a:pos x="116" y="206"/>
                </a:cxn>
                <a:cxn ang="0">
                  <a:pos x="114" y="196"/>
                </a:cxn>
                <a:cxn ang="0">
                  <a:pos x="111" y="185"/>
                </a:cxn>
                <a:cxn ang="0">
                  <a:pos x="109" y="173"/>
                </a:cxn>
                <a:cxn ang="0">
                  <a:pos x="103" y="164"/>
                </a:cxn>
                <a:cxn ang="0">
                  <a:pos x="101" y="154"/>
                </a:cxn>
                <a:cxn ang="0">
                  <a:pos x="97" y="145"/>
                </a:cxn>
                <a:cxn ang="0">
                  <a:pos x="92" y="135"/>
                </a:cxn>
                <a:cxn ang="0">
                  <a:pos x="86" y="128"/>
                </a:cxn>
                <a:cxn ang="0">
                  <a:pos x="80" y="122"/>
                </a:cxn>
                <a:cxn ang="0">
                  <a:pos x="76" y="113"/>
                </a:cxn>
                <a:cxn ang="0">
                  <a:pos x="71" y="103"/>
                </a:cxn>
                <a:cxn ang="0">
                  <a:pos x="65" y="95"/>
                </a:cxn>
                <a:cxn ang="0">
                  <a:pos x="59" y="90"/>
                </a:cxn>
                <a:cxn ang="0">
                  <a:pos x="44" y="75"/>
                </a:cxn>
                <a:cxn ang="0">
                  <a:pos x="31" y="61"/>
                </a:cxn>
                <a:cxn ang="0">
                  <a:pos x="16" y="48"/>
                </a:cxn>
                <a:cxn ang="0">
                  <a:pos x="6" y="35"/>
                </a:cxn>
                <a:cxn ang="0">
                  <a:pos x="0" y="1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54" h="263">
                  <a:moveTo>
                    <a:pt x="2" y="0"/>
                  </a:moveTo>
                  <a:lnTo>
                    <a:pt x="18" y="12"/>
                  </a:lnTo>
                  <a:lnTo>
                    <a:pt x="33" y="27"/>
                  </a:lnTo>
                  <a:lnTo>
                    <a:pt x="44" y="42"/>
                  </a:lnTo>
                  <a:lnTo>
                    <a:pt x="59" y="57"/>
                  </a:lnTo>
                  <a:lnTo>
                    <a:pt x="71" y="71"/>
                  </a:lnTo>
                  <a:lnTo>
                    <a:pt x="84" y="86"/>
                  </a:lnTo>
                  <a:lnTo>
                    <a:pt x="94" y="103"/>
                  </a:lnTo>
                  <a:lnTo>
                    <a:pt x="105" y="118"/>
                  </a:lnTo>
                  <a:lnTo>
                    <a:pt x="113" y="133"/>
                  </a:lnTo>
                  <a:lnTo>
                    <a:pt x="120" y="151"/>
                  </a:lnTo>
                  <a:lnTo>
                    <a:pt x="126" y="168"/>
                  </a:lnTo>
                  <a:lnTo>
                    <a:pt x="135" y="187"/>
                  </a:lnTo>
                  <a:lnTo>
                    <a:pt x="139" y="206"/>
                  </a:lnTo>
                  <a:lnTo>
                    <a:pt x="145" y="223"/>
                  </a:lnTo>
                  <a:lnTo>
                    <a:pt x="149" y="242"/>
                  </a:lnTo>
                  <a:lnTo>
                    <a:pt x="154" y="263"/>
                  </a:lnTo>
                  <a:lnTo>
                    <a:pt x="145" y="255"/>
                  </a:lnTo>
                  <a:lnTo>
                    <a:pt x="137" y="249"/>
                  </a:lnTo>
                  <a:lnTo>
                    <a:pt x="132" y="242"/>
                  </a:lnTo>
                  <a:lnTo>
                    <a:pt x="126" y="234"/>
                  </a:lnTo>
                  <a:lnTo>
                    <a:pt x="122" y="225"/>
                  </a:lnTo>
                  <a:lnTo>
                    <a:pt x="120" y="215"/>
                  </a:lnTo>
                  <a:lnTo>
                    <a:pt x="116" y="206"/>
                  </a:lnTo>
                  <a:lnTo>
                    <a:pt x="114" y="196"/>
                  </a:lnTo>
                  <a:lnTo>
                    <a:pt x="111" y="185"/>
                  </a:lnTo>
                  <a:lnTo>
                    <a:pt x="109" y="173"/>
                  </a:lnTo>
                  <a:lnTo>
                    <a:pt x="103" y="164"/>
                  </a:lnTo>
                  <a:lnTo>
                    <a:pt x="101" y="154"/>
                  </a:lnTo>
                  <a:lnTo>
                    <a:pt x="97" y="145"/>
                  </a:lnTo>
                  <a:lnTo>
                    <a:pt x="92" y="135"/>
                  </a:lnTo>
                  <a:lnTo>
                    <a:pt x="86" y="128"/>
                  </a:lnTo>
                  <a:lnTo>
                    <a:pt x="80" y="122"/>
                  </a:lnTo>
                  <a:lnTo>
                    <a:pt x="76" y="113"/>
                  </a:lnTo>
                  <a:lnTo>
                    <a:pt x="71" y="103"/>
                  </a:lnTo>
                  <a:lnTo>
                    <a:pt x="65" y="95"/>
                  </a:lnTo>
                  <a:lnTo>
                    <a:pt x="59" y="90"/>
                  </a:lnTo>
                  <a:lnTo>
                    <a:pt x="44" y="75"/>
                  </a:lnTo>
                  <a:lnTo>
                    <a:pt x="31" y="61"/>
                  </a:lnTo>
                  <a:lnTo>
                    <a:pt x="16" y="48"/>
                  </a:lnTo>
                  <a:lnTo>
                    <a:pt x="6" y="35"/>
                  </a:lnTo>
                  <a:lnTo>
                    <a:pt x="0" y="1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31" name="Freeform 419"/>
            <p:cNvSpPr>
              <a:spLocks/>
            </p:cNvSpPr>
            <p:nvPr/>
          </p:nvSpPr>
          <p:spPr bwMode="auto">
            <a:xfrm>
              <a:off x="4176" y="2066"/>
              <a:ext cx="54" cy="11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13"/>
                </a:cxn>
                <a:cxn ang="0">
                  <a:pos x="23" y="26"/>
                </a:cxn>
                <a:cxn ang="0">
                  <a:pos x="31" y="40"/>
                </a:cxn>
                <a:cxn ang="0">
                  <a:pos x="40" y="55"/>
                </a:cxn>
                <a:cxn ang="0">
                  <a:pos x="46" y="68"/>
                </a:cxn>
                <a:cxn ang="0">
                  <a:pos x="55" y="83"/>
                </a:cxn>
                <a:cxn ang="0">
                  <a:pos x="63" y="97"/>
                </a:cxn>
                <a:cxn ang="0">
                  <a:pos x="71" y="112"/>
                </a:cxn>
                <a:cxn ang="0">
                  <a:pos x="78" y="125"/>
                </a:cxn>
                <a:cxn ang="0">
                  <a:pos x="84" y="140"/>
                </a:cxn>
                <a:cxn ang="0">
                  <a:pos x="90" y="154"/>
                </a:cxn>
                <a:cxn ang="0">
                  <a:pos x="95" y="171"/>
                </a:cxn>
                <a:cxn ang="0">
                  <a:pos x="99" y="186"/>
                </a:cxn>
                <a:cxn ang="0">
                  <a:pos x="103" y="199"/>
                </a:cxn>
                <a:cxn ang="0">
                  <a:pos x="105" y="216"/>
                </a:cxn>
                <a:cxn ang="0">
                  <a:pos x="109" y="234"/>
                </a:cxn>
                <a:cxn ang="0">
                  <a:pos x="103" y="234"/>
                </a:cxn>
                <a:cxn ang="0">
                  <a:pos x="95" y="234"/>
                </a:cxn>
                <a:cxn ang="0">
                  <a:pos x="92" y="218"/>
                </a:cxn>
                <a:cxn ang="0">
                  <a:pos x="86" y="203"/>
                </a:cxn>
                <a:cxn ang="0">
                  <a:pos x="80" y="188"/>
                </a:cxn>
                <a:cxn ang="0">
                  <a:pos x="76" y="177"/>
                </a:cxn>
                <a:cxn ang="0">
                  <a:pos x="69" y="161"/>
                </a:cxn>
                <a:cxn ang="0">
                  <a:pos x="63" y="148"/>
                </a:cxn>
                <a:cxn ang="0">
                  <a:pos x="57" y="135"/>
                </a:cxn>
                <a:cxn ang="0">
                  <a:pos x="50" y="123"/>
                </a:cxn>
                <a:cxn ang="0">
                  <a:pos x="42" y="108"/>
                </a:cxn>
                <a:cxn ang="0">
                  <a:pos x="35" y="97"/>
                </a:cxn>
                <a:cxn ang="0">
                  <a:pos x="27" y="83"/>
                </a:cxn>
                <a:cxn ang="0">
                  <a:pos x="23" y="70"/>
                </a:cxn>
                <a:cxn ang="0">
                  <a:pos x="16" y="55"/>
                </a:cxn>
                <a:cxn ang="0">
                  <a:pos x="10" y="44"/>
                </a:cxn>
                <a:cxn ang="0">
                  <a:pos x="4" y="28"/>
                </a:cxn>
                <a:cxn ang="0">
                  <a:pos x="0" y="17"/>
                </a:cxn>
                <a:cxn ang="0">
                  <a:pos x="4" y="7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9" h="234">
                  <a:moveTo>
                    <a:pt x="10" y="0"/>
                  </a:moveTo>
                  <a:lnTo>
                    <a:pt x="16" y="13"/>
                  </a:lnTo>
                  <a:lnTo>
                    <a:pt x="23" y="26"/>
                  </a:lnTo>
                  <a:lnTo>
                    <a:pt x="31" y="40"/>
                  </a:lnTo>
                  <a:lnTo>
                    <a:pt x="40" y="55"/>
                  </a:lnTo>
                  <a:lnTo>
                    <a:pt x="46" y="68"/>
                  </a:lnTo>
                  <a:lnTo>
                    <a:pt x="55" y="83"/>
                  </a:lnTo>
                  <a:lnTo>
                    <a:pt x="63" y="97"/>
                  </a:lnTo>
                  <a:lnTo>
                    <a:pt x="71" y="112"/>
                  </a:lnTo>
                  <a:lnTo>
                    <a:pt x="78" y="125"/>
                  </a:lnTo>
                  <a:lnTo>
                    <a:pt x="84" y="140"/>
                  </a:lnTo>
                  <a:lnTo>
                    <a:pt x="90" y="154"/>
                  </a:lnTo>
                  <a:lnTo>
                    <a:pt x="95" y="171"/>
                  </a:lnTo>
                  <a:lnTo>
                    <a:pt x="99" y="186"/>
                  </a:lnTo>
                  <a:lnTo>
                    <a:pt x="103" y="199"/>
                  </a:lnTo>
                  <a:lnTo>
                    <a:pt x="105" y="216"/>
                  </a:lnTo>
                  <a:lnTo>
                    <a:pt x="109" y="234"/>
                  </a:lnTo>
                  <a:lnTo>
                    <a:pt x="103" y="234"/>
                  </a:lnTo>
                  <a:lnTo>
                    <a:pt x="95" y="234"/>
                  </a:lnTo>
                  <a:lnTo>
                    <a:pt x="92" y="218"/>
                  </a:lnTo>
                  <a:lnTo>
                    <a:pt x="86" y="203"/>
                  </a:lnTo>
                  <a:lnTo>
                    <a:pt x="80" y="188"/>
                  </a:lnTo>
                  <a:lnTo>
                    <a:pt x="76" y="177"/>
                  </a:lnTo>
                  <a:lnTo>
                    <a:pt x="69" y="161"/>
                  </a:lnTo>
                  <a:lnTo>
                    <a:pt x="63" y="148"/>
                  </a:lnTo>
                  <a:lnTo>
                    <a:pt x="57" y="135"/>
                  </a:lnTo>
                  <a:lnTo>
                    <a:pt x="50" y="123"/>
                  </a:lnTo>
                  <a:lnTo>
                    <a:pt x="42" y="108"/>
                  </a:lnTo>
                  <a:lnTo>
                    <a:pt x="35" y="97"/>
                  </a:lnTo>
                  <a:lnTo>
                    <a:pt x="27" y="83"/>
                  </a:lnTo>
                  <a:lnTo>
                    <a:pt x="23" y="70"/>
                  </a:lnTo>
                  <a:lnTo>
                    <a:pt x="16" y="55"/>
                  </a:lnTo>
                  <a:lnTo>
                    <a:pt x="10" y="44"/>
                  </a:lnTo>
                  <a:lnTo>
                    <a:pt x="4" y="28"/>
                  </a:lnTo>
                  <a:lnTo>
                    <a:pt x="0" y="17"/>
                  </a:lnTo>
                  <a:lnTo>
                    <a:pt x="4" y="7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32" name="Freeform 420"/>
            <p:cNvSpPr>
              <a:spLocks/>
            </p:cNvSpPr>
            <p:nvPr/>
          </p:nvSpPr>
          <p:spPr bwMode="auto">
            <a:xfrm>
              <a:off x="4150" y="2078"/>
              <a:ext cx="51" cy="11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13"/>
                </a:cxn>
                <a:cxn ang="0">
                  <a:pos x="25" y="26"/>
                </a:cxn>
                <a:cxn ang="0">
                  <a:pos x="31" y="38"/>
                </a:cxn>
                <a:cxn ang="0">
                  <a:pos x="42" y="53"/>
                </a:cxn>
                <a:cxn ang="0">
                  <a:pos x="50" y="66"/>
                </a:cxn>
                <a:cxn ang="0">
                  <a:pos x="57" y="79"/>
                </a:cxn>
                <a:cxn ang="0">
                  <a:pos x="67" y="93"/>
                </a:cxn>
                <a:cxn ang="0">
                  <a:pos x="74" y="108"/>
                </a:cxn>
                <a:cxn ang="0">
                  <a:pos x="80" y="121"/>
                </a:cxn>
                <a:cxn ang="0">
                  <a:pos x="88" y="136"/>
                </a:cxn>
                <a:cxn ang="0">
                  <a:pos x="91" y="152"/>
                </a:cxn>
                <a:cxn ang="0">
                  <a:pos x="97" y="165"/>
                </a:cxn>
                <a:cxn ang="0">
                  <a:pos x="99" y="180"/>
                </a:cxn>
                <a:cxn ang="0">
                  <a:pos x="101" y="195"/>
                </a:cxn>
                <a:cxn ang="0">
                  <a:pos x="101" y="210"/>
                </a:cxn>
                <a:cxn ang="0">
                  <a:pos x="103" y="229"/>
                </a:cxn>
                <a:cxn ang="0">
                  <a:pos x="97" y="218"/>
                </a:cxn>
                <a:cxn ang="0">
                  <a:pos x="91" y="209"/>
                </a:cxn>
                <a:cxn ang="0">
                  <a:pos x="88" y="197"/>
                </a:cxn>
                <a:cxn ang="0">
                  <a:pos x="82" y="188"/>
                </a:cxn>
                <a:cxn ang="0">
                  <a:pos x="76" y="178"/>
                </a:cxn>
                <a:cxn ang="0">
                  <a:pos x="74" y="169"/>
                </a:cxn>
                <a:cxn ang="0">
                  <a:pos x="70" y="159"/>
                </a:cxn>
                <a:cxn ang="0">
                  <a:pos x="67" y="150"/>
                </a:cxn>
                <a:cxn ang="0">
                  <a:pos x="63" y="140"/>
                </a:cxn>
                <a:cxn ang="0">
                  <a:pos x="57" y="129"/>
                </a:cxn>
                <a:cxn ang="0">
                  <a:pos x="53" y="119"/>
                </a:cxn>
                <a:cxn ang="0">
                  <a:pos x="50" y="110"/>
                </a:cxn>
                <a:cxn ang="0">
                  <a:pos x="40" y="93"/>
                </a:cxn>
                <a:cxn ang="0">
                  <a:pos x="29" y="76"/>
                </a:cxn>
                <a:cxn ang="0">
                  <a:pos x="25" y="64"/>
                </a:cxn>
                <a:cxn ang="0">
                  <a:pos x="21" y="55"/>
                </a:cxn>
                <a:cxn ang="0">
                  <a:pos x="13" y="45"/>
                </a:cxn>
                <a:cxn ang="0">
                  <a:pos x="8" y="36"/>
                </a:cxn>
                <a:cxn ang="0">
                  <a:pos x="2" y="26"/>
                </a:cxn>
                <a:cxn ang="0">
                  <a:pos x="0" y="15"/>
                </a:cxn>
                <a:cxn ang="0">
                  <a:pos x="2" y="7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3" h="229">
                  <a:moveTo>
                    <a:pt x="10" y="0"/>
                  </a:moveTo>
                  <a:lnTo>
                    <a:pt x="17" y="13"/>
                  </a:lnTo>
                  <a:lnTo>
                    <a:pt x="25" y="26"/>
                  </a:lnTo>
                  <a:lnTo>
                    <a:pt x="31" y="38"/>
                  </a:lnTo>
                  <a:lnTo>
                    <a:pt x="42" y="53"/>
                  </a:lnTo>
                  <a:lnTo>
                    <a:pt x="50" y="66"/>
                  </a:lnTo>
                  <a:lnTo>
                    <a:pt x="57" y="79"/>
                  </a:lnTo>
                  <a:lnTo>
                    <a:pt x="67" y="93"/>
                  </a:lnTo>
                  <a:lnTo>
                    <a:pt x="74" y="108"/>
                  </a:lnTo>
                  <a:lnTo>
                    <a:pt x="80" y="121"/>
                  </a:lnTo>
                  <a:lnTo>
                    <a:pt x="88" y="136"/>
                  </a:lnTo>
                  <a:lnTo>
                    <a:pt x="91" y="152"/>
                  </a:lnTo>
                  <a:lnTo>
                    <a:pt x="97" y="165"/>
                  </a:lnTo>
                  <a:lnTo>
                    <a:pt x="99" y="180"/>
                  </a:lnTo>
                  <a:lnTo>
                    <a:pt x="101" y="195"/>
                  </a:lnTo>
                  <a:lnTo>
                    <a:pt x="101" y="210"/>
                  </a:lnTo>
                  <a:lnTo>
                    <a:pt x="103" y="229"/>
                  </a:lnTo>
                  <a:lnTo>
                    <a:pt x="97" y="218"/>
                  </a:lnTo>
                  <a:lnTo>
                    <a:pt x="91" y="209"/>
                  </a:lnTo>
                  <a:lnTo>
                    <a:pt x="88" y="197"/>
                  </a:lnTo>
                  <a:lnTo>
                    <a:pt x="82" y="188"/>
                  </a:lnTo>
                  <a:lnTo>
                    <a:pt x="76" y="178"/>
                  </a:lnTo>
                  <a:lnTo>
                    <a:pt x="74" y="169"/>
                  </a:lnTo>
                  <a:lnTo>
                    <a:pt x="70" y="159"/>
                  </a:lnTo>
                  <a:lnTo>
                    <a:pt x="67" y="150"/>
                  </a:lnTo>
                  <a:lnTo>
                    <a:pt x="63" y="140"/>
                  </a:lnTo>
                  <a:lnTo>
                    <a:pt x="57" y="129"/>
                  </a:lnTo>
                  <a:lnTo>
                    <a:pt x="53" y="119"/>
                  </a:lnTo>
                  <a:lnTo>
                    <a:pt x="50" y="110"/>
                  </a:lnTo>
                  <a:lnTo>
                    <a:pt x="40" y="93"/>
                  </a:lnTo>
                  <a:lnTo>
                    <a:pt x="29" y="76"/>
                  </a:lnTo>
                  <a:lnTo>
                    <a:pt x="25" y="64"/>
                  </a:lnTo>
                  <a:lnTo>
                    <a:pt x="21" y="55"/>
                  </a:lnTo>
                  <a:lnTo>
                    <a:pt x="13" y="45"/>
                  </a:lnTo>
                  <a:lnTo>
                    <a:pt x="8" y="36"/>
                  </a:lnTo>
                  <a:lnTo>
                    <a:pt x="2" y="26"/>
                  </a:lnTo>
                  <a:lnTo>
                    <a:pt x="0" y="15"/>
                  </a:lnTo>
                  <a:lnTo>
                    <a:pt x="2" y="7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33" name="Freeform 421"/>
            <p:cNvSpPr>
              <a:spLocks/>
            </p:cNvSpPr>
            <p:nvPr/>
          </p:nvSpPr>
          <p:spPr bwMode="auto">
            <a:xfrm>
              <a:off x="3572" y="1953"/>
              <a:ext cx="291" cy="65"/>
            </a:xfrm>
            <a:custGeom>
              <a:avLst/>
              <a:gdLst/>
              <a:ahLst/>
              <a:cxnLst>
                <a:cxn ang="0">
                  <a:pos x="235" y="0"/>
                </a:cxn>
                <a:cxn ang="0">
                  <a:pos x="258" y="0"/>
                </a:cxn>
                <a:cxn ang="0">
                  <a:pos x="283" y="0"/>
                </a:cxn>
                <a:cxn ang="0">
                  <a:pos x="306" y="0"/>
                </a:cxn>
                <a:cxn ang="0">
                  <a:pos x="330" y="2"/>
                </a:cxn>
                <a:cxn ang="0">
                  <a:pos x="353" y="2"/>
                </a:cxn>
                <a:cxn ang="0">
                  <a:pos x="376" y="4"/>
                </a:cxn>
                <a:cxn ang="0">
                  <a:pos x="399" y="7"/>
                </a:cxn>
                <a:cxn ang="0">
                  <a:pos x="421" y="11"/>
                </a:cxn>
                <a:cxn ang="0">
                  <a:pos x="442" y="17"/>
                </a:cxn>
                <a:cxn ang="0">
                  <a:pos x="463" y="24"/>
                </a:cxn>
                <a:cxn ang="0">
                  <a:pos x="484" y="32"/>
                </a:cxn>
                <a:cxn ang="0">
                  <a:pos x="505" y="42"/>
                </a:cxn>
                <a:cxn ang="0">
                  <a:pos x="524" y="51"/>
                </a:cxn>
                <a:cxn ang="0">
                  <a:pos x="543" y="66"/>
                </a:cxn>
                <a:cxn ang="0">
                  <a:pos x="560" y="81"/>
                </a:cxn>
                <a:cxn ang="0">
                  <a:pos x="581" y="100"/>
                </a:cxn>
                <a:cxn ang="0">
                  <a:pos x="581" y="106"/>
                </a:cxn>
                <a:cxn ang="0">
                  <a:pos x="581" y="116"/>
                </a:cxn>
                <a:cxn ang="0">
                  <a:pos x="581" y="123"/>
                </a:cxn>
                <a:cxn ang="0">
                  <a:pos x="581" y="131"/>
                </a:cxn>
                <a:cxn ang="0">
                  <a:pos x="551" y="104"/>
                </a:cxn>
                <a:cxn ang="0">
                  <a:pos x="518" y="83"/>
                </a:cxn>
                <a:cxn ang="0">
                  <a:pos x="486" y="66"/>
                </a:cxn>
                <a:cxn ang="0">
                  <a:pos x="454" y="53"/>
                </a:cxn>
                <a:cxn ang="0">
                  <a:pos x="418" y="42"/>
                </a:cxn>
                <a:cxn ang="0">
                  <a:pos x="383" y="34"/>
                </a:cxn>
                <a:cxn ang="0">
                  <a:pos x="347" y="28"/>
                </a:cxn>
                <a:cxn ang="0">
                  <a:pos x="311" y="28"/>
                </a:cxn>
                <a:cxn ang="0">
                  <a:pos x="275" y="26"/>
                </a:cxn>
                <a:cxn ang="0">
                  <a:pos x="237" y="30"/>
                </a:cxn>
                <a:cxn ang="0">
                  <a:pos x="199" y="36"/>
                </a:cxn>
                <a:cxn ang="0">
                  <a:pos x="163" y="43"/>
                </a:cxn>
                <a:cxn ang="0">
                  <a:pos x="129" y="49"/>
                </a:cxn>
                <a:cxn ang="0">
                  <a:pos x="93" y="61"/>
                </a:cxn>
                <a:cxn ang="0">
                  <a:pos x="58" y="70"/>
                </a:cxn>
                <a:cxn ang="0">
                  <a:pos x="26" y="83"/>
                </a:cxn>
                <a:cxn ang="0">
                  <a:pos x="13" y="78"/>
                </a:cxn>
                <a:cxn ang="0">
                  <a:pos x="0" y="72"/>
                </a:cxn>
                <a:cxn ang="0">
                  <a:pos x="11" y="62"/>
                </a:cxn>
                <a:cxn ang="0">
                  <a:pos x="24" y="53"/>
                </a:cxn>
                <a:cxn ang="0">
                  <a:pos x="38" y="45"/>
                </a:cxn>
                <a:cxn ang="0">
                  <a:pos x="53" y="40"/>
                </a:cxn>
                <a:cxn ang="0">
                  <a:pos x="68" y="34"/>
                </a:cxn>
                <a:cxn ang="0">
                  <a:pos x="83" y="28"/>
                </a:cxn>
                <a:cxn ang="0">
                  <a:pos x="96" y="24"/>
                </a:cxn>
                <a:cxn ang="0">
                  <a:pos x="112" y="23"/>
                </a:cxn>
                <a:cxn ang="0">
                  <a:pos x="127" y="17"/>
                </a:cxn>
                <a:cxn ang="0">
                  <a:pos x="140" y="13"/>
                </a:cxn>
                <a:cxn ang="0">
                  <a:pos x="157" y="11"/>
                </a:cxn>
                <a:cxn ang="0">
                  <a:pos x="174" y="9"/>
                </a:cxn>
                <a:cxn ang="0">
                  <a:pos x="188" y="5"/>
                </a:cxn>
                <a:cxn ang="0">
                  <a:pos x="203" y="4"/>
                </a:cxn>
                <a:cxn ang="0">
                  <a:pos x="220" y="2"/>
                </a:cxn>
                <a:cxn ang="0">
                  <a:pos x="235" y="0"/>
                </a:cxn>
                <a:cxn ang="0">
                  <a:pos x="235" y="0"/>
                </a:cxn>
              </a:cxnLst>
              <a:rect l="0" t="0" r="r" b="b"/>
              <a:pathLst>
                <a:path w="581" h="131">
                  <a:moveTo>
                    <a:pt x="235" y="0"/>
                  </a:moveTo>
                  <a:lnTo>
                    <a:pt x="258" y="0"/>
                  </a:lnTo>
                  <a:lnTo>
                    <a:pt x="283" y="0"/>
                  </a:lnTo>
                  <a:lnTo>
                    <a:pt x="306" y="0"/>
                  </a:lnTo>
                  <a:lnTo>
                    <a:pt x="330" y="2"/>
                  </a:lnTo>
                  <a:lnTo>
                    <a:pt x="353" y="2"/>
                  </a:lnTo>
                  <a:lnTo>
                    <a:pt x="376" y="4"/>
                  </a:lnTo>
                  <a:lnTo>
                    <a:pt x="399" y="7"/>
                  </a:lnTo>
                  <a:lnTo>
                    <a:pt x="421" y="11"/>
                  </a:lnTo>
                  <a:lnTo>
                    <a:pt x="442" y="17"/>
                  </a:lnTo>
                  <a:lnTo>
                    <a:pt x="463" y="24"/>
                  </a:lnTo>
                  <a:lnTo>
                    <a:pt x="484" y="32"/>
                  </a:lnTo>
                  <a:lnTo>
                    <a:pt x="505" y="42"/>
                  </a:lnTo>
                  <a:lnTo>
                    <a:pt x="524" y="51"/>
                  </a:lnTo>
                  <a:lnTo>
                    <a:pt x="543" y="66"/>
                  </a:lnTo>
                  <a:lnTo>
                    <a:pt x="560" y="81"/>
                  </a:lnTo>
                  <a:lnTo>
                    <a:pt x="581" y="100"/>
                  </a:lnTo>
                  <a:lnTo>
                    <a:pt x="581" y="106"/>
                  </a:lnTo>
                  <a:lnTo>
                    <a:pt x="581" y="116"/>
                  </a:lnTo>
                  <a:lnTo>
                    <a:pt x="581" y="123"/>
                  </a:lnTo>
                  <a:lnTo>
                    <a:pt x="581" y="131"/>
                  </a:lnTo>
                  <a:lnTo>
                    <a:pt x="551" y="104"/>
                  </a:lnTo>
                  <a:lnTo>
                    <a:pt x="518" y="83"/>
                  </a:lnTo>
                  <a:lnTo>
                    <a:pt x="486" y="66"/>
                  </a:lnTo>
                  <a:lnTo>
                    <a:pt x="454" y="53"/>
                  </a:lnTo>
                  <a:lnTo>
                    <a:pt x="418" y="42"/>
                  </a:lnTo>
                  <a:lnTo>
                    <a:pt x="383" y="34"/>
                  </a:lnTo>
                  <a:lnTo>
                    <a:pt x="347" y="28"/>
                  </a:lnTo>
                  <a:lnTo>
                    <a:pt x="311" y="28"/>
                  </a:lnTo>
                  <a:lnTo>
                    <a:pt x="275" y="26"/>
                  </a:lnTo>
                  <a:lnTo>
                    <a:pt x="237" y="30"/>
                  </a:lnTo>
                  <a:lnTo>
                    <a:pt x="199" y="36"/>
                  </a:lnTo>
                  <a:lnTo>
                    <a:pt x="163" y="43"/>
                  </a:lnTo>
                  <a:lnTo>
                    <a:pt x="129" y="49"/>
                  </a:lnTo>
                  <a:lnTo>
                    <a:pt x="93" y="61"/>
                  </a:lnTo>
                  <a:lnTo>
                    <a:pt x="58" y="70"/>
                  </a:lnTo>
                  <a:lnTo>
                    <a:pt x="26" y="83"/>
                  </a:lnTo>
                  <a:lnTo>
                    <a:pt x="13" y="78"/>
                  </a:lnTo>
                  <a:lnTo>
                    <a:pt x="0" y="72"/>
                  </a:lnTo>
                  <a:lnTo>
                    <a:pt x="11" y="62"/>
                  </a:lnTo>
                  <a:lnTo>
                    <a:pt x="24" y="53"/>
                  </a:lnTo>
                  <a:lnTo>
                    <a:pt x="38" y="45"/>
                  </a:lnTo>
                  <a:lnTo>
                    <a:pt x="53" y="40"/>
                  </a:lnTo>
                  <a:lnTo>
                    <a:pt x="68" y="34"/>
                  </a:lnTo>
                  <a:lnTo>
                    <a:pt x="83" y="28"/>
                  </a:lnTo>
                  <a:lnTo>
                    <a:pt x="96" y="24"/>
                  </a:lnTo>
                  <a:lnTo>
                    <a:pt x="112" y="23"/>
                  </a:lnTo>
                  <a:lnTo>
                    <a:pt x="127" y="17"/>
                  </a:lnTo>
                  <a:lnTo>
                    <a:pt x="140" y="13"/>
                  </a:lnTo>
                  <a:lnTo>
                    <a:pt x="157" y="11"/>
                  </a:lnTo>
                  <a:lnTo>
                    <a:pt x="174" y="9"/>
                  </a:lnTo>
                  <a:lnTo>
                    <a:pt x="188" y="5"/>
                  </a:lnTo>
                  <a:lnTo>
                    <a:pt x="203" y="4"/>
                  </a:lnTo>
                  <a:lnTo>
                    <a:pt x="220" y="2"/>
                  </a:lnTo>
                  <a:lnTo>
                    <a:pt x="235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34" name="Freeform 422"/>
            <p:cNvSpPr>
              <a:spLocks/>
            </p:cNvSpPr>
            <p:nvPr/>
          </p:nvSpPr>
          <p:spPr bwMode="auto">
            <a:xfrm>
              <a:off x="3583" y="1992"/>
              <a:ext cx="269" cy="59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78" y="0"/>
                </a:cxn>
                <a:cxn ang="0">
                  <a:pos x="318" y="3"/>
                </a:cxn>
                <a:cxn ang="0">
                  <a:pos x="358" y="13"/>
                </a:cxn>
                <a:cxn ang="0">
                  <a:pos x="398" y="24"/>
                </a:cxn>
                <a:cxn ang="0">
                  <a:pos x="437" y="38"/>
                </a:cxn>
                <a:cxn ang="0">
                  <a:pos x="474" y="55"/>
                </a:cxn>
                <a:cxn ang="0">
                  <a:pos x="510" y="74"/>
                </a:cxn>
                <a:cxn ang="0">
                  <a:pos x="532" y="100"/>
                </a:cxn>
                <a:cxn ang="0">
                  <a:pos x="521" y="108"/>
                </a:cxn>
                <a:cxn ang="0">
                  <a:pos x="493" y="95"/>
                </a:cxn>
                <a:cxn ang="0">
                  <a:pos x="462" y="81"/>
                </a:cxn>
                <a:cxn ang="0">
                  <a:pos x="434" y="68"/>
                </a:cxn>
                <a:cxn ang="0">
                  <a:pos x="401" y="55"/>
                </a:cxn>
                <a:cxn ang="0">
                  <a:pos x="373" y="45"/>
                </a:cxn>
                <a:cxn ang="0">
                  <a:pos x="342" y="38"/>
                </a:cxn>
                <a:cxn ang="0">
                  <a:pos x="310" y="34"/>
                </a:cxn>
                <a:cxn ang="0">
                  <a:pos x="274" y="30"/>
                </a:cxn>
                <a:cxn ang="0">
                  <a:pos x="234" y="30"/>
                </a:cxn>
                <a:cxn ang="0">
                  <a:pos x="198" y="34"/>
                </a:cxn>
                <a:cxn ang="0">
                  <a:pos x="162" y="38"/>
                </a:cxn>
                <a:cxn ang="0">
                  <a:pos x="124" y="45"/>
                </a:cxn>
                <a:cxn ang="0">
                  <a:pos x="88" y="49"/>
                </a:cxn>
                <a:cxn ang="0">
                  <a:pos x="52" y="53"/>
                </a:cxn>
                <a:cxn ang="0">
                  <a:pos x="16" y="51"/>
                </a:cxn>
                <a:cxn ang="0">
                  <a:pos x="4" y="40"/>
                </a:cxn>
                <a:cxn ang="0">
                  <a:pos x="25" y="26"/>
                </a:cxn>
                <a:cxn ang="0">
                  <a:pos x="46" y="19"/>
                </a:cxn>
                <a:cxn ang="0">
                  <a:pos x="73" y="17"/>
                </a:cxn>
                <a:cxn ang="0">
                  <a:pos x="99" y="17"/>
                </a:cxn>
                <a:cxn ang="0">
                  <a:pos x="126" y="17"/>
                </a:cxn>
                <a:cxn ang="0">
                  <a:pos x="152" y="15"/>
                </a:cxn>
                <a:cxn ang="0">
                  <a:pos x="175" y="11"/>
                </a:cxn>
                <a:cxn ang="0">
                  <a:pos x="198" y="3"/>
                </a:cxn>
                <a:cxn ang="0">
                  <a:pos x="213" y="3"/>
                </a:cxn>
              </a:cxnLst>
              <a:rect l="0" t="0" r="r" b="b"/>
              <a:pathLst>
                <a:path w="538" h="117">
                  <a:moveTo>
                    <a:pt x="213" y="3"/>
                  </a:moveTo>
                  <a:lnTo>
                    <a:pt x="234" y="0"/>
                  </a:lnTo>
                  <a:lnTo>
                    <a:pt x="255" y="0"/>
                  </a:lnTo>
                  <a:lnTo>
                    <a:pt x="278" y="0"/>
                  </a:lnTo>
                  <a:lnTo>
                    <a:pt x="299" y="3"/>
                  </a:lnTo>
                  <a:lnTo>
                    <a:pt x="318" y="3"/>
                  </a:lnTo>
                  <a:lnTo>
                    <a:pt x="339" y="7"/>
                  </a:lnTo>
                  <a:lnTo>
                    <a:pt x="358" y="13"/>
                  </a:lnTo>
                  <a:lnTo>
                    <a:pt x="380" y="19"/>
                  </a:lnTo>
                  <a:lnTo>
                    <a:pt x="398" y="24"/>
                  </a:lnTo>
                  <a:lnTo>
                    <a:pt x="417" y="30"/>
                  </a:lnTo>
                  <a:lnTo>
                    <a:pt x="437" y="38"/>
                  </a:lnTo>
                  <a:lnTo>
                    <a:pt x="456" y="47"/>
                  </a:lnTo>
                  <a:lnTo>
                    <a:pt x="474" y="55"/>
                  </a:lnTo>
                  <a:lnTo>
                    <a:pt x="493" y="64"/>
                  </a:lnTo>
                  <a:lnTo>
                    <a:pt x="510" y="74"/>
                  </a:lnTo>
                  <a:lnTo>
                    <a:pt x="529" y="85"/>
                  </a:lnTo>
                  <a:lnTo>
                    <a:pt x="532" y="100"/>
                  </a:lnTo>
                  <a:lnTo>
                    <a:pt x="538" y="117"/>
                  </a:lnTo>
                  <a:lnTo>
                    <a:pt x="521" y="108"/>
                  </a:lnTo>
                  <a:lnTo>
                    <a:pt x="506" y="102"/>
                  </a:lnTo>
                  <a:lnTo>
                    <a:pt x="493" y="95"/>
                  </a:lnTo>
                  <a:lnTo>
                    <a:pt x="477" y="89"/>
                  </a:lnTo>
                  <a:lnTo>
                    <a:pt x="462" y="81"/>
                  </a:lnTo>
                  <a:lnTo>
                    <a:pt x="447" y="74"/>
                  </a:lnTo>
                  <a:lnTo>
                    <a:pt x="434" y="68"/>
                  </a:lnTo>
                  <a:lnTo>
                    <a:pt x="418" y="62"/>
                  </a:lnTo>
                  <a:lnTo>
                    <a:pt x="401" y="55"/>
                  </a:lnTo>
                  <a:lnTo>
                    <a:pt x="388" y="49"/>
                  </a:lnTo>
                  <a:lnTo>
                    <a:pt x="373" y="45"/>
                  </a:lnTo>
                  <a:lnTo>
                    <a:pt x="358" y="41"/>
                  </a:lnTo>
                  <a:lnTo>
                    <a:pt x="342" y="38"/>
                  </a:lnTo>
                  <a:lnTo>
                    <a:pt x="325" y="36"/>
                  </a:lnTo>
                  <a:lnTo>
                    <a:pt x="310" y="34"/>
                  </a:lnTo>
                  <a:lnTo>
                    <a:pt x="293" y="36"/>
                  </a:lnTo>
                  <a:lnTo>
                    <a:pt x="274" y="30"/>
                  </a:lnTo>
                  <a:lnTo>
                    <a:pt x="255" y="30"/>
                  </a:lnTo>
                  <a:lnTo>
                    <a:pt x="234" y="30"/>
                  </a:lnTo>
                  <a:lnTo>
                    <a:pt x="217" y="32"/>
                  </a:lnTo>
                  <a:lnTo>
                    <a:pt x="198" y="34"/>
                  </a:lnTo>
                  <a:lnTo>
                    <a:pt x="179" y="38"/>
                  </a:lnTo>
                  <a:lnTo>
                    <a:pt x="162" y="38"/>
                  </a:lnTo>
                  <a:lnTo>
                    <a:pt x="143" y="43"/>
                  </a:lnTo>
                  <a:lnTo>
                    <a:pt x="124" y="45"/>
                  </a:lnTo>
                  <a:lnTo>
                    <a:pt x="107" y="49"/>
                  </a:lnTo>
                  <a:lnTo>
                    <a:pt x="88" y="49"/>
                  </a:lnTo>
                  <a:lnTo>
                    <a:pt x="71" y="53"/>
                  </a:lnTo>
                  <a:lnTo>
                    <a:pt x="52" y="53"/>
                  </a:lnTo>
                  <a:lnTo>
                    <a:pt x="35" y="53"/>
                  </a:lnTo>
                  <a:lnTo>
                    <a:pt x="16" y="51"/>
                  </a:lnTo>
                  <a:lnTo>
                    <a:pt x="0" y="51"/>
                  </a:lnTo>
                  <a:lnTo>
                    <a:pt x="4" y="40"/>
                  </a:lnTo>
                  <a:lnTo>
                    <a:pt x="16" y="34"/>
                  </a:lnTo>
                  <a:lnTo>
                    <a:pt x="25" y="26"/>
                  </a:lnTo>
                  <a:lnTo>
                    <a:pt x="36" y="24"/>
                  </a:lnTo>
                  <a:lnTo>
                    <a:pt x="46" y="19"/>
                  </a:lnTo>
                  <a:lnTo>
                    <a:pt x="59" y="17"/>
                  </a:lnTo>
                  <a:lnTo>
                    <a:pt x="73" y="17"/>
                  </a:lnTo>
                  <a:lnTo>
                    <a:pt x="86" y="17"/>
                  </a:lnTo>
                  <a:lnTo>
                    <a:pt x="99" y="17"/>
                  </a:lnTo>
                  <a:lnTo>
                    <a:pt x="112" y="17"/>
                  </a:lnTo>
                  <a:lnTo>
                    <a:pt x="126" y="17"/>
                  </a:lnTo>
                  <a:lnTo>
                    <a:pt x="141" y="17"/>
                  </a:lnTo>
                  <a:lnTo>
                    <a:pt x="152" y="15"/>
                  </a:lnTo>
                  <a:lnTo>
                    <a:pt x="164" y="15"/>
                  </a:lnTo>
                  <a:lnTo>
                    <a:pt x="175" y="11"/>
                  </a:lnTo>
                  <a:lnTo>
                    <a:pt x="188" y="7"/>
                  </a:lnTo>
                  <a:lnTo>
                    <a:pt x="198" y="3"/>
                  </a:lnTo>
                  <a:lnTo>
                    <a:pt x="213" y="3"/>
                  </a:lnTo>
                  <a:lnTo>
                    <a:pt x="213" y="3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35" name="Freeform 423"/>
            <p:cNvSpPr>
              <a:spLocks/>
            </p:cNvSpPr>
            <p:nvPr/>
          </p:nvSpPr>
          <p:spPr bwMode="auto">
            <a:xfrm>
              <a:off x="3583" y="2029"/>
              <a:ext cx="298" cy="73"/>
            </a:xfrm>
            <a:custGeom>
              <a:avLst/>
              <a:gdLst/>
              <a:ahLst/>
              <a:cxnLst>
                <a:cxn ang="0">
                  <a:pos x="69" y="2"/>
                </a:cxn>
                <a:cxn ang="0">
                  <a:pos x="103" y="0"/>
                </a:cxn>
                <a:cxn ang="0">
                  <a:pos x="137" y="0"/>
                </a:cxn>
                <a:cxn ang="0">
                  <a:pos x="171" y="0"/>
                </a:cxn>
                <a:cxn ang="0">
                  <a:pos x="207" y="4"/>
                </a:cxn>
                <a:cxn ang="0">
                  <a:pos x="242" y="5"/>
                </a:cxn>
                <a:cxn ang="0">
                  <a:pos x="276" y="9"/>
                </a:cxn>
                <a:cxn ang="0">
                  <a:pos x="308" y="15"/>
                </a:cxn>
                <a:cxn ang="0">
                  <a:pos x="342" y="23"/>
                </a:cxn>
                <a:cxn ang="0">
                  <a:pos x="373" y="28"/>
                </a:cxn>
                <a:cxn ang="0">
                  <a:pos x="405" y="38"/>
                </a:cxn>
                <a:cxn ang="0">
                  <a:pos x="437" y="45"/>
                </a:cxn>
                <a:cxn ang="0">
                  <a:pos x="472" y="59"/>
                </a:cxn>
                <a:cxn ang="0">
                  <a:pos x="502" y="68"/>
                </a:cxn>
                <a:cxn ang="0">
                  <a:pos x="532" y="83"/>
                </a:cxn>
                <a:cxn ang="0">
                  <a:pos x="561" y="99"/>
                </a:cxn>
                <a:cxn ang="0">
                  <a:pos x="593" y="118"/>
                </a:cxn>
                <a:cxn ang="0">
                  <a:pos x="593" y="131"/>
                </a:cxn>
                <a:cxn ang="0">
                  <a:pos x="595" y="146"/>
                </a:cxn>
                <a:cxn ang="0">
                  <a:pos x="561" y="129"/>
                </a:cxn>
                <a:cxn ang="0">
                  <a:pos x="529" y="114"/>
                </a:cxn>
                <a:cxn ang="0">
                  <a:pos x="496" y="100"/>
                </a:cxn>
                <a:cxn ang="0">
                  <a:pos x="466" y="91"/>
                </a:cxn>
                <a:cxn ang="0">
                  <a:pos x="432" y="78"/>
                </a:cxn>
                <a:cxn ang="0">
                  <a:pos x="399" y="66"/>
                </a:cxn>
                <a:cxn ang="0">
                  <a:pos x="365" y="57"/>
                </a:cxn>
                <a:cxn ang="0">
                  <a:pos x="333" y="51"/>
                </a:cxn>
                <a:cxn ang="0">
                  <a:pos x="297" y="43"/>
                </a:cxn>
                <a:cxn ang="0">
                  <a:pos x="263" y="38"/>
                </a:cxn>
                <a:cxn ang="0">
                  <a:pos x="226" y="32"/>
                </a:cxn>
                <a:cxn ang="0">
                  <a:pos x="192" y="32"/>
                </a:cxn>
                <a:cxn ang="0">
                  <a:pos x="156" y="30"/>
                </a:cxn>
                <a:cxn ang="0">
                  <a:pos x="120" y="32"/>
                </a:cxn>
                <a:cxn ang="0">
                  <a:pos x="84" y="34"/>
                </a:cxn>
                <a:cxn ang="0">
                  <a:pos x="50" y="42"/>
                </a:cxn>
                <a:cxn ang="0">
                  <a:pos x="38" y="42"/>
                </a:cxn>
                <a:cxn ang="0">
                  <a:pos x="25" y="43"/>
                </a:cxn>
                <a:cxn ang="0">
                  <a:pos x="10" y="43"/>
                </a:cxn>
                <a:cxn ang="0">
                  <a:pos x="2" y="43"/>
                </a:cxn>
                <a:cxn ang="0">
                  <a:pos x="0" y="30"/>
                </a:cxn>
                <a:cxn ang="0">
                  <a:pos x="4" y="21"/>
                </a:cxn>
                <a:cxn ang="0">
                  <a:pos x="14" y="15"/>
                </a:cxn>
                <a:cxn ang="0">
                  <a:pos x="25" y="13"/>
                </a:cxn>
                <a:cxn ang="0">
                  <a:pos x="35" y="9"/>
                </a:cxn>
                <a:cxn ang="0">
                  <a:pos x="48" y="9"/>
                </a:cxn>
                <a:cxn ang="0">
                  <a:pos x="57" y="5"/>
                </a:cxn>
                <a:cxn ang="0">
                  <a:pos x="69" y="2"/>
                </a:cxn>
                <a:cxn ang="0">
                  <a:pos x="69" y="2"/>
                </a:cxn>
              </a:cxnLst>
              <a:rect l="0" t="0" r="r" b="b"/>
              <a:pathLst>
                <a:path w="595" h="146">
                  <a:moveTo>
                    <a:pt x="69" y="2"/>
                  </a:moveTo>
                  <a:lnTo>
                    <a:pt x="103" y="0"/>
                  </a:lnTo>
                  <a:lnTo>
                    <a:pt x="137" y="0"/>
                  </a:lnTo>
                  <a:lnTo>
                    <a:pt x="171" y="0"/>
                  </a:lnTo>
                  <a:lnTo>
                    <a:pt x="207" y="4"/>
                  </a:lnTo>
                  <a:lnTo>
                    <a:pt x="242" y="5"/>
                  </a:lnTo>
                  <a:lnTo>
                    <a:pt x="276" y="9"/>
                  </a:lnTo>
                  <a:lnTo>
                    <a:pt x="308" y="15"/>
                  </a:lnTo>
                  <a:lnTo>
                    <a:pt x="342" y="23"/>
                  </a:lnTo>
                  <a:lnTo>
                    <a:pt x="373" y="28"/>
                  </a:lnTo>
                  <a:lnTo>
                    <a:pt x="405" y="38"/>
                  </a:lnTo>
                  <a:lnTo>
                    <a:pt x="437" y="45"/>
                  </a:lnTo>
                  <a:lnTo>
                    <a:pt x="472" y="59"/>
                  </a:lnTo>
                  <a:lnTo>
                    <a:pt x="502" y="68"/>
                  </a:lnTo>
                  <a:lnTo>
                    <a:pt x="532" y="83"/>
                  </a:lnTo>
                  <a:lnTo>
                    <a:pt x="561" y="99"/>
                  </a:lnTo>
                  <a:lnTo>
                    <a:pt x="593" y="118"/>
                  </a:lnTo>
                  <a:lnTo>
                    <a:pt x="593" y="131"/>
                  </a:lnTo>
                  <a:lnTo>
                    <a:pt x="595" y="146"/>
                  </a:lnTo>
                  <a:lnTo>
                    <a:pt x="561" y="129"/>
                  </a:lnTo>
                  <a:lnTo>
                    <a:pt x="529" y="114"/>
                  </a:lnTo>
                  <a:lnTo>
                    <a:pt x="496" y="100"/>
                  </a:lnTo>
                  <a:lnTo>
                    <a:pt x="466" y="91"/>
                  </a:lnTo>
                  <a:lnTo>
                    <a:pt x="432" y="78"/>
                  </a:lnTo>
                  <a:lnTo>
                    <a:pt x="399" y="66"/>
                  </a:lnTo>
                  <a:lnTo>
                    <a:pt x="365" y="57"/>
                  </a:lnTo>
                  <a:lnTo>
                    <a:pt x="333" y="51"/>
                  </a:lnTo>
                  <a:lnTo>
                    <a:pt x="297" y="43"/>
                  </a:lnTo>
                  <a:lnTo>
                    <a:pt x="263" y="38"/>
                  </a:lnTo>
                  <a:lnTo>
                    <a:pt x="226" y="32"/>
                  </a:lnTo>
                  <a:lnTo>
                    <a:pt x="192" y="32"/>
                  </a:lnTo>
                  <a:lnTo>
                    <a:pt x="156" y="30"/>
                  </a:lnTo>
                  <a:lnTo>
                    <a:pt x="120" y="32"/>
                  </a:lnTo>
                  <a:lnTo>
                    <a:pt x="84" y="34"/>
                  </a:lnTo>
                  <a:lnTo>
                    <a:pt x="50" y="42"/>
                  </a:lnTo>
                  <a:lnTo>
                    <a:pt x="38" y="42"/>
                  </a:lnTo>
                  <a:lnTo>
                    <a:pt x="25" y="43"/>
                  </a:lnTo>
                  <a:lnTo>
                    <a:pt x="10" y="43"/>
                  </a:lnTo>
                  <a:lnTo>
                    <a:pt x="2" y="43"/>
                  </a:lnTo>
                  <a:lnTo>
                    <a:pt x="0" y="30"/>
                  </a:lnTo>
                  <a:lnTo>
                    <a:pt x="4" y="21"/>
                  </a:lnTo>
                  <a:lnTo>
                    <a:pt x="14" y="15"/>
                  </a:lnTo>
                  <a:lnTo>
                    <a:pt x="25" y="13"/>
                  </a:lnTo>
                  <a:lnTo>
                    <a:pt x="35" y="9"/>
                  </a:lnTo>
                  <a:lnTo>
                    <a:pt x="48" y="9"/>
                  </a:lnTo>
                  <a:lnTo>
                    <a:pt x="57" y="5"/>
                  </a:lnTo>
                  <a:lnTo>
                    <a:pt x="69" y="2"/>
                  </a:lnTo>
                  <a:lnTo>
                    <a:pt x="69" y="2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36" name="Freeform 424"/>
            <p:cNvSpPr>
              <a:spLocks/>
            </p:cNvSpPr>
            <p:nvPr/>
          </p:nvSpPr>
          <p:spPr bwMode="auto">
            <a:xfrm>
              <a:off x="3551" y="1693"/>
              <a:ext cx="392" cy="581"/>
            </a:xfrm>
            <a:custGeom>
              <a:avLst/>
              <a:gdLst/>
              <a:ahLst/>
              <a:cxnLst>
                <a:cxn ang="0">
                  <a:pos x="739" y="2"/>
                </a:cxn>
                <a:cxn ang="0">
                  <a:pos x="779" y="23"/>
                </a:cxn>
                <a:cxn ang="0">
                  <a:pos x="777" y="65"/>
                </a:cxn>
                <a:cxn ang="0">
                  <a:pos x="705" y="55"/>
                </a:cxn>
                <a:cxn ang="0">
                  <a:pos x="635" y="88"/>
                </a:cxn>
                <a:cxn ang="0">
                  <a:pos x="558" y="137"/>
                </a:cxn>
                <a:cxn ang="0">
                  <a:pos x="488" y="184"/>
                </a:cxn>
                <a:cxn ang="0">
                  <a:pos x="418" y="207"/>
                </a:cxn>
                <a:cxn ang="0">
                  <a:pos x="304" y="236"/>
                </a:cxn>
                <a:cxn ang="0">
                  <a:pos x="173" y="321"/>
                </a:cxn>
                <a:cxn ang="0">
                  <a:pos x="80" y="443"/>
                </a:cxn>
                <a:cxn ang="0">
                  <a:pos x="34" y="582"/>
                </a:cxn>
                <a:cxn ang="0">
                  <a:pos x="66" y="724"/>
                </a:cxn>
                <a:cxn ang="0">
                  <a:pos x="159" y="834"/>
                </a:cxn>
                <a:cxn ang="0">
                  <a:pos x="228" y="912"/>
                </a:cxn>
                <a:cxn ang="0">
                  <a:pos x="308" y="981"/>
                </a:cxn>
                <a:cxn ang="0">
                  <a:pos x="397" y="1036"/>
                </a:cxn>
                <a:cxn ang="0">
                  <a:pos x="490" y="1074"/>
                </a:cxn>
                <a:cxn ang="0">
                  <a:pos x="593" y="1093"/>
                </a:cxn>
                <a:cxn ang="0">
                  <a:pos x="652" y="1083"/>
                </a:cxn>
                <a:cxn ang="0">
                  <a:pos x="705" y="1078"/>
                </a:cxn>
                <a:cxn ang="0">
                  <a:pos x="749" y="1078"/>
                </a:cxn>
                <a:cxn ang="0">
                  <a:pos x="775" y="1097"/>
                </a:cxn>
                <a:cxn ang="0">
                  <a:pos x="785" y="1140"/>
                </a:cxn>
                <a:cxn ang="0">
                  <a:pos x="758" y="1163"/>
                </a:cxn>
                <a:cxn ang="0">
                  <a:pos x="728" y="1163"/>
                </a:cxn>
                <a:cxn ang="0">
                  <a:pos x="695" y="1163"/>
                </a:cxn>
                <a:cxn ang="0">
                  <a:pos x="659" y="1163"/>
                </a:cxn>
                <a:cxn ang="0">
                  <a:pos x="581" y="1146"/>
                </a:cxn>
                <a:cxn ang="0">
                  <a:pos x="481" y="1121"/>
                </a:cxn>
                <a:cxn ang="0">
                  <a:pos x="382" y="1093"/>
                </a:cxn>
                <a:cxn ang="0">
                  <a:pos x="287" y="1045"/>
                </a:cxn>
                <a:cxn ang="0">
                  <a:pos x="211" y="975"/>
                </a:cxn>
                <a:cxn ang="0">
                  <a:pos x="110" y="863"/>
                </a:cxn>
                <a:cxn ang="0">
                  <a:pos x="11" y="694"/>
                </a:cxn>
                <a:cxn ang="0">
                  <a:pos x="11" y="506"/>
                </a:cxn>
                <a:cxn ang="0">
                  <a:pos x="93" y="333"/>
                </a:cxn>
                <a:cxn ang="0">
                  <a:pos x="237" y="200"/>
                </a:cxn>
                <a:cxn ang="0">
                  <a:pos x="420" y="143"/>
                </a:cxn>
                <a:cxn ang="0">
                  <a:pos x="469" y="122"/>
                </a:cxn>
                <a:cxn ang="0">
                  <a:pos x="524" y="91"/>
                </a:cxn>
                <a:cxn ang="0">
                  <a:pos x="581" y="55"/>
                </a:cxn>
                <a:cxn ang="0">
                  <a:pos x="638" y="23"/>
                </a:cxn>
                <a:cxn ang="0">
                  <a:pos x="690" y="2"/>
                </a:cxn>
              </a:cxnLst>
              <a:rect l="0" t="0" r="r" b="b"/>
              <a:pathLst>
                <a:path w="785" h="1163">
                  <a:moveTo>
                    <a:pt x="707" y="2"/>
                  </a:moveTo>
                  <a:lnTo>
                    <a:pt x="720" y="0"/>
                  </a:lnTo>
                  <a:lnTo>
                    <a:pt x="739" y="2"/>
                  </a:lnTo>
                  <a:lnTo>
                    <a:pt x="754" y="6"/>
                  </a:lnTo>
                  <a:lnTo>
                    <a:pt x="769" y="13"/>
                  </a:lnTo>
                  <a:lnTo>
                    <a:pt x="779" y="23"/>
                  </a:lnTo>
                  <a:lnTo>
                    <a:pt x="785" y="36"/>
                  </a:lnTo>
                  <a:lnTo>
                    <a:pt x="785" y="50"/>
                  </a:lnTo>
                  <a:lnTo>
                    <a:pt x="777" y="65"/>
                  </a:lnTo>
                  <a:lnTo>
                    <a:pt x="752" y="55"/>
                  </a:lnTo>
                  <a:lnTo>
                    <a:pt x="730" y="53"/>
                  </a:lnTo>
                  <a:lnTo>
                    <a:pt x="705" y="55"/>
                  </a:lnTo>
                  <a:lnTo>
                    <a:pt x="682" y="63"/>
                  </a:lnTo>
                  <a:lnTo>
                    <a:pt x="659" y="74"/>
                  </a:lnTo>
                  <a:lnTo>
                    <a:pt x="635" y="88"/>
                  </a:lnTo>
                  <a:lnTo>
                    <a:pt x="610" y="103"/>
                  </a:lnTo>
                  <a:lnTo>
                    <a:pt x="585" y="120"/>
                  </a:lnTo>
                  <a:lnTo>
                    <a:pt x="558" y="137"/>
                  </a:lnTo>
                  <a:lnTo>
                    <a:pt x="536" y="154"/>
                  </a:lnTo>
                  <a:lnTo>
                    <a:pt x="511" y="167"/>
                  </a:lnTo>
                  <a:lnTo>
                    <a:pt x="488" y="184"/>
                  </a:lnTo>
                  <a:lnTo>
                    <a:pt x="463" y="194"/>
                  </a:lnTo>
                  <a:lnTo>
                    <a:pt x="441" y="202"/>
                  </a:lnTo>
                  <a:lnTo>
                    <a:pt x="418" y="207"/>
                  </a:lnTo>
                  <a:lnTo>
                    <a:pt x="399" y="207"/>
                  </a:lnTo>
                  <a:lnTo>
                    <a:pt x="349" y="217"/>
                  </a:lnTo>
                  <a:lnTo>
                    <a:pt x="304" y="236"/>
                  </a:lnTo>
                  <a:lnTo>
                    <a:pt x="256" y="259"/>
                  </a:lnTo>
                  <a:lnTo>
                    <a:pt x="214" y="289"/>
                  </a:lnTo>
                  <a:lnTo>
                    <a:pt x="173" y="321"/>
                  </a:lnTo>
                  <a:lnTo>
                    <a:pt x="137" y="359"/>
                  </a:lnTo>
                  <a:lnTo>
                    <a:pt x="104" y="397"/>
                  </a:lnTo>
                  <a:lnTo>
                    <a:pt x="80" y="443"/>
                  </a:lnTo>
                  <a:lnTo>
                    <a:pt x="57" y="487"/>
                  </a:lnTo>
                  <a:lnTo>
                    <a:pt x="43" y="534"/>
                  </a:lnTo>
                  <a:lnTo>
                    <a:pt x="34" y="582"/>
                  </a:lnTo>
                  <a:lnTo>
                    <a:pt x="38" y="631"/>
                  </a:lnTo>
                  <a:lnTo>
                    <a:pt x="45" y="677"/>
                  </a:lnTo>
                  <a:lnTo>
                    <a:pt x="66" y="724"/>
                  </a:lnTo>
                  <a:lnTo>
                    <a:pt x="97" y="766"/>
                  </a:lnTo>
                  <a:lnTo>
                    <a:pt x="138" y="810"/>
                  </a:lnTo>
                  <a:lnTo>
                    <a:pt x="159" y="834"/>
                  </a:lnTo>
                  <a:lnTo>
                    <a:pt x="182" y="861"/>
                  </a:lnTo>
                  <a:lnTo>
                    <a:pt x="205" y="886"/>
                  </a:lnTo>
                  <a:lnTo>
                    <a:pt x="228" y="912"/>
                  </a:lnTo>
                  <a:lnTo>
                    <a:pt x="252" y="935"/>
                  </a:lnTo>
                  <a:lnTo>
                    <a:pt x="281" y="958"/>
                  </a:lnTo>
                  <a:lnTo>
                    <a:pt x="308" y="981"/>
                  </a:lnTo>
                  <a:lnTo>
                    <a:pt x="338" y="1001"/>
                  </a:lnTo>
                  <a:lnTo>
                    <a:pt x="365" y="1019"/>
                  </a:lnTo>
                  <a:lnTo>
                    <a:pt x="397" y="1036"/>
                  </a:lnTo>
                  <a:lnTo>
                    <a:pt x="425" y="1049"/>
                  </a:lnTo>
                  <a:lnTo>
                    <a:pt x="460" y="1064"/>
                  </a:lnTo>
                  <a:lnTo>
                    <a:pt x="490" y="1074"/>
                  </a:lnTo>
                  <a:lnTo>
                    <a:pt x="524" y="1083"/>
                  </a:lnTo>
                  <a:lnTo>
                    <a:pt x="558" y="1087"/>
                  </a:lnTo>
                  <a:lnTo>
                    <a:pt x="593" y="1093"/>
                  </a:lnTo>
                  <a:lnTo>
                    <a:pt x="614" y="1089"/>
                  </a:lnTo>
                  <a:lnTo>
                    <a:pt x="633" y="1087"/>
                  </a:lnTo>
                  <a:lnTo>
                    <a:pt x="652" y="1083"/>
                  </a:lnTo>
                  <a:lnTo>
                    <a:pt x="671" y="1083"/>
                  </a:lnTo>
                  <a:lnTo>
                    <a:pt x="688" y="1078"/>
                  </a:lnTo>
                  <a:lnTo>
                    <a:pt x="705" y="1078"/>
                  </a:lnTo>
                  <a:lnTo>
                    <a:pt x="720" y="1076"/>
                  </a:lnTo>
                  <a:lnTo>
                    <a:pt x="737" y="1078"/>
                  </a:lnTo>
                  <a:lnTo>
                    <a:pt x="749" y="1078"/>
                  </a:lnTo>
                  <a:lnTo>
                    <a:pt x="760" y="1083"/>
                  </a:lnTo>
                  <a:lnTo>
                    <a:pt x="768" y="1087"/>
                  </a:lnTo>
                  <a:lnTo>
                    <a:pt x="775" y="1097"/>
                  </a:lnTo>
                  <a:lnTo>
                    <a:pt x="779" y="1106"/>
                  </a:lnTo>
                  <a:lnTo>
                    <a:pt x="785" y="1121"/>
                  </a:lnTo>
                  <a:lnTo>
                    <a:pt x="785" y="1140"/>
                  </a:lnTo>
                  <a:lnTo>
                    <a:pt x="785" y="1163"/>
                  </a:lnTo>
                  <a:lnTo>
                    <a:pt x="773" y="1163"/>
                  </a:lnTo>
                  <a:lnTo>
                    <a:pt x="758" y="1163"/>
                  </a:lnTo>
                  <a:lnTo>
                    <a:pt x="747" y="1163"/>
                  </a:lnTo>
                  <a:lnTo>
                    <a:pt x="737" y="1163"/>
                  </a:lnTo>
                  <a:lnTo>
                    <a:pt x="728" y="1163"/>
                  </a:lnTo>
                  <a:lnTo>
                    <a:pt x="716" y="1163"/>
                  </a:lnTo>
                  <a:lnTo>
                    <a:pt x="705" y="1163"/>
                  </a:lnTo>
                  <a:lnTo>
                    <a:pt x="695" y="1163"/>
                  </a:lnTo>
                  <a:lnTo>
                    <a:pt x="686" y="1163"/>
                  </a:lnTo>
                  <a:lnTo>
                    <a:pt x="676" y="1163"/>
                  </a:lnTo>
                  <a:lnTo>
                    <a:pt x="659" y="1163"/>
                  </a:lnTo>
                  <a:lnTo>
                    <a:pt x="650" y="1163"/>
                  </a:lnTo>
                  <a:lnTo>
                    <a:pt x="616" y="1152"/>
                  </a:lnTo>
                  <a:lnTo>
                    <a:pt x="581" y="1146"/>
                  </a:lnTo>
                  <a:lnTo>
                    <a:pt x="547" y="1138"/>
                  </a:lnTo>
                  <a:lnTo>
                    <a:pt x="515" y="1131"/>
                  </a:lnTo>
                  <a:lnTo>
                    <a:pt x="481" y="1121"/>
                  </a:lnTo>
                  <a:lnTo>
                    <a:pt x="446" y="1114"/>
                  </a:lnTo>
                  <a:lnTo>
                    <a:pt x="412" y="1102"/>
                  </a:lnTo>
                  <a:lnTo>
                    <a:pt x="382" y="1093"/>
                  </a:lnTo>
                  <a:lnTo>
                    <a:pt x="348" y="1078"/>
                  </a:lnTo>
                  <a:lnTo>
                    <a:pt x="319" y="1062"/>
                  </a:lnTo>
                  <a:lnTo>
                    <a:pt x="287" y="1045"/>
                  </a:lnTo>
                  <a:lnTo>
                    <a:pt x="262" y="1026"/>
                  </a:lnTo>
                  <a:lnTo>
                    <a:pt x="233" y="1001"/>
                  </a:lnTo>
                  <a:lnTo>
                    <a:pt x="211" y="975"/>
                  </a:lnTo>
                  <a:lnTo>
                    <a:pt x="188" y="944"/>
                  </a:lnTo>
                  <a:lnTo>
                    <a:pt x="171" y="912"/>
                  </a:lnTo>
                  <a:lnTo>
                    <a:pt x="110" y="863"/>
                  </a:lnTo>
                  <a:lnTo>
                    <a:pt x="64" y="810"/>
                  </a:lnTo>
                  <a:lnTo>
                    <a:pt x="30" y="751"/>
                  </a:lnTo>
                  <a:lnTo>
                    <a:pt x="11" y="694"/>
                  </a:lnTo>
                  <a:lnTo>
                    <a:pt x="0" y="629"/>
                  </a:lnTo>
                  <a:lnTo>
                    <a:pt x="0" y="568"/>
                  </a:lnTo>
                  <a:lnTo>
                    <a:pt x="11" y="506"/>
                  </a:lnTo>
                  <a:lnTo>
                    <a:pt x="32" y="447"/>
                  </a:lnTo>
                  <a:lnTo>
                    <a:pt x="57" y="386"/>
                  </a:lnTo>
                  <a:lnTo>
                    <a:pt x="93" y="333"/>
                  </a:lnTo>
                  <a:lnTo>
                    <a:pt x="137" y="283"/>
                  </a:lnTo>
                  <a:lnTo>
                    <a:pt x="184" y="240"/>
                  </a:lnTo>
                  <a:lnTo>
                    <a:pt x="237" y="200"/>
                  </a:lnTo>
                  <a:lnTo>
                    <a:pt x="294" y="173"/>
                  </a:lnTo>
                  <a:lnTo>
                    <a:pt x="355" y="152"/>
                  </a:lnTo>
                  <a:lnTo>
                    <a:pt x="420" y="143"/>
                  </a:lnTo>
                  <a:lnTo>
                    <a:pt x="435" y="137"/>
                  </a:lnTo>
                  <a:lnTo>
                    <a:pt x="454" y="131"/>
                  </a:lnTo>
                  <a:lnTo>
                    <a:pt x="469" y="122"/>
                  </a:lnTo>
                  <a:lnTo>
                    <a:pt x="490" y="114"/>
                  </a:lnTo>
                  <a:lnTo>
                    <a:pt x="507" y="103"/>
                  </a:lnTo>
                  <a:lnTo>
                    <a:pt x="524" y="91"/>
                  </a:lnTo>
                  <a:lnTo>
                    <a:pt x="545" y="80"/>
                  </a:lnTo>
                  <a:lnTo>
                    <a:pt x="564" y="69"/>
                  </a:lnTo>
                  <a:lnTo>
                    <a:pt x="581" y="55"/>
                  </a:lnTo>
                  <a:lnTo>
                    <a:pt x="600" y="44"/>
                  </a:lnTo>
                  <a:lnTo>
                    <a:pt x="617" y="32"/>
                  </a:lnTo>
                  <a:lnTo>
                    <a:pt x="638" y="23"/>
                  </a:lnTo>
                  <a:lnTo>
                    <a:pt x="655" y="13"/>
                  </a:lnTo>
                  <a:lnTo>
                    <a:pt x="673" y="6"/>
                  </a:lnTo>
                  <a:lnTo>
                    <a:pt x="690" y="2"/>
                  </a:lnTo>
                  <a:lnTo>
                    <a:pt x="707" y="2"/>
                  </a:lnTo>
                  <a:lnTo>
                    <a:pt x="707" y="2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37" name="Freeform 425"/>
            <p:cNvSpPr>
              <a:spLocks/>
            </p:cNvSpPr>
            <p:nvPr/>
          </p:nvSpPr>
          <p:spPr bwMode="auto">
            <a:xfrm>
              <a:off x="3921" y="1695"/>
              <a:ext cx="470" cy="569"/>
            </a:xfrm>
            <a:custGeom>
              <a:avLst/>
              <a:gdLst/>
              <a:ahLst/>
              <a:cxnLst>
                <a:cxn ang="0">
                  <a:pos x="66" y="6"/>
                </a:cxn>
                <a:cxn ang="0">
                  <a:pos x="186" y="17"/>
                </a:cxn>
                <a:cxn ang="0">
                  <a:pos x="304" y="30"/>
                </a:cxn>
                <a:cxn ang="0">
                  <a:pos x="424" y="47"/>
                </a:cxn>
                <a:cxn ang="0">
                  <a:pos x="536" y="78"/>
                </a:cxn>
                <a:cxn ang="0">
                  <a:pos x="644" y="123"/>
                </a:cxn>
                <a:cxn ang="0">
                  <a:pos x="741" y="186"/>
                </a:cxn>
                <a:cxn ang="0">
                  <a:pos x="827" y="275"/>
                </a:cxn>
                <a:cxn ang="0">
                  <a:pos x="884" y="351"/>
                </a:cxn>
                <a:cxn ang="0">
                  <a:pos x="910" y="393"/>
                </a:cxn>
                <a:cxn ang="0">
                  <a:pos x="927" y="443"/>
                </a:cxn>
                <a:cxn ang="0">
                  <a:pos x="935" y="492"/>
                </a:cxn>
                <a:cxn ang="0">
                  <a:pos x="937" y="543"/>
                </a:cxn>
                <a:cxn ang="0">
                  <a:pos x="935" y="596"/>
                </a:cxn>
                <a:cxn ang="0">
                  <a:pos x="933" y="646"/>
                </a:cxn>
                <a:cxn ang="0">
                  <a:pos x="931" y="697"/>
                </a:cxn>
                <a:cxn ang="0">
                  <a:pos x="927" y="756"/>
                </a:cxn>
                <a:cxn ang="0">
                  <a:pos x="905" y="819"/>
                </a:cxn>
                <a:cxn ang="0">
                  <a:pos x="865" y="881"/>
                </a:cxn>
                <a:cxn ang="0">
                  <a:pos x="817" y="940"/>
                </a:cxn>
                <a:cxn ang="0">
                  <a:pos x="756" y="990"/>
                </a:cxn>
                <a:cxn ang="0">
                  <a:pos x="692" y="1033"/>
                </a:cxn>
                <a:cxn ang="0">
                  <a:pos x="623" y="1070"/>
                </a:cxn>
                <a:cxn ang="0">
                  <a:pos x="557" y="1096"/>
                </a:cxn>
                <a:cxn ang="0">
                  <a:pos x="515" y="1110"/>
                </a:cxn>
                <a:cxn ang="0">
                  <a:pos x="485" y="1119"/>
                </a:cxn>
                <a:cxn ang="0">
                  <a:pos x="458" y="1125"/>
                </a:cxn>
                <a:cxn ang="0">
                  <a:pos x="441" y="1129"/>
                </a:cxn>
                <a:cxn ang="0">
                  <a:pos x="420" y="1134"/>
                </a:cxn>
                <a:cxn ang="0">
                  <a:pos x="431" y="1108"/>
                </a:cxn>
                <a:cxn ang="0">
                  <a:pos x="477" y="1064"/>
                </a:cxn>
                <a:cxn ang="0">
                  <a:pos x="534" y="1032"/>
                </a:cxn>
                <a:cxn ang="0">
                  <a:pos x="597" y="1003"/>
                </a:cxn>
                <a:cxn ang="0">
                  <a:pos x="658" y="975"/>
                </a:cxn>
                <a:cxn ang="0">
                  <a:pos x="716" y="940"/>
                </a:cxn>
                <a:cxn ang="0">
                  <a:pos x="770" y="895"/>
                </a:cxn>
                <a:cxn ang="0">
                  <a:pos x="810" y="838"/>
                </a:cxn>
                <a:cxn ang="0">
                  <a:pos x="836" y="767"/>
                </a:cxn>
                <a:cxn ang="0">
                  <a:pos x="855" y="693"/>
                </a:cxn>
                <a:cxn ang="0">
                  <a:pos x="872" y="619"/>
                </a:cxn>
                <a:cxn ang="0">
                  <a:pos x="878" y="545"/>
                </a:cxn>
                <a:cxn ang="0">
                  <a:pos x="874" y="471"/>
                </a:cxn>
                <a:cxn ang="0">
                  <a:pos x="855" y="401"/>
                </a:cxn>
                <a:cxn ang="0">
                  <a:pos x="819" y="334"/>
                </a:cxn>
                <a:cxn ang="0">
                  <a:pos x="766" y="275"/>
                </a:cxn>
                <a:cxn ang="0">
                  <a:pos x="697" y="226"/>
                </a:cxn>
                <a:cxn ang="0">
                  <a:pos x="631" y="184"/>
                </a:cxn>
                <a:cxn ang="0">
                  <a:pos x="563" y="152"/>
                </a:cxn>
                <a:cxn ang="0">
                  <a:pos x="492" y="127"/>
                </a:cxn>
                <a:cxn ang="0">
                  <a:pos x="420" y="108"/>
                </a:cxn>
                <a:cxn ang="0">
                  <a:pos x="344" y="95"/>
                </a:cxn>
                <a:cxn ang="0">
                  <a:pos x="266" y="89"/>
                </a:cxn>
                <a:cxn ang="0">
                  <a:pos x="188" y="89"/>
                </a:cxn>
                <a:cxn ang="0">
                  <a:pos x="137" y="83"/>
                </a:cxn>
                <a:cxn ang="0">
                  <a:pos x="114" y="76"/>
                </a:cxn>
                <a:cxn ang="0">
                  <a:pos x="89" y="70"/>
                </a:cxn>
                <a:cxn ang="0">
                  <a:pos x="59" y="66"/>
                </a:cxn>
                <a:cxn ang="0">
                  <a:pos x="32" y="59"/>
                </a:cxn>
                <a:cxn ang="0">
                  <a:pos x="13" y="49"/>
                </a:cxn>
                <a:cxn ang="0">
                  <a:pos x="0" y="34"/>
                </a:cxn>
                <a:cxn ang="0">
                  <a:pos x="2" y="13"/>
                </a:cxn>
                <a:cxn ang="0">
                  <a:pos x="9" y="0"/>
                </a:cxn>
              </a:cxnLst>
              <a:rect l="0" t="0" r="r" b="b"/>
              <a:pathLst>
                <a:path w="939" h="1136">
                  <a:moveTo>
                    <a:pt x="9" y="0"/>
                  </a:moveTo>
                  <a:lnTo>
                    <a:pt x="66" y="6"/>
                  </a:lnTo>
                  <a:lnTo>
                    <a:pt x="125" y="11"/>
                  </a:lnTo>
                  <a:lnTo>
                    <a:pt x="186" y="17"/>
                  </a:lnTo>
                  <a:lnTo>
                    <a:pt x="247" y="23"/>
                  </a:lnTo>
                  <a:lnTo>
                    <a:pt x="304" y="30"/>
                  </a:lnTo>
                  <a:lnTo>
                    <a:pt x="365" y="38"/>
                  </a:lnTo>
                  <a:lnTo>
                    <a:pt x="424" y="47"/>
                  </a:lnTo>
                  <a:lnTo>
                    <a:pt x="483" y="63"/>
                  </a:lnTo>
                  <a:lnTo>
                    <a:pt x="536" y="78"/>
                  </a:lnTo>
                  <a:lnTo>
                    <a:pt x="591" y="99"/>
                  </a:lnTo>
                  <a:lnTo>
                    <a:pt x="644" y="123"/>
                  </a:lnTo>
                  <a:lnTo>
                    <a:pt x="696" y="152"/>
                  </a:lnTo>
                  <a:lnTo>
                    <a:pt x="741" y="186"/>
                  </a:lnTo>
                  <a:lnTo>
                    <a:pt x="787" y="228"/>
                  </a:lnTo>
                  <a:lnTo>
                    <a:pt x="827" y="275"/>
                  </a:lnTo>
                  <a:lnTo>
                    <a:pt x="865" y="332"/>
                  </a:lnTo>
                  <a:lnTo>
                    <a:pt x="884" y="351"/>
                  </a:lnTo>
                  <a:lnTo>
                    <a:pt x="899" y="372"/>
                  </a:lnTo>
                  <a:lnTo>
                    <a:pt x="910" y="393"/>
                  </a:lnTo>
                  <a:lnTo>
                    <a:pt x="922" y="418"/>
                  </a:lnTo>
                  <a:lnTo>
                    <a:pt x="927" y="443"/>
                  </a:lnTo>
                  <a:lnTo>
                    <a:pt x="933" y="467"/>
                  </a:lnTo>
                  <a:lnTo>
                    <a:pt x="935" y="492"/>
                  </a:lnTo>
                  <a:lnTo>
                    <a:pt x="939" y="519"/>
                  </a:lnTo>
                  <a:lnTo>
                    <a:pt x="937" y="543"/>
                  </a:lnTo>
                  <a:lnTo>
                    <a:pt x="937" y="570"/>
                  </a:lnTo>
                  <a:lnTo>
                    <a:pt x="935" y="596"/>
                  </a:lnTo>
                  <a:lnTo>
                    <a:pt x="935" y="621"/>
                  </a:lnTo>
                  <a:lnTo>
                    <a:pt x="933" y="646"/>
                  </a:lnTo>
                  <a:lnTo>
                    <a:pt x="931" y="672"/>
                  </a:lnTo>
                  <a:lnTo>
                    <a:pt x="931" y="697"/>
                  </a:lnTo>
                  <a:lnTo>
                    <a:pt x="933" y="722"/>
                  </a:lnTo>
                  <a:lnTo>
                    <a:pt x="927" y="756"/>
                  </a:lnTo>
                  <a:lnTo>
                    <a:pt x="918" y="788"/>
                  </a:lnTo>
                  <a:lnTo>
                    <a:pt x="905" y="819"/>
                  </a:lnTo>
                  <a:lnTo>
                    <a:pt x="888" y="851"/>
                  </a:lnTo>
                  <a:lnTo>
                    <a:pt x="865" y="881"/>
                  </a:lnTo>
                  <a:lnTo>
                    <a:pt x="842" y="912"/>
                  </a:lnTo>
                  <a:lnTo>
                    <a:pt x="817" y="940"/>
                  </a:lnTo>
                  <a:lnTo>
                    <a:pt x="789" y="967"/>
                  </a:lnTo>
                  <a:lnTo>
                    <a:pt x="756" y="990"/>
                  </a:lnTo>
                  <a:lnTo>
                    <a:pt x="726" y="1014"/>
                  </a:lnTo>
                  <a:lnTo>
                    <a:pt x="692" y="1033"/>
                  </a:lnTo>
                  <a:lnTo>
                    <a:pt x="658" y="1054"/>
                  </a:lnTo>
                  <a:lnTo>
                    <a:pt x="623" y="1070"/>
                  </a:lnTo>
                  <a:lnTo>
                    <a:pt x="591" y="1085"/>
                  </a:lnTo>
                  <a:lnTo>
                    <a:pt x="557" y="1096"/>
                  </a:lnTo>
                  <a:lnTo>
                    <a:pt x="528" y="1106"/>
                  </a:lnTo>
                  <a:lnTo>
                    <a:pt x="515" y="1110"/>
                  </a:lnTo>
                  <a:lnTo>
                    <a:pt x="500" y="1113"/>
                  </a:lnTo>
                  <a:lnTo>
                    <a:pt x="485" y="1119"/>
                  </a:lnTo>
                  <a:lnTo>
                    <a:pt x="467" y="1123"/>
                  </a:lnTo>
                  <a:lnTo>
                    <a:pt x="458" y="1125"/>
                  </a:lnTo>
                  <a:lnTo>
                    <a:pt x="448" y="1127"/>
                  </a:lnTo>
                  <a:lnTo>
                    <a:pt x="441" y="1129"/>
                  </a:lnTo>
                  <a:lnTo>
                    <a:pt x="433" y="1132"/>
                  </a:lnTo>
                  <a:lnTo>
                    <a:pt x="420" y="1134"/>
                  </a:lnTo>
                  <a:lnTo>
                    <a:pt x="414" y="1136"/>
                  </a:lnTo>
                  <a:lnTo>
                    <a:pt x="431" y="1108"/>
                  </a:lnTo>
                  <a:lnTo>
                    <a:pt x="452" y="1085"/>
                  </a:lnTo>
                  <a:lnTo>
                    <a:pt x="477" y="1064"/>
                  </a:lnTo>
                  <a:lnTo>
                    <a:pt x="507" y="1047"/>
                  </a:lnTo>
                  <a:lnTo>
                    <a:pt x="534" y="1032"/>
                  </a:lnTo>
                  <a:lnTo>
                    <a:pt x="566" y="1016"/>
                  </a:lnTo>
                  <a:lnTo>
                    <a:pt x="597" y="1003"/>
                  </a:lnTo>
                  <a:lnTo>
                    <a:pt x="629" y="990"/>
                  </a:lnTo>
                  <a:lnTo>
                    <a:pt x="658" y="975"/>
                  </a:lnTo>
                  <a:lnTo>
                    <a:pt x="690" y="957"/>
                  </a:lnTo>
                  <a:lnTo>
                    <a:pt x="716" y="940"/>
                  </a:lnTo>
                  <a:lnTo>
                    <a:pt x="747" y="919"/>
                  </a:lnTo>
                  <a:lnTo>
                    <a:pt x="770" y="895"/>
                  </a:lnTo>
                  <a:lnTo>
                    <a:pt x="793" y="870"/>
                  </a:lnTo>
                  <a:lnTo>
                    <a:pt x="810" y="838"/>
                  </a:lnTo>
                  <a:lnTo>
                    <a:pt x="825" y="804"/>
                  </a:lnTo>
                  <a:lnTo>
                    <a:pt x="836" y="767"/>
                  </a:lnTo>
                  <a:lnTo>
                    <a:pt x="848" y="731"/>
                  </a:lnTo>
                  <a:lnTo>
                    <a:pt x="855" y="693"/>
                  </a:lnTo>
                  <a:lnTo>
                    <a:pt x="865" y="657"/>
                  </a:lnTo>
                  <a:lnTo>
                    <a:pt x="872" y="619"/>
                  </a:lnTo>
                  <a:lnTo>
                    <a:pt x="876" y="583"/>
                  </a:lnTo>
                  <a:lnTo>
                    <a:pt x="878" y="545"/>
                  </a:lnTo>
                  <a:lnTo>
                    <a:pt x="880" y="509"/>
                  </a:lnTo>
                  <a:lnTo>
                    <a:pt x="874" y="471"/>
                  </a:lnTo>
                  <a:lnTo>
                    <a:pt x="867" y="435"/>
                  </a:lnTo>
                  <a:lnTo>
                    <a:pt x="855" y="401"/>
                  </a:lnTo>
                  <a:lnTo>
                    <a:pt x="840" y="368"/>
                  </a:lnTo>
                  <a:lnTo>
                    <a:pt x="819" y="334"/>
                  </a:lnTo>
                  <a:lnTo>
                    <a:pt x="794" y="306"/>
                  </a:lnTo>
                  <a:lnTo>
                    <a:pt x="766" y="275"/>
                  </a:lnTo>
                  <a:lnTo>
                    <a:pt x="732" y="253"/>
                  </a:lnTo>
                  <a:lnTo>
                    <a:pt x="697" y="226"/>
                  </a:lnTo>
                  <a:lnTo>
                    <a:pt x="665" y="205"/>
                  </a:lnTo>
                  <a:lnTo>
                    <a:pt x="631" y="184"/>
                  </a:lnTo>
                  <a:lnTo>
                    <a:pt x="599" y="169"/>
                  </a:lnTo>
                  <a:lnTo>
                    <a:pt x="563" y="152"/>
                  </a:lnTo>
                  <a:lnTo>
                    <a:pt x="528" y="139"/>
                  </a:lnTo>
                  <a:lnTo>
                    <a:pt x="492" y="127"/>
                  </a:lnTo>
                  <a:lnTo>
                    <a:pt x="456" y="118"/>
                  </a:lnTo>
                  <a:lnTo>
                    <a:pt x="420" y="108"/>
                  </a:lnTo>
                  <a:lnTo>
                    <a:pt x="382" y="102"/>
                  </a:lnTo>
                  <a:lnTo>
                    <a:pt x="344" y="95"/>
                  </a:lnTo>
                  <a:lnTo>
                    <a:pt x="306" y="93"/>
                  </a:lnTo>
                  <a:lnTo>
                    <a:pt x="266" y="89"/>
                  </a:lnTo>
                  <a:lnTo>
                    <a:pt x="226" y="89"/>
                  </a:lnTo>
                  <a:lnTo>
                    <a:pt x="188" y="89"/>
                  </a:lnTo>
                  <a:lnTo>
                    <a:pt x="148" y="91"/>
                  </a:lnTo>
                  <a:lnTo>
                    <a:pt x="137" y="83"/>
                  </a:lnTo>
                  <a:lnTo>
                    <a:pt x="127" y="80"/>
                  </a:lnTo>
                  <a:lnTo>
                    <a:pt x="114" y="76"/>
                  </a:lnTo>
                  <a:lnTo>
                    <a:pt x="103" y="74"/>
                  </a:lnTo>
                  <a:lnTo>
                    <a:pt x="89" y="70"/>
                  </a:lnTo>
                  <a:lnTo>
                    <a:pt x="74" y="68"/>
                  </a:lnTo>
                  <a:lnTo>
                    <a:pt x="59" y="66"/>
                  </a:lnTo>
                  <a:lnTo>
                    <a:pt x="47" y="64"/>
                  </a:lnTo>
                  <a:lnTo>
                    <a:pt x="32" y="59"/>
                  </a:lnTo>
                  <a:lnTo>
                    <a:pt x="23" y="57"/>
                  </a:lnTo>
                  <a:lnTo>
                    <a:pt x="13" y="49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2" y="1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8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38" name="Freeform 426"/>
            <p:cNvSpPr>
              <a:spLocks/>
            </p:cNvSpPr>
            <p:nvPr/>
          </p:nvSpPr>
          <p:spPr bwMode="auto">
            <a:xfrm>
              <a:off x="2370" y="757"/>
              <a:ext cx="234" cy="28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0" y="25"/>
                </a:cxn>
                <a:cxn ang="0">
                  <a:pos x="63" y="54"/>
                </a:cxn>
                <a:cxn ang="0">
                  <a:pos x="84" y="80"/>
                </a:cxn>
                <a:cxn ang="0">
                  <a:pos x="107" y="107"/>
                </a:cxn>
                <a:cxn ang="0">
                  <a:pos x="128" y="133"/>
                </a:cxn>
                <a:cxn ang="0">
                  <a:pos x="150" y="160"/>
                </a:cxn>
                <a:cxn ang="0">
                  <a:pos x="171" y="189"/>
                </a:cxn>
                <a:cxn ang="0">
                  <a:pos x="196" y="217"/>
                </a:cxn>
                <a:cxn ang="0">
                  <a:pos x="217" y="242"/>
                </a:cxn>
                <a:cxn ang="0">
                  <a:pos x="240" y="268"/>
                </a:cxn>
                <a:cxn ang="0">
                  <a:pos x="264" y="295"/>
                </a:cxn>
                <a:cxn ang="0">
                  <a:pos x="291" y="320"/>
                </a:cxn>
                <a:cxn ang="0">
                  <a:pos x="316" y="344"/>
                </a:cxn>
                <a:cxn ang="0">
                  <a:pos x="344" y="369"/>
                </a:cxn>
                <a:cxn ang="0">
                  <a:pos x="373" y="392"/>
                </a:cxn>
                <a:cxn ang="0">
                  <a:pos x="403" y="417"/>
                </a:cxn>
                <a:cxn ang="0">
                  <a:pos x="411" y="434"/>
                </a:cxn>
                <a:cxn ang="0">
                  <a:pos x="424" y="449"/>
                </a:cxn>
                <a:cxn ang="0">
                  <a:pos x="437" y="466"/>
                </a:cxn>
                <a:cxn ang="0">
                  <a:pos x="453" y="483"/>
                </a:cxn>
                <a:cxn ang="0">
                  <a:pos x="456" y="493"/>
                </a:cxn>
                <a:cxn ang="0">
                  <a:pos x="462" y="500"/>
                </a:cxn>
                <a:cxn ang="0">
                  <a:pos x="466" y="510"/>
                </a:cxn>
                <a:cxn ang="0">
                  <a:pos x="470" y="519"/>
                </a:cxn>
                <a:cxn ang="0">
                  <a:pos x="470" y="529"/>
                </a:cxn>
                <a:cxn ang="0">
                  <a:pos x="470" y="538"/>
                </a:cxn>
                <a:cxn ang="0">
                  <a:pos x="468" y="550"/>
                </a:cxn>
                <a:cxn ang="0">
                  <a:pos x="466" y="561"/>
                </a:cxn>
                <a:cxn ang="0">
                  <a:pos x="435" y="529"/>
                </a:cxn>
                <a:cxn ang="0">
                  <a:pos x="407" y="498"/>
                </a:cxn>
                <a:cxn ang="0">
                  <a:pos x="375" y="466"/>
                </a:cxn>
                <a:cxn ang="0">
                  <a:pos x="342" y="436"/>
                </a:cxn>
                <a:cxn ang="0">
                  <a:pos x="310" y="401"/>
                </a:cxn>
                <a:cxn ang="0">
                  <a:pos x="278" y="371"/>
                </a:cxn>
                <a:cxn ang="0">
                  <a:pos x="244" y="341"/>
                </a:cxn>
                <a:cxn ang="0">
                  <a:pos x="213" y="310"/>
                </a:cxn>
                <a:cxn ang="0">
                  <a:pos x="179" y="274"/>
                </a:cxn>
                <a:cxn ang="0">
                  <a:pos x="148" y="242"/>
                </a:cxn>
                <a:cxn ang="0">
                  <a:pos x="118" y="208"/>
                </a:cxn>
                <a:cxn ang="0">
                  <a:pos x="91" y="175"/>
                </a:cxn>
                <a:cxn ang="0">
                  <a:pos x="63" y="139"/>
                </a:cxn>
                <a:cxn ang="0">
                  <a:pos x="40" y="105"/>
                </a:cxn>
                <a:cxn ang="0">
                  <a:pos x="17" y="69"/>
                </a:cxn>
                <a:cxn ang="0">
                  <a:pos x="0" y="33"/>
                </a:cxn>
                <a:cxn ang="0">
                  <a:pos x="4" y="21"/>
                </a:cxn>
                <a:cxn ang="0">
                  <a:pos x="10" y="16"/>
                </a:cxn>
                <a:cxn ang="0">
                  <a:pos x="14" y="8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470" h="561">
                  <a:moveTo>
                    <a:pt x="19" y="0"/>
                  </a:moveTo>
                  <a:lnTo>
                    <a:pt x="40" y="25"/>
                  </a:lnTo>
                  <a:lnTo>
                    <a:pt x="63" y="54"/>
                  </a:lnTo>
                  <a:lnTo>
                    <a:pt x="84" y="80"/>
                  </a:lnTo>
                  <a:lnTo>
                    <a:pt x="107" y="107"/>
                  </a:lnTo>
                  <a:lnTo>
                    <a:pt x="128" y="133"/>
                  </a:lnTo>
                  <a:lnTo>
                    <a:pt x="150" y="160"/>
                  </a:lnTo>
                  <a:lnTo>
                    <a:pt x="171" y="189"/>
                  </a:lnTo>
                  <a:lnTo>
                    <a:pt x="196" y="217"/>
                  </a:lnTo>
                  <a:lnTo>
                    <a:pt x="217" y="242"/>
                  </a:lnTo>
                  <a:lnTo>
                    <a:pt x="240" y="268"/>
                  </a:lnTo>
                  <a:lnTo>
                    <a:pt x="264" y="295"/>
                  </a:lnTo>
                  <a:lnTo>
                    <a:pt x="291" y="320"/>
                  </a:lnTo>
                  <a:lnTo>
                    <a:pt x="316" y="344"/>
                  </a:lnTo>
                  <a:lnTo>
                    <a:pt x="344" y="369"/>
                  </a:lnTo>
                  <a:lnTo>
                    <a:pt x="373" y="392"/>
                  </a:lnTo>
                  <a:lnTo>
                    <a:pt x="403" y="417"/>
                  </a:lnTo>
                  <a:lnTo>
                    <a:pt x="411" y="434"/>
                  </a:lnTo>
                  <a:lnTo>
                    <a:pt x="424" y="449"/>
                  </a:lnTo>
                  <a:lnTo>
                    <a:pt x="437" y="466"/>
                  </a:lnTo>
                  <a:lnTo>
                    <a:pt x="453" y="483"/>
                  </a:lnTo>
                  <a:lnTo>
                    <a:pt x="456" y="493"/>
                  </a:lnTo>
                  <a:lnTo>
                    <a:pt x="462" y="500"/>
                  </a:lnTo>
                  <a:lnTo>
                    <a:pt x="466" y="510"/>
                  </a:lnTo>
                  <a:lnTo>
                    <a:pt x="470" y="519"/>
                  </a:lnTo>
                  <a:lnTo>
                    <a:pt x="470" y="529"/>
                  </a:lnTo>
                  <a:lnTo>
                    <a:pt x="470" y="538"/>
                  </a:lnTo>
                  <a:lnTo>
                    <a:pt x="468" y="550"/>
                  </a:lnTo>
                  <a:lnTo>
                    <a:pt x="466" y="561"/>
                  </a:lnTo>
                  <a:lnTo>
                    <a:pt x="435" y="529"/>
                  </a:lnTo>
                  <a:lnTo>
                    <a:pt x="407" y="498"/>
                  </a:lnTo>
                  <a:lnTo>
                    <a:pt x="375" y="466"/>
                  </a:lnTo>
                  <a:lnTo>
                    <a:pt x="342" y="436"/>
                  </a:lnTo>
                  <a:lnTo>
                    <a:pt x="310" y="401"/>
                  </a:lnTo>
                  <a:lnTo>
                    <a:pt x="278" y="371"/>
                  </a:lnTo>
                  <a:lnTo>
                    <a:pt x="244" y="341"/>
                  </a:lnTo>
                  <a:lnTo>
                    <a:pt x="213" y="310"/>
                  </a:lnTo>
                  <a:lnTo>
                    <a:pt x="179" y="274"/>
                  </a:lnTo>
                  <a:lnTo>
                    <a:pt x="148" y="242"/>
                  </a:lnTo>
                  <a:lnTo>
                    <a:pt x="118" y="208"/>
                  </a:lnTo>
                  <a:lnTo>
                    <a:pt x="91" y="175"/>
                  </a:lnTo>
                  <a:lnTo>
                    <a:pt x="63" y="139"/>
                  </a:lnTo>
                  <a:lnTo>
                    <a:pt x="40" y="105"/>
                  </a:lnTo>
                  <a:lnTo>
                    <a:pt x="17" y="69"/>
                  </a:lnTo>
                  <a:lnTo>
                    <a:pt x="0" y="33"/>
                  </a:lnTo>
                  <a:lnTo>
                    <a:pt x="4" y="21"/>
                  </a:lnTo>
                  <a:lnTo>
                    <a:pt x="10" y="16"/>
                  </a:lnTo>
                  <a:lnTo>
                    <a:pt x="14" y="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D91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39" name="Freeform 427"/>
            <p:cNvSpPr>
              <a:spLocks/>
            </p:cNvSpPr>
            <p:nvPr/>
          </p:nvSpPr>
          <p:spPr bwMode="auto">
            <a:xfrm>
              <a:off x="2303" y="751"/>
              <a:ext cx="410" cy="1989"/>
            </a:xfrm>
            <a:custGeom>
              <a:avLst/>
              <a:gdLst/>
              <a:ahLst/>
              <a:cxnLst>
                <a:cxn ang="0">
                  <a:pos x="63" y="82"/>
                </a:cxn>
                <a:cxn ang="0">
                  <a:pos x="145" y="194"/>
                </a:cxn>
                <a:cxn ang="0">
                  <a:pos x="243" y="302"/>
                </a:cxn>
                <a:cxn ang="0">
                  <a:pos x="337" y="409"/>
                </a:cxn>
                <a:cxn ang="0">
                  <a:pos x="413" y="526"/>
                </a:cxn>
                <a:cxn ang="0">
                  <a:pos x="500" y="686"/>
                </a:cxn>
                <a:cxn ang="0">
                  <a:pos x="622" y="918"/>
                </a:cxn>
                <a:cxn ang="0">
                  <a:pos x="681" y="1167"/>
                </a:cxn>
                <a:cxn ang="0">
                  <a:pos x="694" y="1425"/>
                </a:cxn>
                <a:cxn ang="0">
                  <a:pos x="667" y="1685"/>
                </a:cxn>
                <a:cxn ang="0">
                  <a:pos x="614" y="1946"/>
                </a:cxn>
                <a:cxn ang="0">
                  <a:pos x="646" y="2054"/>
                </a:cxn>
                <a:cxn ang="0">
                  <a:pos x="711" y="2153"/>
                </a:cxn>
                <a:cxn ang="0">
                  <a:pos x="772" y="2252"/>
                </a:cxn>
                <a:cxn ang="0">
                  <a:pos x="816" y="2354"/>
                </a:cxn>
                <a:cxn ang="0">
                  <a:pos x="810" y="2466"/>
                </a:cxn>
                <a:cxn ang="0">
                  <a:pos x="797" y="2609"/>
                </a:cxn>
                <a:cxn ang="0">
                  <a:pos x="791" y="2761"/>
                </a:cxn>
                <a:cxn ang="0">
                  <a:pos x="785" y="2915"/>
                </a:cxn>
                <a:cxn ang="0">
                  <a:pos x="781" y="3069"/>
                </a:cxn>
                <a:cxn ang="0">
                  <a:pos x="798" y="3225"/>
                </a:cxn>
                <a:cxn ang="0">
                  <a:pos x="806" y="3367"/>
                </a:cxn>
                <a:cxn ang="0">
                  <a:pos x="774" y="3485"/>
                </a:cxn>
                <a:cxn ang="0">
                  <a:pos x="743" y="3605"/>
                </a:cxn>
                <a:cxn ang="0">
                  <a:pos x="713" y="3724"/>
                </a:cxn>
                <a:cxn ang="0">
                  <a:pos x="690" y="3850"/>
                </a:cxn>
                <a:cxn ang="0">
                  <a:pos x="675" y="3979"/>
                </a:cxn>
                <a:cxn ang="0">
                  <a:pos x="612" y="3848"/>
                </a:cxn>
                <a:cxn ang="0">
                  <a:pos x="618" y="3717"/>
                </a:cxn>
                <a:cxn ang="0">
                  <a:pos x="658" y="3584"/>
                </a:cxn>
                <a:cxn ang="0">
                  <a:pos x="705" y="3449"/>
                </a:cxn>
                <a:cxn ang="0">
                  <a:pos x="726" y="3312"/>
                </a:cxn>
                <a:cxn ang="0">
                  <a:pos x="711" y="3139"/>
                </a:cxn>
                <a:cxn ang="0">
                  <a:pos x="703" y="2949"/>
                </a:cxn>
                <a:cxn ang="0">
                  <a:pos x="709" y="2761"/>
                </a:cxn>
                <a:cxn ang="0">
                  <a:pos x="707" y="2571"/>
                </a:cxn>
                <a:cxn ang="0">
                  <a:pos x="694" y="2387"/>
                </a:cxn>
                <a:cxn ang="0">
                  <a:pos x="616" y="2191"/>
                </a:cxn>
                <a:cxn ang="0">
                  <a:pos x="544" y="1950"/>
                </a:cxn>
                <a:cxn ang="0">
                  <a:pos x="565" y="1697"/>
                </a:cxn>
                <a:cxn ang="0">
                  <a:pos x="614" y="1433"/>
                </a:cxn>
                <a:cxn ang="0">
                  <a:pos x="622" y="1176"/>
                </a:cxn>
                <a:cxn ang="0">
                  <a:pos x="519" y="939"/>
                </a:cxn>
                <a:cxn ang="0">
                  <a:pos x="445" y="773"/>
                </a:cxn>
                <a:cxn ang="0">
                  <a:pos x="350" y="618"/>
                </a:cxn>
                <a:cxn ang="0">
                  <a:pos x="238" y="469"/>
                </a:cxn>
                <a:cxn ang="0">
                  <a:pos x="128" y="321"/>
                </a:cxn>
                <a:cxn ang="0">
                  <a:pos x="29" y="171"/>
                </a:cxn>
                <a:cxn ang="0">
                  <a:pos x="0" y="103"/>
                </a:cxn>
                <a:cxn ang="0">
                  <a:pos x="4" y="70"/>
                </a:cxn>
                <a:cxn ang="0">
                  <a:pos x="15" y="27"/>
                </a:cxn>
                <a:cxn ang="0">
                  <a:pos x="25" y="0"/>
                </a:cxn>
              </a:cxnLst>
              <a:rect l="0" t="0" r="r" b="b"/>
              <a:pathLst>
                <a:path w="819" h="3979">
                  <a:moveTo>
                    <a:pt x="25" y="0"/>
                  </a:moveTo>
                  <a:lnTo>
                    <a:pt x="42" y="42"/>
                  </a:lnTo>
                  <a:lnTo>
                    <a:pt x="63" y="82"/>
                  </a:lnTo>
                  <a:lnTo>
                    <a:pt x="88" y="120"/>
                  </a:lnTo>
                  <a:lnTo>
                    <a:pt x="116" y="160"/>
                  </a:lnTo>
                  <a:lnTo>
                    <a:pt x="145" y="194"/>
                  </a:lnTo>
                  <a:lnTo>
                    <a:pt x="177" y="230"/>
                  </a:lnTo>
                  <a:lnTo>
                    <a:pt x="209" y="266"/>
                  </a:lnTo>
                  <a:lnTo>
                    <a:pt x="243" y="302"/>
                  </a:lnTo>
                  <a:lnTo>
                    <a:pt x="274" y="336"/>
                  </a:lnTo>
                  <a:lnTo>
                    <a:pt x="306" y="372"/>
                  </a:lnTo>
                  <a:lnTo>
                    <a:pt x="337" y="409"/>
                  </a:lnTo>
                  <a:lnTo>
                    <a:pt x="365" y="447"/>
                  </a:lnTo>
                  <a:lnTo>
                    <a:pt x="390" y="485"/>
                  </a:lnTo>
                  <a:lnTo>
                    <a:pt x="413" y="526"/>
                  </a:lnTo>
                  <a:lnTo>
                    <a:pt x="432" y="568"/>
                  </a:lnTo>
                  <a:lnTo>
                    <a:pt x="447" y="614"/>
                  </a:lnTo>
                  <a:lnTo>
                    <a:pt x="500" y="686"/>
                  </a:lnTo>
                  <a:lnTo>
                    <a:pt x="548" y="760"/>
                  </a:lnTo>
                  <a:lnTo>
                    <a:pt x="587" y="836"/>
                  </a:lnTo>
                  <a:lnTo>
                    <a:pt x="622" y="918"/>
                  </a:lnTo>
                  <a:lnTo>
                    <a:pt x="644" y="998"/>
                  </a:lnTo>
                  <a:lnTo>
                    <a:pt x="667" y="1083"/>
                  </a:lnTo>
                  <a:lnTo>
                    <a:pt x="681" y="1167"/>
                  </a:lnTo>
                  <a:lnTo>
                    <a:pt x="692" y="1252"/>
                  </a:lnTo>
                  <a:lnTo>
                    <a:pt x="696" y="1338"/>
                  </a:lnTo>
                  <a:lnTo>
                    <a:pt x="694" y="1425"/>
                  </a:lnTo>
                  <a:lnTo>
                    <a:pt x="690" y="1513"/>
                  </a:lnTo>
                  <a:lnTo>
                    <a:pt x="683" y="1600"/>
                  </a:lnTo>
                  <a:lnTo>
                    <a:pt x="667" y="1685"/>
                  </a:lnTo>
                  <a:lnTo>
                    <a:pt x="654" y="1775"/>
                  </a:lnTo>
                  <a:lnTo>
                    <a:pt x="635" y="1860"/>
                  </a:lnTo>
                  <a:lnTo>
                    <a:pt x="614" y="1946"/>
                  </a:lnTo>
                  <a:lnTo>
                    <a:pt x="620" y="1982"/>
                  </a:lnTo>
                  <a:lnTo>
                    <a:pt x="633" y="2020"/>
                  </a:lnTo>
                  <a:lnTo>
                    <a:pt x="646" y="2054"/>
                  </a:lnTo>
                  <a:lnTo>
                    <a:pt x="667" y="2088"/>
                  </a:lnTo>
                  <a:lnTo>
                    <a:pt x="686" y="2121"/>
                  </a:lnTo>
                  <a:lnTo>
                    <a:pt x="711" y="2153"/>
                  </a:lnTo>
                  <a:lnTo>
                    <a:pt x="732" y="2187"/>
                  </a:lnTo>
                  <a:lnTo>
                    <a:pt x="755" y="2221"/>
                  </a:lnTo>
                  <a:lnTo>
                    <a:pt x="772" y="2252"/>
                  </a:lnTo>
                  <a:lnTo>
                    <a:pt x="791" y="2284"/>
                  </a:lnTo>
                  <a:lnTo>
                    <a:pt x="804" y="2318"/>
                  </a:lnTo>
                  <a:lnTo>
                    <a:pt x="816" y="2354"/>
                  </a:lnTo>
                  <a:lnTo>
                    <a:pt x="817" y="2389"/>
                  </a:lnTo>
                  <a:lnTo>
                    <a:pt x="817" y="2428"/>
                  </a:lnTo>
                  <a:lnTo>
                    <a:pt x="810" y="2466"/>
                  </a:lnTo>
                  <a:lnTo>
                    <a:pt x="795" y="2510"/>
                  </a:lnTo>
                  <a:lnTo>
                    <a:pt x="795" y="2560"/>
                  </a:lnTo>
                  <a:lnTo>
                    <a:pt x="797" y="2609"/>
                  </a:lnTo>
                  <a:lnTo>
                    <a:pt x="795" y="2658"/>
                  </a:lnTo>
                  <a:lnTo>
                    <a:pt x="793" y="2710"/>
                  </a:lnTo>
                  <a:lnTo>
                    <a:pt x="791" y="2761"/>
                  </a:lnTo>
                  <a:lnTo>
                    <a:pt x="789" y="2812"/>
                  </a:lnTo>
                  <a:lnTo>
                    <a:pt x="785" y="2864"/>
                  </a:lnTo>
                  <a:lnTo>
                    <a:pt x="785" y="2915"/>
                  </a:lnTo>
                  <a:lnTo>
                    <a:pt x="781" y="2966"/>
                  </a:lnTo>
                  <a:lnTo>
                    <a:pt x="781" y="3018"/>
                  </a:lnTo>
                  <a:lnTo>
                    <a:pt x="781" y="3069"/>
                  </a:lnTo>
                  <a:lnTo>
                    <a:pt x="787" y="3120"/>
                  </a:lnTo>
                  <a:lnTo>
                    <a:pt x="791" y="3173"/>
                  </a:lnTo>
                  <a:lnTo>
                    <a:pt x="798" y="3225"/>
                  </a:lnTo>
                  <a:lnTo>
                    <a:pt x="806" y="3276"/>
                  </a:lnTo>
                  <a:lnTo>
                    <a:pt x="819" y="3331"/>
                  </a:lnTo>
                  <a:lnTo>
                    <a:pt x="806" y="3367"/>
                  </a:lnTo>
                  <a:lnTo>
                    <a:pt x="795" y="3405"/>
                  </a:lnTo>
                  <a:lnTo>
                    <a:pt x="783" y="3445"/>
                  </a:lnTo>
                  <a:lnTo>
                    <a:pt x="774" y="3485"/>
                  </a:lnTo>
                  <a:lnTo>
                    <a:pt x="762" y="3525"/>
                  </a:lnTo>
                  <a:lnTo>
                    <a:pt x="753" y="3563"/>
                  </a:lnTo>
                  <a:lnTo>
                    <a:pt x="743" y="3605"/>
                  </a:lnTo>
                  <a:lnTo>
                    <a:pt x="734" y="3645"/>
                  </a:lnTo>
                  <a:lnTo>
                    <a:pt x="724" y="3684"/>
                  </a:lnTo>
                  <a:lnTo>
                    <a:pt x="713" y="3724"/>
                  </a:lnTo>
                  <a:lnTo>
                    <a:pt x="703" y="3766"/>
                  </a:lnTo>
                  <a:lnTo>
                    <a:pt x="698" y="3810"/>
                  </a:lnTo>
                  <a:lnTo>
                    <a:pt x="690" y="3850"/>
                  </a:lnTo>
                  <a:lnTo>
                    <a:pt x="683" y="3893"/>
                  </a:lnTo>
                  <a:lnTo>
                    <a:pt x="679" y="3935"/>
                  </a:lnTo>
                  <a:lnTo>
                    <a:pt x="675" y="3979"/>
                  </a:lnTo>
                  <a:lnTo>
                    <a:pt x="644" y="3935"/>
                  </a:lnTo>
                  <a:lnTo>
                    <a:pt x="624" y="3892"/>
                  </a:lnTo>
                  <a:lnTo>
                    <a:pt x="612" y="3848"/>
                  </a:lnTo>
                  <a:lnTo>
                    <a:pt x="610" y="3804"/>
                  </a:lnTo>
                  <a:lnTo>
                    <a:pt x="610" y="3760"/>
                  </a:lnTo>
                  <a:lnTo>
                    <a:pt x="618" y="3717"/>
                  </a:lnTo>
                  <a:lnTo>
                    <a:pt x="629" y="3673"/>
                  </a:lnTo>
                  <a:lnTo>
                    <a:pt x="644" y="3629"/>
                  </a:lnTo>
                  <a:lnTo>
                    <a:pt x="658" y="3584"/>
                  </a:lnTo>
                  <a:lnTo>
                    <a:pt x="675" y="3538"/>
                  </a:lnTo>
                  <a:lnTo>
                    <a:pt x="690" y="3493"/>
                  </a:lnTo>
                  <a:lnTo>
                    <a:pt x="705" y="3449"/>
                  </a:lnTo>
                  <a:lnTo>
                    <a:pt x="715" y="3403"/>
                  </a:lnTo>
                  <a:lnTo>
                    <a:pt x="724" y="3358"/>
                  </a:lnTo>
                  <a:lnTo>
                    <a:pt x="726" y="3312"/>
                  </a:lnTo>
                  <a:lnTo>
                    <a:pt x="724" y="3268"/>
                  </a:lnTo>
                  <a:lnTo>
                    <a:pt x="715" y="3204"/>
                  </a:lnTo>
                  <a:lnTo>
                    <a:pt x="711" y="3139"/>
                  </a:lnTo>
                  <a:lnTo>
                    <a:pt x="705" y="3076"/>
                  </a:lnTo>
                  <a:lnTo>
                    <a:pt x="705" y="3012"/>
                  </a:lnTo>
                  <a:lnTo>
                    <a:pt x="703" y="2949"/>
                  </a:lnTo>
                  <a:lnTo>
                    <a:pt x="705" y="2886"/>
                  </a:lnTo>
                  <a:lnTo>
                    <a:pt x="705" y="2822"/>
                  </a:lnTo>
                  <a:lnTo>
                    <a:pt x="709" y="2761"/>
                  </a:lnTo>
                  <a:lnTo>
                    <a:pt x="709" y="2696"/>
                  </a:lnTo>
                  <a:lnTo>
                    <a:pt x="709" y="2634"/>
                  </a:lnTo>
                  <a:lnTo>
                    <a:pt x="707" y="2571"/>
                  </a:lnTo>
                  <a:lnTo>
                    <a:pt x="705" y="2508"/>
                  </a:lnTo>
                  <a:lnTo>
                    <a:pt x="702" y="2447"/>
                  </a:lnTo>
                  <a:lnTo>
                    <a:pt x="694" y="2387"/>
                  </a:lnTo>
                  <a:lnTo>
                    <a:pt x="684" y="2328"/>
                  </a:lnTo>
                  <a:lnTo>
                    <a:pt x="675" y="2269"/>
                  </a:lnTo>
                  <a:lnTo>
                    <a:pt x="616" y="2191"/>
                  </a:lnTo>
                  <a:lnTo>
                    <a:pt x="576" y="2115"/>
                  </a:lnTo>
                  <a:lnTo>
                    <a:pt x="553" y="2031"/>
                  </a:lnTo>
                  <a:lnTo>
                    <a:pt x="544" y="1950"/>
                  </a:lnTo>
                  <a:lnTo>
                    <a:pt x="542" y="1868"/>
                  </a:lnTo>
                  <a:lnTo>
                    <a:pt x="551" y="1782"/>
                  </a:lnTo>
                  <a:lnTo>
                    <a:pt x="565" y="1697"/>
                  </a:lnTo>
                  <a:lnTo>
                    <a:pt x="584" y="1609"/>
                  </a:lnTo>
                  <a:lnTo>
                    <a:pt x="599" y="1522"/>
                  </a:lnTo>
                  <a:lnTo>
                    <a:pt x="614" y="1433"/>
                  </a:lnTo>
                  <a:lnTo>
                    <a:pt x="624" y="1345"/>
                  </a:lnTo>
                  <a:lnTo>
                    <a:pt x="629" y="1262"/>
                  </a:lnTo>
                  <a:lnTo>
                    <a:pt x="622" y="1176"/>
                  </a:lnTo>
                  <a:lnTo>
                    <a:pt x="603" y="1095"/>
                  </a:lnTo>
                  <a:lnTo>
                    <a:pt x="568" y="1015"/>
                  </a:lnTo>
                  <a:lnTo>
                    <a:pt x="519" y="939"/>
                  </a:lnTo>
                  <a:lnTo>
                    <a:pt x="498" y="882"/>
                  </a:lnTo>
                  <a:lnTo>
                    <a:pt x="473" y="827"/>
                  </a:lnTo>
                  <a:lnTo>
                    <a:pt x="445" y="773"/>
                  </a:lnTo>
                  <a:lnTo>
                    <a:pt x="416" y="722"/>
                  </a:lnTo>
                  <a:lnTo>
                    <a:pt x="382" y="669"/>
                  </a:lnTo>
                  <a:lnTo>
                    <a:pt x="350" y="618"/>
                  </a:lnTo>
                  <a:lnTo>
                    <a:pt x="314" y="568"/>
                  </a:lnTo>
                  <a:lnTo>
                    <a:pt x="278" y="519"/>
                  </a:lnTo>
                  <a:lnTo>
                    <a:pt x="238" y="469"/>
                  </a:lnTo>
                  <a:lnTo>
                    <a:pt x="202" y="420"/>
                  </a:lnTo>
                  <a:lnTo>
                    <a:pt x="164" y="371"/>
                  </a:lnTo>
                  <a:lnTo>
                    <a:pt x="128" y="321"/>
                  </a:lnTo>
                  <a:lnTo>
                    <a:pt x="91" y="272"/>
                  </a:lnTo>
                  <a:lnTo>
                    <a:pt x="59" y="220"/>
                  </a:lnTo>
                  <a:lnTo>
                    <a:pt x="29" y="171"/>
                  </a:lnTo>
                  <a:lnTo>
                    <a:pt x="0" y="122"/>
                  </a:lnTo>
                  <a:lnTo>
                    <a:pt x="0" y="112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2" y="86"/>
                  </a:lnTo>
                  <a:lnTo>
                    <a:pt x="4" y="70"/>
                  </a:lnTo>
                  <a:lnTo>
                    <a:pt x="8" y="57"/>
                  </a:lnTo>
                  <a:lnTo>
                    <a:pt x="10" y="42"/>
                  </a:lnTo>
                  <a:lnTo>
                    <a:pt x="15" y="27"/>
                  </a:lnTo>
                  <a:lnTo>
                    <a:pt x="19" y="1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D91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40" name="Freeform 428"/>
            <p:cNvSpPr>
              <a:spLocks/>
            </p:cNvSpPr>
            <p:nvPr/>
          </p:nvSpPr>
          <p:spPr bwMode="auto">
            <a:xfrm>
              <a:off x="2573" y="740"/>
              <a:ext cx="47" cy="29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6" y="33"/>
                </a:cxn>
                <a:cxn ang="0">
                  <a:pos x="53" y="69"/>
                </a:cxn>
                <a:cxn ang="0">
                  <a:pos x="59" y="103"/>
                </a:cxn>
                <a:cxn ang="0">
                  <a:pos x="66" y="141"/>
                </a:cxn>
                <a:cxn ang="0">
                  <a:pos x="72" y="179"/>
                </a:cxn>
                <a:cxn ang="0">
                  <a:pos x="80" y="217"/>
                </a:cxn>
                <a:cxn ang="0">
                  <a:pos x="84" y="255"/>
                </a:cxn>
                <a:cxn ang="0">
                  <a:pos x="89" y="295"/>
                </a:cxn>
                <a:cxn ang="0">
                  <a:pos x="91" y="333"/>
                </a:cxn>
                <a:cxn ang="0">
                  <a:pos x="93" y="369"/>
                </a:cxn>
                <a:cxn ang="0">
                  <a:pos x="91" y="407"/>
                </a:cxn>
                <a:cxn ang="0">
                  <a:pos x="89" y="447"/>
                </a:cxn>
                <a:cxn ang="0">
                  <a:pos x="82" y="481"/>
                </a:cxn>
                <a:cxn ang="0">
                  <a:pos x="74" y="519"/>
                </a:cxn>
                <a:cxn ang="0">
                  <a:pos x="63" y="553"/>
                </a:cxn>
                <a:cxn ang="0">
                  <a:pos x="51" y="589"/>
                </a:cxn>
                <a:cxn ang="0">
                  <a:pos x="36" y="555"/>
                </a:cxn>
                <a:cxn ang="0">
                  <a:pos x="25" y="521"/>
                </a:cxn>
                <a:cxn ang="0">
                  <a:pos x="15" y="485"/>
                </a:cxn>
                <a:cxn ang="0">
                  <a:pos x="11" y="449"/>
                </a:cxn>
                <a:cxn ang="0">
                  <a:pos x="4" y="411"/>
                </a:cxn>
                <a:cxn ang="0">
                  <a:pos x="2" y="371"/>
                </a:cxn>
                <a:cxn ang="0">
                  <a:pos x="0" y="333"/>
                </a:cxn>
                <a:cxn ang="0">
                  <a:pos x="0" y="295"/>
                </a:cxn>
                <a:cxn ang="0">
                  <a:pos x="0" y="253"/>
                </a:cxn>
                <a:cxn ang="0">
                  <a:pos x="2" y="215"/>
                </a:cxn>
                <a:cxn ang="0">
                  <a:pos x="4" y="175"/>
                </a:cxn>
                <a:cxn ang="0">
                  <a:pos x="9" y="137"/>
                </a:cxn>
                <a:cxn ang="0">
                  <a:pos x="13" y="101"/>
                </a:cxn>
                <a:cxn ang="0">
                  <a:pos x="23" y="67"/>
                </a:cxn>
                <a:cxn ang="0">
                  <a:pos x="30" y="31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93" h="589">
                  <a:moveTo>
                    <a:pt x="40" y="0"/>
                  </a:moveTo>
                  <a:lnTo>
                    <a:pt x="46" y="33"/>
                  </a:lnTo>
                  <a:lnTo>
                    <a:pt x="53" y="69"/>
                  </a:lnTo>
                  <a:lnTo>
                    <a:pt x="59" y="103"/>
                  </a:lnTo>
                  <a:lnTo>
                    <a:pt x="66" y="141"/>
                  </a:lnTo>
                  <a:lnTo>
                    <a:pt x="72" y="179"/>
                  </a:lnTo>
                  <a:lnTo>
                    <a:pt x="80" y="217"/>
                  </a:lnTo>
                  <a:lnTo>
                    <a:pt x="84" y="255"/>
                  </a:lnTo>
                  <a:lnTo>
                    <a:pt x="89" y="295"/>
                  </a:lnTo>
                  <a:lnTo>
                    <a:pt x="91" y="333"/>
                  </a:lnTo>
                  <a:lnTo>
                    <a:pt x="93" y="369"/>
                  </a:lnTo>
                  <a:lnTo>
                    <a:pt x="91" y="407"/>
                  </a:lnTo>
                  <a:lnTo>
                    <a:pt x="89" y="447"/>
                  </a:lnTo>
                  <a:lnTo>
                    <a:pt x="82" y="481"/>
                  </a:lnTo>
                  <a:lnTo>
                    <a:pt x="74" y="519"/>
                  </a:lnTo>
                  <a:lnTo>
                    <a:pt x="63" y="553"/>
                  </a:lnTo>
                  <a:lnTo>
                    <a:pt x="51" y="589"/>
                  </a:lnTo>
                  <a:lnTo>
                    <a:pt x="36" y="555"/>
                  </a:lnTo>
                  <a:lnTo>
                    <a:pt x="25" y="521"/>
                  </a:lnTo>
                  <a:lnTo>
                    <a:pt x="15" y="485"/>
                  </a:lnTo>
                  <a:lnTo>
                    <a:pt x="11" y="449"/>
                  </a:lnTo>
                  <a:lnTo>
                    <a:pt x="4" y="411"/>
                  </a:lnTo>
                  <a:lnTo>
                    <a:pt x="2" y="371"/>
                  </a:lnTo>
                  <a:lnTo>
                    <a:pt x="0" y="333"/>
                  </a:lnTo>
                  <a:lnTo>
                    <a:pt x="0" y="295"/>
                  </a:lnTo>
                  <a:lnTo>
                    <a:pt x="0" y="253"/>
                  </a:lnTo>
                  <a:lnTo>
                    <a:pt x="2" y="215"/>
                  </a:lnTo>
                  <a:lnTo>
                    <a:pt x="4" y="175"/>
                  </a:lnTo>
                  <a:lnTo>
                    <a:pt x="9" y="137"/>
                  </a:lnTo>
                  <a:lnTo>
                    <a:pt x="13" y="101"/>
                  </a:lnTo>
                  <a:lnTo>
                    <a:pt x="23" y="67"/>
                  </a:lnTo>
                  <a:lnTo>
                    <a:pt x="30" y="31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AD91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41" name="Freeform 429"/>
            <p:cNvSpPr>
              <a:spLocks/>
            </p:cNvSpPr>
            <p:nvPr/>
          </p:nvSpPr>
          <p:spPr bwMode="auto">
            <a:xfrm>
              <a:off x="2640" y="793"/>
              <a:ext cx="145" cy="1046"/>
            </a:xfrm>
            <a:custGeom>
              <a:avLst/>
              <a:gdLst/>
              <a:ahLst/>
              <a:cxnLst>
                <a:cxn ang="0">
                  <a:pos x="68" y="41"/>
                </a:cxn>
                <a:cxn ang="0">
                  <a:pos x="103" y="135"/>
                </a:cxn>
                <a:cxn ang="0">
                  <a:pos x="106" y="239"/>
                </a:cxn>
                <a:cxn ang="0">
                  <a:pos x="97" y="349"/>
                </a:cxn>
                <a:cxn ang="0">
                  <a:pos x="85" y="458"/>
                </a:cxn>
                <a:cxn ang="0">
                  <a:pos x="87" y="558"/>
                </a:cxn>
                <a:cxn ang="0">
                  <a:pos x="118" y="649"/>
                </a:cxn>
                <a:cxn ang="0">
                  <a:pos x="186" y="726"/>
                </a:cxn>
                <a:cxn ang="0">
                  <a:pos x="249" y="803"/>
                </a:cxn>
                <a:cxn ang="0">
                  <a:pos x="251" y="897"/>
                </a:cxn>
                <a:cxn ang="0">
                  <a:pos x="236" y="992"/>
                </a:cxn>
                <a:cxn ang="0">
                  <a:pos x="215" y="1088"/>
                </a:cxn>
                <a:cxn ang="0">
                  <a:pos x="194" y="1187"/>
                </a:cxn>
                <a:cxn ang="0">
                  <a:pos x="179" y="1284"/>
                </a:cxn>
                <a:cxn ang="0">
                  <a:pos x="179" y="1383"/>
                </a:cxn>
                <a:cxn ang="0">
                  <a:pos x="203" y="1486"/>
                </a:cxn>
                <a:cxn ang="0">
                  <a:pos x="230" y="1565"/>
                </a:cxn>
                <a:cxn ang="0">
                  <a:pos x="222" y="1615"/>
                </a:cxn>
                <a:cxn ang="0">
                  <a:pos x="207" y="1670"/>
                </a:cxn>
                <a:cxn ang="0">
                  <a:pos x="190" y="1723"/>
                </a:cxn>
                <a:cxn ang="0">
                  <a:pos x="177" y="1774"/>
                </a:cxn>
                <a:cxn ang="0">
                  <a:pos x="175" y="1824"/>
                </a:cxn>
                <a:cxn ang="0">
                  <a:pos x="190" y="1871"/>
                </a:cxn>
                <a:cxn ang="0">
                  <a:pos x="232" y="1913"/>
                </a:cxn>
                <a:cxn ang="0">
                  <a:pos x="266" y="1940"/>
                </a:cxn>
                <a:cxn ang="0">
                  <a:pos x="270" y="1959"/>
                </a:cxn>
                <a:cxn ang="0">
                  <a:pos x="275" y="1980"/>
                </a:cxn>
                <a:cxn ang="0">
                  <a:pos x="277" y="2004"/>
                </a:cxn>
                <a:cxn ang="0">
                  <a:pos x="281" y="2029"/>
                </a:cxn>
                <a:cxn ang="0">
                  <a:pos x="285" y="2050"/>
                </a:cxn>
                <a:cxn ang="0">
                  <a:pos x="287" y="2069"/>
                </a:cxn>
                <a:cxn ang="0">
                  <a:pos x="289" y="2086"/>
                </a:cxn>
                <a:cxn ang="0">
                  <a:pos x="243" y="2067"/>
                </a:cxn>
                <a:cxn ang="0">
                  <a:pos x="173" y="2010"/>
                </a:cxn>
                <a:cxn ang="0">
                  <a:pos x="129" y="1944"/>
                </a:cxn>
                <a:cxn ang="0">
                  <a:pos x="106" y="1871"/>
                </a:cxn>
                <a:cxn ang="0">
                  <a:pos x="101" y="1793"/>
                </a:cxn>
                <a:cxn ang="0">
                  <a:pos x="106" y="1710"/>
                </a:cxn>
                <a:cxn ang="0">
                  <a:pos x="120" y="1626"/>
                </a:cxn>
                <a:cxn ang="0">
                  <a:pos x="137" y="1543"/>
                </a:cxn>
                <a:cxn ang="0">
                  <a:pos x="131" y="1459"/>
                </a:cxn>
                <a:cxn ang="0">
                  <a:pos x="118" y="1373"/>
                </a:cxn>
                <a:cxn ang="0">
                  <a:pos x="112" y="1292"/>
                </a:cxn>
                <a:cxn ang="0">
                  <a:pos x="118" y="1214"/>
                </a:cxn>
                <a:cxn ang="0">
                  <a:pos x="129" y="1136"/>
                </a:cxn>
                <a:cxn ang="0">
                  <a:pos x="142" y="1058"/>
                </a:cxn>
                <a:cxn ang="0">
                  <a:pos x="163" y="980"/>
                </a:cxn>
                <a:cxn ang="0">
                  <a:pos x="182" y="904"/>
                </a:cxn>
                <a:cxn ang="0">
                  <a:pos x="133" y="830"/>
                </a:cxn>
                <a:cxn ang="0">
                  <a:pos x="55" y="745"/>
                </a:cxn>
                <a:cxn ang="0">
                  <a:pos x="13" y="649"/>
                </a:cxn>
                <a:cxn ang="0">
                  <a:pos x="0" y="541"/>
                </a:cxn>
                <a:cxn ang="0">
                  <a:pos x="4" y="429"/>
                </a:cxn>
                <a:cxn ang="0">
                  <a:pos x="15" y="315"/>
                </a:cxn>
                <a:cxn ang="0">
                  <a:pos x="27" y="199"/>
                </a:cxn>
                <a:cxn ang="0">
                  <a:pos x="21" y="89"/>
                </a:cxn>
                <a:cxn ang="0">
                  <a:pos x="17" y="28"/>
                </a:cxn>
                <a:cxn ang="0">
                  <a:pos x="28" y="7"/>
                </a:cxn>
                <a:cxn ang="0">
                  <a:pos x="38" y="0"/>
                </a:cxn>
              </a:cxnLst>
              <a:rect l="0" t="0" r="r" b="b"/>
              <a:pathLst>
                <a:path w="289" h="2092">
                  <a:moveTo>
                    <a:pt x="38" y="0"/>
                  </a:moveTo>
                  <a:lnTo>
                    <a:pt x="68" y="41"/>
                  </a:lnTo>
                  <a:lnTo>
                    <a:pt x="89" y="87"/>
                  </a:lnTo>
                  <a:lnTo>
                    <a:pt x="103" y="135"/>
                  </a:lnTo>
                  <a:lnTo>
                    <a:pt x="108" y="188"/>
                  </a:lnTo>
                  <a:lnTo>
                    <a:pt x="106" y="239"/>
                  </a:lnTo>
                  <a:lnTo>
                    <a:pt x="104" y="294"/>
                  </a:lnTo>
                  <a:lnTo>
                    <a:pt x="97" y="349"/>
                  </a:lnTo>
                  <a:lnTo>
                    <a:pt x="93" y="406"/>
                  </a:lnTo>
                  <a:lnTo>
                    <a:pt x="85" y="458"/>
                  </a:lnTo>
                  <a:lnTo>
                    <a:pt x="85" y="511"/>
                  </a:lnTo>
                  <a:lnTo>
                    <a:pt x="87" y="558"/>
                  </a:lnTo>
                  <a:lnTo>
                    <a:pt x="99" y="608"/>
                  </a:lnTo>
                  <a:lnTo>
                    <a:pt x="118" y="649"/>
                  </a:lnTo>
                  <a:lnTo>
                    <a:pt x="146" y="691"/>
                  </a:lnTo>
                  <a:lnTo>
                    <a:pt x="186" y="726"/>
                  </a:lnTo>
                  <a:lnTo>
                    <a:pt x="241" y="758"/>
                  </a:lnTo>
                  <a:lnTo>
                    <a:pt x="249" y="803"/>
                  </a:lnTo>
                  <a:lnTo>
                    <a:pt x="253" y="851"/>
                  </a:lnTo>
                  <a:lnTo>
                    <a:pt x="251" y="897"/>
                  </a:lnTo>
                  <a:lnTo>
                    <a:pt x="245" y="946"/>
                  </a:lnTo>
                  <a:lnTo>
                    <a:pt x="236" y="992"/>
                  </a:lnTo>
                  <a:lnTo>
                    <a:pt x="226" y="1039"/>
                  </a:lnTo>
                  <a:lnTo>
                    <a:pt x="215" y="1088"/>
                  </a:lnTo>
                  <a:lnTo>
                    <a:pt x="205" y="1138"/>
                  </a:lnTo>
                  <a:lnTo>
                    <a:pt x="194" y="1187"/>
                  </a:lnTo>
                  <a:lnTo>
                    <a:pt x="186" y="1235"/>
                  </a:lnTo>
                  <a:lnTo>
                    <a:pt x="179" y="1284"/>
                  </a:lnTo>
                  <a:lnTo>
                    <a:pt x="177" y="1335"/>
                  </a:lnTo>
                  <a:lnTo>
                    <a:pt x="179" y="1383"/>
                  </a:lnTo>
                  <a:lnTo>
                    <a:pt x="188" y="1436"/>
                  </a:lnTo>
                  <a:lnTo>
                    <a:pt x="203" y="1486"/>
                  </a:lnTo>
                  <a:lnTo>
                    <a:pt x="230" y="1541"/>
                  </a:lnTo>
                  <a:lnTo>
                    <a:pt x="230" y="1565"/>
                  </a:lnTo>
                  <a:lnTo>
                    <a:pt x="228" y="1588"/>
                  </a:lnTo>
                  <a:lnTo>
                    <a:pt x="222" y="1615"/>
                  </a:lnTo>
                  <a:lnTo>
                    <a:pt x="217" y="1643"/>
                  </a:lnTo>
                  <a:lnTo>
                    <a:pt x="207" y="1670"/>
                  </a:lnTo>
                  <a:lnTo>
                    <a:pt x="198" y="1696"/>
                  </a:lnTo>
                  <a:lnTo>
                    <a:pt x="190" y="1723"/>
                  </a:lnTo>
                  <a:lnTo>
                    <a:pt x="184" y="1750"/>
                  </a:lnTo>
                  <a:lnTo>
                    <a:pt x="177" y="1774"/>
                  </a:lnTo>
                  <a:lnTo>
                    <a:pt x="175" y="1801"/>
                  </a:lnTo>
                  <a:lnTo>
                    <a:pt x="175" y="1824"/>
                  </a:lnTo>
                  <a:lnTo>
                    <a:pt x="180" y="1849"/>
                  </a:lnTo>
                  <a:lnTo>
                    <a:pt x="190" y="1871"/>
                  </a:lnTo>
                  <a:lnTo>
                    <a:pt x="209" y="1894"/>
                  </a:lnTo>
                  <a:lnTo>
                    <a:pt x="232" y="1913"/>
                  </a:lnTo>
                  <a:lnTo>
                    <a:pt x="266" y="1934"/>
                  </a:lnTo>
                  <a:lnTo>
                    <a:pt x="266" y="1940"/>
                  </a:lnTo>
                  <a:lnTo>
                    <a:pt x="268" y="1949"/>
                  </a:lnTo>
                  <a:lnTo>
                    <a:pt x="270" y="1959"/>
                  </a:lnTo>
                  <a:lnTo>
                    <a:pt x="274" y="1970"/>
                  </a:lnTo>
                  <a:lnTo>
                    <a:pt x="275" y="1980"/>
                  </a:lnTo>
                  <a:lnTo>
                    <a:pt x="277" y="1993"/>
                  </a:lnTo>
                  <a:lnTo>
                    <a:pt x="277" y="2004"/>
                  </a:lnTo>
                  <a:lnTo>
                    <a:pt x="281" y="2018"/>
                  </a:lnTo>
                  <a:lnTo>
                    <a:pt x="281" y="2029"/>
                  </a:lnTo>
                  <a:lnTo>
                    <a:pt x="283" y="2040"/>
                  </a:lnTo>
                  <a:lnTo>
                    <a:pt x="285" y="2050"/>
                  </a:lnTo>
                  <a:lnTo>
                    <a:pt x="287" y="2061"/>
                  </a:lnTo>
                  <a:lnTo>
                    <a:pt x="287" y="2069"/>
                  </a:lnTo>
                  <a:lnTo>
                    <a:pt x="289" y="2080"/>
                  </a:lnTo>
                  <a:lnTo>
                    <a:pt x="289" y="2086"/>
                  </a:lnTo>
                  <a:lnTo>
                    <a:pt x="289" y="2092"/>
                  </a:lnTo>
                  <a:lnTo>
                    <a:pt x="243" y="2067"/>
                  </a:lnTo>
                  <a:lnTo>
                    <a:pt x="203" y="2040"/>
                  </a:lnTo>
                  <a:lnTo>
                    <a:pt x="173" y="2010"/>
                  </a:lnTo>
                  <a:lnTo>
                    <a:pt x="148" y="1978"/>
                  </a:lnTo>
                  <a:lnTo>
                    <a:pt x="129" y="1944"/>
                  </a:lnTo>
                  <a:lnTo>
                    <a:pt x="116" y="1907"/>
                  </a:lnTo>
                  <a:lnTo>
                    <a:pt x="106" y="1871"/>
                  </a:lnTo>
                  <a:lnTo>
                    <a:pt x="104" y="1833"/>
                  </a:lnTo>
                  <a:lnTo>
                    <a:pt x="101" y="1793"/>
                  </a:lnTo>
                  <a:lnTo>
                    <a:pt x="104" y="1752"/>
                  </a:lnTo>
                  <a:lnTo>
                    <a:pt x="106" y="1710"/>
                  </a:lnTo>
                  <a:lnTo>
                    <a:pt x="114" y="1670"/>
                  </a:lnTo>
                  <a:lnTo>
                    <a:pt x="120" y="1626"/>
                  </a:lnTo>
                  <a:lnTo>
                    <a:pt x="129" y="1584"/>
                  </a:lnTo>
                  <a:lnTo>
                    <a:pt x="137" y="1543"/>
                  </a:lnTo>
                  <a:lnTo>
                    <a:pt x="144" y="1503"/>
                  </a:lnTo>
                  <a:lnTo>
                    <a:pt x="131" y="1459"/>
                  </a:lnTo>
                  <a:lnTo>
                    <a:pt x="123" y="1417"/>
                  </a:lnTo>
                  <a:lnTo>
                    <a:pt x="118" y="1373"/>
                  </a:lnTo>
                  <a:lnTo>
                    <a:pt x="114" y="1335"/>
                  </a:lnTo>
                  <a:lnTo>
                    <a:pt x="112" y="1292"/>
                  </a:lnTo>
                  <a:lnTo>
                    <a:pt x="114" y="1254"/>
                  </a:lnTo>
                  <a:lnTo>
                    <a:pt x="118" y="1214"/>
                  </a:lnTo>
                  <a:lnTo>
                    <a:pt x="123" y="1176"/>
                  </a:lnTo>
                  <a:lnTo>
                    <a:pt x="129" y="1136"/>
                  </a:lnTo>
                  <a:lnTo>
                    <a:pt x="135" y="1096"/>
                  </a:lnTo>
                  <a:lnTo>
                    <a:pt x="142" y="1058"/>
                  </a:lnTo>
                  <a:lnTo>
                    <a:pt x="152" y="1018"/>
                  </a:lnTo>
                  <a:lnTo>
                    <a:pt x="163" y="980"/>
                  </a:lnTo>
                  <a:lnTo>
                    <a:pt x="173" y="942"/>
                  </a:lnTo>
                  <a:lnTo>
                    <a:pt x="182" y="904"/>
                  </a:lnTo>
                  <a:lnTo>
                    <a:pt x="192" y="866"/>
                  </a:lnTo>
                  <a:lnTo>
                    <a:pt x="133" y="830"/>
                  </a:lnTo>
                  <a:lnTo>
                    <a:pt x="89" y="788"/>
                  </a:lnTo>
                  <a:lnTo>
                    <a:pt x="55" y="745"/>
                  </a:lnTo>
                  <a:lnTo>
                    <a:pt x="30" y="699"/>
                  </a:lnTo>
                  <a:lnTo>
                    <a:pt x="13" y="649"/>
                  </a:lnTo>
                  <a:lnTo>
                    <a:pt x="4" y="596"/>
                  </a:lnTo>
                  <a:lnTo>
                    <a:pt x="0" y="541"/>
                  </a:lnTo>
                  <a:lnTo>
                    <a:pt x="2" y="488"/>
                  </a:lnTo>
                  <a:lnTo>
                    <a:pt x="4" y="429"/>
                  </a:lnTo>
                  <a:lnTo>
                    <a:pt x="9" y="372"/>
                  </a:lnTo>
                  <a:lnTo>
                    <a:pt x="15" y="315"/>
                  </a:lnTo>
                  <a:lnTo>
                    <a:pt x="23" y="258"/>
                  </a:lnTo>
                  <a:lnTo>
                    <a:pt x="27" y="199"/>
                  </a:lnTo>
                  <a:lnTo>
                    <a:pt x="27" y="144"/>
                  </a:lnTo>
                  <a:lnTo>
                    <a:pt x="21" y="89"/>
                  </a:lnTo>
                  <a:lnTo>
                    <a:pt x="13" y="38"/>
                  </a:lnTo>
                  <a:lnTo>
                    <a:pt x="17" y="28"/>
                  </a:lnTo>
                  <a:lnTo>
                    <a:pt x="25" y="19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D91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42" name="Freeform 430"/>
            <p:cNvSpPr>
              <a:spLocks/>
            </p:cNvSpPr>
            <p:nvPr/>
          </p:nvSpPr>
          <p:spPr bwMode="auto">
            <a:xfrm>
              <a:off x="2762" y="798"/>
              <a:ext cx="295" cy="1918"/>
            </a:xfrm>
            <a:custGeom>
              <a:avLst/>
              <a:gdLst/>
              <a:ahLst/>
              <a:cxnLst>
                <a:cxn ang="0">
                  <a:pos x="479" y="89"/>
                </a:cxn>
                <a:cxn ang="0">
                  <a:pos x="500" y="181"/>
                </a:cxn>
                <a:cxn ang="0">
                  <a:pos x="523" y="274"/>
                </a:cxn>
                <a:cxn ang="0">
                  <a:pos x="546" y="365"/>
                </a:cxn>
                <a:cxn ang="0">
                  <a:pos x="568" y="456"/>
                </a:cxn>
                <a:cxn ang="0">
                  <a:pos x="572" y="553"/>
                </a:cxn>
                <a:cxn ang="0">
                  <a:pos x="523" y="652"/>
                </a:cxn>
                <a:cxn ang="0">
                  <a:pos x="466" y="755"/>
                </a:cxn>
                <a:cxn ang="0">
                  <a:pos x="424" y="857"/>
                </a:cxn>
                <a:cxn ang="0">
                  <a:pos x="407" y="967"/>
                </a:cxn>
                <a:cxn ang="0">
                  <a:pos x="432" y="1087"/>
                </a:cxn>
                <a:cxn ang="0">
                  <a:pos x="340" y="1340"/>
                </a:cxn>
                <a:cxn ang="0">
                  <a:pos x="318" y="1621"/>
                </a:cxn>
                <a:cxn ang="0">
                  <a:pos x="319" y="1904"/>
                </a:cxn>
                <a:cxn ang="0">
                  <a:pos x="304" y="2185"/>
                </a:cxn>
                <a:cxn ang="0">
                  <a:pos x="217" y="2444"/>
                </a:cxn>
                <a:cxn ang="0">
                  <a:pos x="118" y="2615"/>
                </a:cxn>
                <a:cxn ang="0">
                  <a:pos x="91" y="2761"/>
                </a:cxn>
                <a:cxn ang="0">
                  <a:pos x="99" y="2921"/>
                </a:cxn>
                <a:cxn ang="0">
                  <a:pos x="112" y="3082"/>
                </a:cxn>
                <a:cxn ang="0">
                  <a:pos x="114" y="3242"/>
                </a:cxn>
                <a:cxn ang="0">
                  <a:pos x="99" y="3373"/>
                </a:cxn>
                <a:cxn ang="0">
                  <a:pos x="126" y="3462"/>
                </a:cxn>
                <a:cxn ang="0">
                  <a:pos x="154" y="3553"/>
                </a:cxn>
                <a:cxn ang="0">
                  <a:pos x="177" y="3647"/>
                </a:cxn>
                <a:cxn ang="0">
                  <a:pos x="185" y="3742"/>
                </a:cxn>
                <a:cxn ang="0">
                  <a:pos x="181" y="3837"/>
                </a:cxn>
                <a:cxn ang="0">
                  <a:pos x="88" y="3688"/>
                </a:cxn>
                <a:cxn ang="0">
                  <a:pos x="38" y="3527"/>
                </a:cxn>
                <a:cxn ang="0">
                  <a:pos x="19" y="3356"/>
                </a:cxn>
                <a:cxn ang="0">
                  <a:pos x="23" y="3181"/>
                </a:cxn>
                <a:cxn ang="0">
                  <a:pos x="32" y="3004"/>
                </a:cxn>
                <a:cxn ang="0">
                  <a:pos x="0" y="2799"/>
                </a:cxn>
                <a:cxn ang="0">
                  <a:pos x="27" y="2600"/>
                </a:cxn>
                <a:cxn ang="0">
                  <a:pos x="110" y="2417"/>
                </a:cxn>
                <a:cxn ang="0">
                  <a:pos x="198" y="2231"/>
                </a:cxn>
                <a:cxn ang="0">
                  <a:pos x="255" y="2033"/>
                </a:cxn>
                <a:cxn ang="0">
                  <a:pos x="247" y="1834"/>
                </a:cxn>
                <a:cxn ang="0">
                  <a:pos x="240" y="1674"/>
                </a:cxn>
                <a:cxn ang="0">
                  <a:pos x="245" y="1515"/>
                </a:cxn>
                <a:cxn ang="0">
                  <a:pos x="261" y="1357"/>
                </a:cxn>
                <a:cxn ang="0">
                  <a:pos x="297" y="1205"/>
                </a:cxn>
                <a:cxn ang="0">
                  <a:pos x="350" y="1062"/>
                </a:cxn>
                <a:cxn ang="0">
                  <a:pos x="316" y="918"/>
                </a:cxn>
                <a:cxn ang="0">
                  <a:pos x="356" y="787"/>
                </a:cxn>
                <a:cxn ang="0">
                  <a:pos x="424" y="663"/>
                </a:cxn>
                <a:cxn ang="0">
                  <a:pos x="479" y="542"/>
                </a:cxn>
                <a:cxn ang="0">
                  <a:pos x="477" y="418"/>
                </a:cxn>
                <a:cxn ang="0">
                  <a:pos x="432" y="325"/>
                </a:cxn>
                <a:cxn ang="0">
                  <a:pos x="415" y="221"/>
                </a:cxn>
                <a:cxn ang="0">
                  <a:pos x="415" y="114"/>
                </a:cxn>
                <a:cxn ang="0">
                  <a:pos x="424" y="31"/>
                </a:cxn>
                <a:cxn ang="0">
                  <a:pos x="447" y="0"/>
                </a:cxn>
                <a:cxn ang="0">
                  <a:pos x="466" y="29"/>
                </a:cxn>
              </a:cxnLst>
              <a:rect l="0" t="0" r="r" b="b"/>
              <a:pathLst>
                <a:path w="589" h="3837">
                  <a:moveTo>
                    <a:pt x="466" y="29"/>
                  </a:moveTo>
                  <a:lnTo>
                    <a:pt x="472" y="57"/>
                  </a:lnTo>
                  <a:lnTo>
                    <a:pt x="479" y="89"/>
                  </a:lnTo>
                  <a:lnTo>
                    <a:pt x="487" y="120"/>
                  </a:lnTo>
                  <a:lnTo>
                    <a:pt x="494" y="150"/>
                  </a:lnTo>
                  <a:lnTo>
                    <a:pt x="500" y="181"/>
                  </a:lnTo>
                  <a:lnTo>
                    <a:pt x="510" y="211"/>
                  </a:lnTo>
                  <a:lnTo>
                    <a:pt x="515" y="241"/>
                  </a:lnTo>
                  <a:lnTo>
                    <a:pt x="523" y="274"/>
                  </a:lnTo>
                  <a:lnTo>
                    <a:pt x="530" y="302"/>
                  </a:lnTo>
                  <a:lnTo>
                    <a:pt x="538" y="333"/>
                  </a:lnTo>
                  <a:lnTo>
                    <a:pt x="546" y="365"/>
                  </a:lnTo>
                  <a:lnTo>
                    <a:pt x="553" y="395"/>
                  </a:lnTo>
                  <a:lnTo>
                    <a:pt x="561" y="424"/>
                  </a:lnTo>
                  <a:lnTo>
                    <a:pt x="568" y="456"/>
                  </a:lnTo>
                  <a:lnTo>
                    <a:pt x="580" y="488"/>
                  </a:lnTo>
                  <a:lnTo>
                    <a:pt x="589" y="521"/>
                  </a:lnTo>
                  <a:lnTo>
                    <a:pt x="572" y="553"/>
                  </a:lnTo>
                  <a:lnTo>
                    <a:pt x="557" y="585"/>
                  </a:lnTo>
                  <a:lnTo>
                    <a:pt x="540" y="618"/>
                  </a:lnTo>
                  <a:lnTo>
                    <a:pt x="523" y="652"/>
                  </a:lnTo>
                  <a:lnTo>
                    <a:pt x="502" y="686"/>
                  </a:lnTo>
                  <a:lnTo>
                    <a:pt x="485" y="720"/>
                  </a:lnTo>
                  <a:lnTo>
                    <a:pt x="466" y="755"/>
                  </a:lnTo>
                  <a:lnTo>
                    <a:pt x="453" y="789"/>
                  </a:lnTo>
                  <a:lnTo>
                    <a:pt x="435" y="823"/>
                  </a:lnTo>
                  <a:lnTo>
                    <a:pt x="424" y="857"/>
                  </a:lnTo>
                  <a:lnTo>
                    <a:pt x="415" y="893"/>
                  </a:lnTo>
                  <a:lnTo>
                    <a:pt x="409" y="929"/>
                  </a:lnTo>
                  <a:lnTo>
                    <a:pt x="407" y="967"/>
                  </a:lnTo>
                  <a:lnTo>
                    <a:pt x="411" y="1005"/>
                  </a:lnTo>
                  <a:lnTo>
                    <a:pt x="418" y="1043"/>
                  </a:lnTo>
                  <a:lnTo>
                    <a:pt x="432" y="1087"/>
                  </a:lnTo>
                  <a:lnTo>
                    <a:pt x="390" y="1167"/>
                  </a:lnTo>
                  <a:lnTo>
                    <a:pt x="361" y="1254"/>
                  </a:lnTo>
                  <a:lnTo>
                    <a:pt x="340" y="1340"/>
                  </a:lnTo>
                  <a:lnTo>
                    <a:pt x="329" y="1433"/>
                  </a:lnTo>
                  <a:lnTo>
                    <a:pt x="319" y="1526"/>
                  </a:lnTo>
                  <a:lnTo>
                    <a:pt x="318" y="1621"/>
                  </a:lnTo>
                  <a:lnTo>
                    <a:pt x="318" y="1716"/>
                  </a:lnTo>
                  <a:lnTo>
                    <a:pt x="321" y="1809"/>
                  </a:lnTo>
                  <a:lnTo>
                    <a:pt x="319" y="1904"/>
                  </a:lnTo>
                  <a:lnTo>
                    <a:pt x="319" y="1999"/>
                  </a:lnTo>
                  <a:lnTo>
                    <a:pt x="314" y="2092"/>
                  </a:lnTo>
                  <a:lnTo>
                    <a:pt x="304" y="2185"/>
                  </a:lnTo>
                  <a:lnTo>
                    <a:pt x="283" y="2273"/>
                  </a:lnTo>
                  <a:lnTo>
                    <a:pt x="257" y="2360"/>
                  </a:lnTo>
                  <a:lnTo>
                    <a:pt x="217" y="2444"/>
                  </a:lnTo>
                  <a:lnTo>
                    <a:pt x="167" y="2527"/>
                  </a:lnTo>
                  <a:lnTo>
                    <a:pt x="137" y="2569"/>
                  </a:lnTo>
                  <a:lnTo>
                    <a:pt x="118" y="2615"/>
                  </a:lnTo>
                  <a:lnTo>
                    <a:pt x="103" y="2662"/>
                  </a:lnTo>
                  <a:lnTo>
                    <a:pt x="95" y="2714"/>
                  </a:lnTo>
                  <a:lnTo>
                    <a:pt x="91" y="2761"/>
                  </a:lnTo>
                  <a:lnTo>
                    <a:pt x="91" y="2814"/>
                  </a:lnTo>
                  <a:lnTo>
                    <a:pt x="93" y="2868"/>
                  </a:lnTo>
                  <a:lnTo>
                    <a:pt x="99" y="2921"/>
                  </a:lnTo>
                  <a:lnTo>
                    <a:pt x="103" y="2976"/>
                  </a:lnTo>
                  <a:lnTo>
                    <a:pt x="109" y="3029"/>
                  </a:lnTo>
                  <a:lnTo>
                    <a:pt x="112" y="3082"/>
                  </a:lnTo>
                  <a:lnTo>
                    <a:pt x="116" y="3137"/>
                  </a:lnTo>
                  <a:lnTo>
                    <a:pt x="114" y="3189"/>
                  </a:lnTo>
                  <a:lnTo>
                    <a:pt x="114" y="3242"/>
                  </a:lnTo>
                  <a:lnTo>
                    <a:pt x="105" y="3293"/>
                  </a:lnTo>
                  <a:lnTo>
                    <a:pt x="93" y="3344"/>
                  </a:lnTo>
                  <a:lnTo>
                    <a:pt x="99" y="3373"/>
                  </a:lnTo>
                  <a:lnTo>
                    <a:pt x="109" y="3401"/>
                  </a:lnTo>
                  <a:lnTo>
                    <a:pt x="116" y="3432"/>
                  </a:lnTo>
                  <a:lnTo>
                    <a:pt x="126" y="3462"/>
                  </a:lnTo>
                  <a:lnTo>
                    <a:pt x="135" y="3493"/>
                  </a:lnTo>
                  <a:lnTo>
                    <a:pt x="145" y="3523"/>
                  </a:lnTo>
                  <a:lnTo>
                    <a:pt x="154" y="3553"/>
                  </a:lnTo>
                  <a:lnTo>
                    <a:pt x="164" y="3586"/>
                  </a:lnTo>
                  <a:lnTo>
                    <a:pt x="169" y="3616"/>
                  </a:lnTo>
                  <a:lnTo>
                    <a:pt x="177" y="3647"/>
                  </a:lnTo>
                  <a:lnTo>
                    <a:pt x="181" y="3677"/>
                  </a:lnTo>
                  <a:lnTo>
                    <a:pt x="185" y="3711"/>
                  </a:lnTo>
                  <a:lnTo>
                    <a:pt x="185" y="3742"/>
                  </a:lnTo>
                  <a:lnTo>
                    <a:pt x="186" y="3774"/>
                  </a:lnTo>
                  <a:lnTo>
                    <a:pt x="183" y="3804"/>
                  </a:lnTo>
                  <a:lnTo>
                    <a:pt x="181" y="3837"/>
                  </a:lnTo>
                  <a:lnTo>
                    <a:pt x="143" y="3787"/>
                  </a:lnTo>
                  <a:lnTo>
                    <a:pt x="114" y="3738"/>
                  </a:lnTo>
                  <a:lnTo>
                    <a:pt x="88" y="3688"/>
                  </a:lnTo>
                  <a:lnTo>
                    <a:pt x="69" y="3635"/>
                  </a:lnTo>
                  <a:lnTo>
                    <a:pt x="50" y="3580"/>
                  </a:lnTo>
                  <a:lnTo>
                    <a:pt x="38" y="3527"/>
                  </a:lnTo>
                  <a:lnTo>
                    <a:pt x="29" y="3470"/>
                  </a:lnTo>
                  <a:lnTo>
                    <a:pt x="23" y="3413"/>
                  </a:lnTo>
                  <a:lnTo>
                    <a:pt x="19" y="3356"/>
                  </a:lnTo>
                  <a:lnTo>
                    <a:pt x="19" y="3297"/>
                  </a:lnTo>
                  <a:lnTo>
                    <a:pt x="19" y="3238"/>
                  </a:lnTo>
                  <a:lnTo>
                    <a:pt x="23" y="3181"/>
                  </a:lnTo>
                  <a:lnTo>
                    <a:pt x="23" y="3122"/>
                  </a:lnTo>
                  <a:lnTo>
                    <a:pt x="29" y="3063"/>
                  </a:lnTo>
                  <a:lnTo>
                    <a:pt x="32" y="3004"/>
                  </a:lnTo>
                  <a:lnTo>
                    <a:pt x="34" y="2947"/>
                  </a:lnTo>
                  <a:lnTo>
                    <a:pt x="12" y="2871"/>
                  </a:lnTo>
                  <a:lnTo>
                    <a:pt x="0" y="2799"/>
                  </a:lnTo>
                  <a:lnTo>
                    <a:pt x="0" y="2731"/>
                  </a:lnTo>
                  <a:lnTo>
                    <a:pt x="12" y="2666"/>
                  </a:lnTo>
                  <a:lnTo>
                    <a:pt x="27" y="2600"/>
                  </a:lnTo>
                  <a:lnTo>
                    <a:pt x="50" y="2539"/>
                  </a:lnTo>
                  <a:lnTo>
                    <a:pt x="78" y="2476"/>
                  </a:lnTo>
                  <a:lnTo>
                    <a:pt x="110" y="2417"/>
                  </a:lnTo>
                  <a:lnTo>
                    <a:pt x="139" y="2356"/>
                  </a:lnTo>
                  <a:lnTo>
                    <a:pt x="169" y="2294"/>
                  </a:lnTo>
                  <a:lnTo>
                    <a:pt x="198" y="2231"/>
                  </a:lnTo>
                  <a:lnTo>
                    <a:pt x="224" y="2168"/>
                  </a:lnTo>
                  <a:lnTo>
                    <a:pt x="242" y="2102"/>
                  </a:lnTo>
                  <a:lnTo>
                    <a:pt x="255" y="2033"/>
                  </a:lnTo>
                  <a:lnTo>
                    <a:pt x="259" y="1963"/>
                  </a:lnTo>
                  <a:lnTo>
                    <a:pt x="251" y="1889"/>
                  </a:lnTo>
                  <a:lnTo>
                    <a:pt x="247" y="1834"/>
                  </a:lnTo>
                  <a:lnTo>
                    <a:pt x="243" y="1782"/>
                  </a:lnTo>
                  <a:lnTo>
                    <a:pt x="240" y="1729"/>
                  </a:lnTo>
                  <a:lnTo>
                    <a:pt x="240" y="1674"/>
                  </a:lnTo>
                  <a:lnTo>
                    <a:pt x="240" y="1621"/>
                  </a:lnTo>
                  <a:lnTo>
                    <a:pt x="242" y="1568"/>
                  </a:lnTo>
                  <a:lnTo>
                    <a:pt x="245" y="1515"/>
                  </a:lnTo>
                  <a:lnTo>
                    <a:pt x="251" y="1463"/>
                  </a:lnTo>
                  <a:lnTo>
                    <a:pt x="255" y="1408"/>
                  </a:lnTo>
                  <a:lnTo>
                    <a:pt x="261" y="1357"/>
                  </a:lnTo>
                  <a:lnTo>
                    <a:pt x="272" y="1306"/>
                  </a:lnTo>
                  <a:lnTo>
                    <a:pt x="283" y="1256"/>
                  </a:lnTo>
                  <a:lnTo>
                    <a:pt x="297" y="1205"/>
                  </a:lnTo>
                  <a:lnTo>
                    <a:pt x="310" y="1155"/>
                  </a:lnTo>
                  <a:lnTo>
                    <a:pt x="329" y="1108"/>
                  </a:lnTo>
                  <a:lnTo>
                    <a:pt x="350" y="1062"/>
                  </a:lnTo>
                  <a:lnTo>
                    <a:pt x="327" y="1011"/>
                  </a:lnTo>
                  <a:lnTo>
                    <a:pt x="318" y="964"/>
                  </a:lnTo>
                  <a:lnTo>
                    <a:pt x="316" y="918"/>
                  </a:lnTo>
                  <a:lnTo>
                    <a:pt x="325" y="874"/>
                  </a:lnTo>
                  <a:lnTo>
                    <a:pt x="338" y="831"/>
                  </a:lnTo>
                  <a:lnTo>
                    <a:pt x="356" y="787"/>
                  </a:lnTo>
                  <a:lnTo>
                    <a:pt x="378" y="743"/>
                  </a:lnTo>
                  <a:lnTo>
                    <a:pt x="403" y="705"/>
                  </a:lnTo>
                  <a:lnTo>
                    <a:pt x="424" y="663"/>
                  </a:lnTo>
                  <a:lnTo>
                    <a:pt x="447" y="621"/>
                  </a:lnTo>
                  <a:lnTo>
                    <a:pt x="466" y="582"/>
                  </a:lnTo>
                  <a:lnTo>
                    <a:pt x="479" y="542"/>
                  </a:lnTo>
                  <a:lnTo>
                    <a:pt x="487" y="500"/>
                  </a:lnTo>
                  <a:lnTo>
                    <a:pt x="487" y="458"/>
                  </a:lnTo>
                  <a:lnTo>
                    <a:pt x="477" y="418"/>
                  </a:lnTo>
                  <a:lnTo>
                    <a:pt x="456" y="376"/>
                  </a:lnTo>
                  <a:lnTo>
                    <a:pt x="443" y="354"/>
                  </a:lnTo>
                  <a:lnTo>
                    <a:pt x="432" y="325"/>
                  </a:lnTo>
                  <a:lnTo>
                    <a:pt x="424" y="293"/>
                  </a:lnTo>
                  <a:lnTo>
                    <a:pt x="420" y="259"/>
                  </a:lnTo>
                  <a:lnTo>
                    <a:pt x="415" y="221"/>
                  </a:lnTo>
                  <a:lnTo>
                    <a:pt x="413" y="184"/>
                  </a:lnTo>
                  <a:lnTo>
                    <a:pt x="411" y="146"/>
                  </a:lnTo>
                  <a:lnTo>
                    <a:pt x="415" y="114"/>
                  </a:lnTo>
                  <a:lnTo>
                    <a:pt x="415" y="80"/>
                  </a:lnTo>
                  <a:lnTo>
                    <a:pt x="420" y="53"/>
                  </a:lnTo>
                  <a:lnTo>
                    <a:pt x="424" y="31"/>
                  </a:lnTo>
                  <a:lnTo>
                    <a:pt x="432" y="13"/>
                  </a:lnTo>
                  <a:lnTo>
                    <a:pt x="437" y="2"/>
                  </a:lnTo>
                  <a:lnTo>
                    <a:pt x="447" y="0"/>
                  </a:lnTo>
                  <a:lnTo>
                    <a:pt x="456" y="10"/>
                  </a:lnTo>
                  <a:lnTo>
                    <a:pt x="466" y="29"/>
                  </a:lnTo>
                  <a:lnTo>
                    <a:pt x="466" y="29"/>
                  </a:lnTo>
                  <a:close/>
                </a:path>
              </a:pathLst>
            </a:custGeom>
            <a:solidFill>
              <a:srgbClr val="AD91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43" name="Freeform 431"/>
            <p:cNvSpPr>
              <a:spLocks/>
            </p:cNvSpPr>
            <p:nvPr/>
          </p:nvSpPr>
          <p:spPr bwMode="auto">
            <a:xfrm>
              <a:off x="2744" y="802"/>
              <a:ext cx="66" cy="1031"/>
            </a:xfrm>
            <a:custGeom>
              <a:avLst/>
              <a:gdLst/>
              <a:ahLst/>
              <a:cxnLst>
                <a:cxn ang="0">
                  <a:pos x="55" y="70"/>
                </a:cxn>
                <a:cxn ang="0">
                  <a:pos x="78" y="186"/>
                </a:cxn>
                <a:cxn ang="0">
                  <a:pos x="68" y="313"/>
                </a:cxn>
                <a:cxn ang="0">
                  <a:pos x="48" y="440"/>
                </a:cxn>
                <a:cxn ang="0">
                  <a:pos x="48" y="564"/>
                </a:cxn>
                <a:cxn ang="0">
                  <a:pos x="80" y="672"/>
                </a:cxn>
                <a:cxn ang="0">
                  <a:pos x="97" y="764"/>
                </a:cxn>
                <a:cxn ang="0">
                  <a:pos x="114" y="859"/>
                </a:cxn>
                <a:cxn ang="0">
                  <a:pos x="127" y="954"/>
                </a:cxn>
                <a:cxn ang="0">
                  <a:pos x="129" y="1049"/>
                </a:cxn>
                <a:cxn ang="0">
                  <a:pos x="124" y="1145"/>
                </a:cxn>
                <a:cxn ang="0">
                  <a:pos x="97" y="1195"/>
                </a:cxn>
                <a:cxn ang="0">
                  <a:pos x="76" y="1250"/>
                </a:cxn>
                <a:cxn ang="0">
                  <a:pos x="63" y="1307"/>
                </a:cxn>
                <a:cxn ang="0">
                  <a:pos x="61" y="1364"/>
                </a:cxn>
                <a:cxn ang="0">
                  <a:pos x="72" y="1421"/>
                </a:cxn>
                <a:cxn ang="0">
                  <a:pos x="95" y="1516"/>
                </a:cxn>
                <a:cxn ang="0">
                  <a:pos x="107" y="1634"/>
                </a:cxn>
                <a:cxn ang="0">
                  <a:pos x="110" y="1753"/>
                </a:cxn>
                <a:cxn ang="0">
                  <a:pos x="101" y="1868"/>
                </a:cxn>
                <a:cxn ang="0">
                  <a:pos x="88" y="1983"/>
                </a:cxn>
                <a:cxn ang="0">
                  <a:pos x="65" y="2037"/>
                </a:cxn>
                <a:cxn ang="0">
                  <a:pos x="53" y="1963"/>
                </a:cxn>
                <a:cxn ang="0">
                  <a:pos x="55" y="1885"/>
                </a:cxn>
                <a:cxn ang="0">
                  <a:pos x="67" y="1807"/>
                </a:cxn>
                <a:cxn ang="0">
                  <a:pos x="74" y="1727"/>
                </a:cxn>
                <a:cxn ang="0">
                  <a:pos x="76" y="1651"/>
                </a:cxn>
                <a:cxn ang="0">
                  <a:pos x="61" y="1562"/>
                </a:cxn>
                <a:cxn ang="0">
                  <a:pos x="40" y="1474"/>
                </a:cxn>
                <a:cxn ang="0">
                  <a:pos x="21" y="1387"/>
                </a:cxn>
                <a:cxn ang="0">
                  <a:pos x="15" y="1297"/>
                </a:cxn>
                <a:cxn ang="0">
                  <a:pos x="36" y="1212"/>
                </a:cxn>
                <a:cxn ang="0">
                  <a:pos x="68" y="1113"/>
                </a:cxn>
                <a:cxn ang="0">
                  <a:pos x="80" y="1007"/>
                </a:cxn>
                <a:cxn ang="0">
                  <a:pos x="76" y="898"/>
                </a:cxn>
                <a:cxn ang="0">
                  <a:pos x="59" y="788"/>
                </a:cxn>
                <a:cxn ang="0">
                  <a:pos x="36" y="680"/>
                </a:cxn>
                <a:cxn ang="0">
                  <a:pos x="10" y="577"/>
                </a:cxn>
                <a:cxn ang="0">
                  <a:pos x="2" y="477"/>
                </a:cxn>
                <a:cxn ang="0">
                  <a:pos x="17" y="370"/>
                </a:cxn>
                <a:cxn ang="0">
                  <a:pos x="36" y="264"/>
                </a:cxn>
                <a:cxn ang="0">
                  <a:pos x="36" y="161"/>
                </a:cxn>
                <a:cxn ang="0">
                  <a:pos x="0" y="64"/>
                </a:cxn>
                <a:cxn ang="0">
                  <a:pos x="2" y="34"/>
                </a:cxn>
                <a:cxn ang="0">
                  <a:pos x="4" y="7"/>
                </a:cxn>
                <a:cxn ang="0">
                  <a:pos x="6" y="0"/>
                </a:cxn>
              </a:cxnLst>
              <a:rect l="0" t="0" r="r" b="b"/>
              <a:pathLst>
                <a:path w="131" h="2061">
                  <a:moveTo>
                    <a:pt x="6" y="0"/>
                  </a:moveTo>
                  <a:lnTo>
                    <a:pt x="34" y="34"/>
                  </a:lnTo>
                  <a:lnTo>
                    <a:pt x="55" y="70"/>
                  </a:lnTo>
                  <a:lnTo>
                    <a:pt x="68" y="108"/>
                  </a:lnTo>
                  <a:lnTo>
                    <a:pt x="76" y="148"/>
                  </a:lnTo>
                  <a:lnTo>
                    <a:pt x="78" y="186"/>
                  </a:lnTo>
                  <a:lnTo>
                    <a:pt x="76" y="228"/>
                  </a:lnTo>
                  <a:lnTo>
                    <a:pt x="70" y="269"/>
                  </a:lnTo>
                  <a:lnTo>
                    <a:pt x="68" y="313"/>
                  </a:lnTo>
                  <a:lnTo>
                    <a:pt x="59" y="355"/>
                  </a:lnTo>
                  <a:lnTo>
                    <a:pt x="53" y="399"/>
                  </a:lnTo>
                  <a:lnTo>
                    <a:pt x="48" y="440"/>
                  </a:lnTo>
                  <a:lnTo>
                    <a:pt x="44" y="482"/>
                  </a:lnTo>
                  <a:lnTo>
                    <a:pt x="44" y="524"/>
                  </a:lnTo>
                  <a:lnTo>
                    <a:pt x="48" y="564"/>
                  </a:lnTo>
                  <a:lnTo>
                    <a:pt x="59" y="604"/>
                  </a:lnTo>
                  <a:lnTo>
                    <a:pt x="76" y="642"/>
                  </a:lnTo>
                  <a:lnTo>
                    <a:pt x="80" y="672"/>
                  </a:lnTo>
                  <a:lnTo>
                    <a:pt x="84" y="701"/>
                  </a:lnTo>
                  <a:lnTo>
                    <a:pt x="91" y="733"/>
                  </a:lnTo>
                  <a:lnTo>
                    <a:pt x="97" y="764"/>
                  </a:lnTo>
                  <a:lnTo>
                    <a:pt x="103" y="794"/>
                  </a:lnTo>
                  <a:lnTo>
                    <a:pt x="108" y="826"/>
                  </a:lnTo>
                  <a:lnTo>
                    <a:pt x="114" y="859"/>
                  </a:lnTo>
                  <a:lnTo>
                    <a:pt x="120" y="891"/>
                  </a:lnTo>
                  <a:lnTo>
                    <a:pt x="124" y="921"/>
                  </a:lnTo>
                  <a:lnTo>
                    <a:pt x="127" y="954"/>
                  </a:lnTo>
                  <a:lnTo>
                    <a:pt x="127" y="986"/>
                  </a:lnTo>
                  <a:lnTo>
                    <a:pt x="131" y="1018"/>
                  </a:lnTo>
                  <a:lnTo>
                    <a:pt x="129" y="1049"/>
                  </a:lnTo>
                  <a:lnTo>
                    <a:pt x="129" y="1081"/>
                  </a:lnTo>
                  <a:lnTo>
                    <a:pt x="127" y="1113"/>
                  </a:lnTo>
                  <a:lnTo>
                    <a:pt x="124" y="1145"/>
                  </a:lnTo>
                  <a:lnTo>
                    <a:pt x="114" y="1161"/>
                  </a:lnTo>
                  <a:lnTo>
                    <a:pt x="105" y="1180"/>
                  </a:lnTo>
                  <a:lnTo>
                    <a:pt x="97" y="1195"/>
                  </a:lnTo>
                  <a:lnTo>
                    <a:pt x="91" y="1216"/>
                  </a:lnTo>
                  <a:lnTo>
                    <a:pt x="82" y="1233"/>
                  </a:lnTo>
                  <a:lnTo>
                    <a:pt x="76" y="1250"/>
                  </a:lnTo>
                  <a:lnTo>
                    <a:pt x="70" y="1271"/>
                  </a:lnTo>
                  <a:lnTo>
                    <a:pt x="68" y="1290"/>
                  </a:lnTo>
                  <a:lnTo>
                    <a:pt x="63" y="1307"/>
                  </a:lnTo>
                  <a:lnTo>
                    <a:pt x="61" y="1328"/>
                  </a:lnTo>
                  <a:lnTo>
                    <a:pt x="59" y="1345"/>
                  </a:lnTo>
                  <a:lnTo>
                    <a:pt x="61" y="1364"/>
                  </a:lnTo>
                  <a:lnTo>
                    <a:pt x="61" y="1383"/>
                  </a:lnTo>
                  <a:lnTo>
                    <a:pt x="67" y="1402"/>
                  </a:lnTo>
                  <a:lnTo>
                    <a:pt x="72" y="1421"/>
                  </a:lnTo>
                  <a:lnTo>
                    <a:pt x="82" y="1442"/>
                  </a:lnTo>
                  <a:lnTo>
                    <a:pt x="89" y="1478"/>
                  </a:lnTo>
                  <a:lnTo>
                    <a:pt x="95" y="1516"/>
                  </a:lnTo>
                  <a:lnTo>
                    <a:pt x="101" y="1556"/>
                  </a:lnTo>
                  <a:lnTo>
                    <a:pt x="105" y="1594"/>
                  </a:lnTo>
                  <a:lnTo>
                    <a:pt x="107" y="1634"/>
                  </a:lnTo>
                  <a:lnTo>
                    <a:pt x="110" y="1674"/>
                  </a:lnTo>
                  <a:lnTo>
                    <a:pt x="110" y="1712"/>
                  </a:lnTo>
                  <a:lnTo>
                    <a:pt x="110" y="1753"/>
                  </a:lnTo>
                  <a:lnTo>
                    <a:pt x="107" y="1790"/>
                  </a:lnTo>
                  <a:lnTo>
                    <a:pt x="105" y="1830"/>
                  </a:lnTo>
                  <a:lnTo>
                    <a:pt x="101" y="1868"/>
                  </a:lnTo>
                  <a:lnTo>
                    <a:pt x="97" y="1907"/>
                  </a:lnTo>
                  <a:lnTo>
                    <a:pt x="93" y="1945"/>
                  </a:lnTo>
                  <a:lnTo>
                    <a:pt x="88" y="1983"/>
                  </a:lnTo>
                  <a:lnTo>
                    <a:pt x="82" y="2021"/>
                  </a:lnTo>
                  <a:lnTo>
                    <a:pt x="76" y="2061"/>
                  </a:lnTo>
                  <a:lnTo>
                    <a:pt x="65" y="2037"/>
                  </a:lnTo>
                  <a:lnTo>
                    <a:pt x="59" y="2012"/>
                  </a:lnTo>
                  <a:lnTo>
                    <a:pt x="53" y="1987"/>
                  </a:lnTo>
                  <a:lnTo>
                    <a:pt x="53" y="1963"/>
                  </a:lnTo>
                  <a:lnTo>
                    <a:pt x="51" y="1936"/>
                  </a:lnTo>
                  <a:lnTo>
                    <a:pt x="53" y="1911"/>
                  </a:lnTo>
                  <a:lnTo>
                    <a:pt x="55" y="1885"/>
                  </a:lnTo>
                  <a:lnTo>
                    <a:pt x="59" y="1860"/>
                  </a:lnTo>
                  <a:lnTo>
                    <a:pt x="61" y="1833"/>
                  </a:lnTo>
                  <a:lnTo>
                    <a:pt x="67" y="1807"/>
                  </a:lnTo>
                  <a:lnTo>
                    <a:pt x="70" y="1780"/>
                  </a:lnTo>
                  <a:lnTo>
                    <a:pt x="72" y="1753"/>
                  </a:lnTo>
                  <a:lnTo>
                    <a:pt x="74" y="1727"/>
                  </a:lnTo>
                  <a:lnTo>
                    <a:pt x="76" y="1700"/>
                  </a:lnTo>
                  <a:lnTo>
                    <a:pt x="76" y="1676"/>
                  </a:lnTo>
                  <a:lnTo>
                    <a:pt x="76" y="1651"/>
                  </a:lnTo>
                  <a:lnTo>
                    <a:pt x="72" y="1620"/>
                  </a:lnTo>
                  <a:lnTo>
                    <a:pt x="68" y="1592"/>
                  </a:lnTo>
                  <a:lnTo>
                    <a:pt x="61" y="1562"/>
                  </a:lnTo>
                  <a:lnTo>
                    <a:pt x="57" y="1533"/>
                  </a:lnTo>
                  <a:lnTo>
                    <a:pt x="48" y="1503"/>
                  </a:lnTo>
                  <a:lnTo>
                    <a:pt x="40" y="1474"/>
                  </a:lnTo>
                  <a:lnTo>
                    <a:pt x="32" y="1444"/>
                  </a:lnTo>
                  <a:lnTo>
                    <a:pt x="27" y="1415"/>
                  </a:lnTo>
                  <a:lnTo>
                    <a:pt x="21" y="1387"/>
                  </a:lnTo>
                  <a:lnTo>
                    <a:pt x="15" y="1356"/>
                  </a:lnTo>
                  <a:lnTo>
                    <a:pt x="13" y="1328"/>
                  </a:lnTo>
                  <a:lnTo>
                    <a:pt x="15" y="1297"/>
                  </a:lnTo>
                  <a:lnTo>
                    <a:pt x="17" y="1269"/>
                  </a:lnTo>
                  <a:lnTo>
                    <a:pt x="25" y="1239"/>
                  </a:lnTo>
                  <a:lnTo>
                    <a:pt x="36" y="1212"/>
                  </a:lnTo>
                  <a:lnTo>
                    <a:pt x="51" y="1183"/>
                  </a:lnTo>
                  <a:lnTo>
                    <a:pt x="59" y="1147"/>
                  </a:lnTo>
                  <a:lnTo>
                    <a:pt x="68" y="1113"/>
                  </a:lnTo>
                  <a:lnTo>
                    <a:pt x="72" y="1077"/>
                  </a:lnTo>
                  <a:lnTo>
                    <a:pt x="78" y="1043"/>
                  </a:lnTo>
                  <a:lnTo>
                    <a:pt x="80" y="1007"/>
                  </a:lnTo>
                  <a:lnTo>
                    <a:pt x="80" y="971"/>
                  </a:lnTo>
                  <a:lnTo>
                    <a:pt x="78" y="935"/>
                  </a:lnTo>
                  <a:lnTo>
                    <a:pt x="76" y="898"/>
                  </a:lnTo>
                  <a:lnTo>
                    <a:pt x="70" y="860"/>
                  </a:lnTo>
                  <a:lnTo>
                    <a:pt x="67" y="824"/>
                  </a:lnTo>
                  <a:lnTo>
                    <a:pt x="59" y="788"/>
                  </a:lnTo>
                  <a:lnTo>
                    <a:pt x="53" y="752"/>
                  </a:lnTo>
                  <a:lnTo>
                    <a:pt x="46" y="716"/>
                  </a:lnTo>
                  <a:lnTo>
                    <a:pt x="36" y="680"/>
                  </a:lnTo>
                  <a:lnTo>
                    <a:pt x="29" y="646"/>
                  </a:lnTo>
                  <a:lnTo>
                    <a:pt x="23" y="611"/>
                  </a:lnTo>
                  <a:lnTo>
                    <a:pt x="10" y="577"/>
                  </a:lnTo>
                  <a:lnTo>
                    <a:pt x="2" y="543"/>
                  </a:lnTo>
                  <a:lnTo>
                    <a:pt x="0" y="509"/>
                  </a:lnTo>
                  <a:lnTo>
                    <a:pt x="2" y="477"/>
                  </a:lnTo>
                  <a:lnTo>
                    <a:pt x="4" y="440"/>
                  </a:lnTo>
                  <a:lnTo>
                    <a:pt x="11" y="406"/>
                  </a:lnTo>
                  <a:lnTo>
                    <a:pt x="17" y="370"/>
                  </a:lnTo>
                  <a:lnTo>
                    <a:pt x="25" y="336"/>
                  </a:lnTo>
                  <a:lnTo>
                    <a:pt x="30" y="300"/>
                  </a:lnTo>
                  <a:lnTo>
                    <a:pt x="36" y="264"/>
                  </a:lnTo>
                  <a:lnTo>
                    <a:pt x="40" y="230"/>
                  </a:lnTo>
                  <a:lnTo>
                    <a:pt x="42" y="195"/>
                  </a:lnTo>
                  <a:lnTo>
                    <a:pt x="36" y="161"/>
                  </a:lnTo>
                  <a:lnTo>
                    <a:pt x="30" y="127"/>
                  </a:lnTo>
                  <a:lnTo>
                    <a:pt x="17" y="9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4" y="7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D91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44" name="Freeform 432"/>
            <p:cNvSpPr>
              <a:spLocks/>
            </p:cNvSpPr>
            <p:nvPr/>
          </p:nvSpPr>
          <p:spPr bwMode="auto">
            <a:xfrm>
              <a:off x="2790" y="745"/>
              <a:ext cx="210" cy="565"/>
            </a:xfrm>
            <a:custGeom>
              <a:avLst/>
              <a:gdLst/>
              <a:ahLst/>
              <a:cxnLst>
                <a:cxn ang="0">
                  <a:pos x="365" y="22"/>
                </a:cxn>
                <a:cxn ang="0">
                  <a:pos x="399" y="79"/>
                </a:cxn>
                <a:cxn ang="0">
                  <a:pos x="415" y="148"/>
                </a:cxn>
                <a:cxn ang="0">
                  <a:pos x="418" y="216"/>
                </a:cxn>
                <a:cxn ang="0">
                  <a:pos x="388" y="211"/>
                </a:cxn>
                <a:cxn ang="0">
                  <a:pos x="365" y="173"/>
                </a:cxn>
                <a:cxn ang="0">
                  <a:pos x="360" y="127"/>
                </a:cxn>
                <a:cxn ang="0">
                  <a:pos x="358" y="79"/>
                </a:cxn>
                <a:cxn ang="0">
                  <a:pos x="312" y="119"/>
                </a:cxn>
                <a:cxn ang="0">
                  <a:pos x="291" y="218"/>
                </a:cxn>
                <a:cxn ang="0">
                  <a:pos x="291" y="332"/>
                </a:cxn>
                <a:cxn ang="0">
                  <a:pos x="289" y="439"/>
                </a:cxn>
                <a:cxn ang="0">
                  <a:pos x="287" y="515"/>
                </a:cxn>
                <a:cxn ang="0">
                  <a:pos x="274" y="573"/>
                </a:cxn>
                <a:cxn ang="0">
                  <a:pos x="236" y="623"/>
                </a:cxn>
                <a:cxn ang="0">
                  <a:pos x="183" y="674"/>
                </a:cxn>
                <a:cxn ang="0">
                  <a:pos x="160" y="739"/>
                </a:cxn>
                <a:cxn ang="0">
                  <a:pos x="181" y="805"/>
                </a:cxn>
                <a:cxn ang="0">
                  <a:pos x="202" y="874"/>
                </a:cxn>
                <a:cxn ang="0">
                  <a:pos x="194" y="948"/>
                </a:cxn>
                <a:cxn ang="0">
                  <a:pos x="166" y="997"/>
                </a:cxn>
                <a:cxn ang="0">
                  <a:pos x="150" y="1041"/>
                </a:cxn>
                <a:cxn ang="0">
                  <a:pos x="128" y="1081"/>
                </a:cxn>
                <a:cxn ang="0">
                  <a:pos x="97" y="1119"/>
                </a:cxn>
                <a:cxn ang="0">
                  <a:pos x="63" y="1045"/>
                </a:cxn>
                <a:cxn ang="0">
                  <a:pos x="61" y="927"/>
                </a:cxn>
                <a:cxn ang="0">
                  <a:pos x="59" y="809"/>
                </a:cxn>
                <a:cxn ang="0">
                  <a:pos x="25" y="703"/>
                </a:cxn>
                <a:cxn ang="0">
                  <a:pos x="0" y="587"/>
                </a:cxn>
                <a:cxn ang="0">
                  <a:pos x="31" y="469"/>
                </a:cxn>
                <a:cxn ang="0">
                  <a:pos x="59" y="355"/>
                </a:cxn>
                <a:cxn ang="0">
                  <a:pos x="44" y="243"/>
                </a:cxn>
                <a:cxn ang="0">
                  <a:pos x="27" y="193"/>
                </a:cxn>
                <a:cxn ang="0">
                  <a:pos x="31" y="154"/>
                </a:cxn>
                <a:cxn ang="0">
                  <a:pos x="36" y="114"/>
                </a:cxn>
                <a:cxn ang="0">
                  <a:pos x="59" y="102"/>
                </a:cxn>
                <a:cxn ang="0">
                  <a:pos x="97" y="205"/>
                </a:cxn>
                <a:cxn ang="0">
                  <a:pos x="111" y="313"/>
                </a:cxn>
                <a:cxn ang="0">
                  <a:pos x="95" y="423"/>
                </a:cxn>
                <a:cxn ang="0">
                  <a:pos x="50" y="528"/>
                </a:cxn>
                <a:cxn ang="0">
                  <a:pos x="46" y="623"/>
                </a:cxn>
                <a:cxn ang="0">
                  <a:pos x="80" y="716"/>
                </a:cxn>
                <a:cxn ang="0">
                  <a:pos x="109" y="811"/>
                </a:cxn>
                <a:cxn ang="0">
                  <a:pos x="105" y="893"/>
                </a:cxn>
                <a:cxn ang="0">
                  <a:pos x="105" y="929"/>
                </a:cxn>
                <a:cxn ang="0">
                  <a:pos x="105" y="973"/>
                </a:cxn>
                <a:cxn ang="0">
                  <a:pos x="107" y="1012"/>
                </a:cxn>
                <a:cxn ang="0">
                  <a:pos x="120" y="1011"/>
                </a:cxn>
                <a:cxn ang="0">
                  <a:pos x="145" y="927"/>
                </a:cxn>
                <a:cxn ang="0">
                  <a:pos x="145" y="843"/>
                </a:cxn>
                <a:cxn ang="0">
                  <a:pos x="124" y="763"/>
                </a:cxn>
                <a:cxn ang="0">
                  <a:pos x="103" y="687"/>
                </a:cxn>
                <a:cxn ang="0">
                  <a:pos x="141" y="629"/>
                </a:cxn>
                <a:cxn ang="0">
                  <a:pos x="196" y="573"/>
                </a:cxn>
                <a:cxn ang="0">
                  <a:pos x="236" y="515"/>
                </a:cxn>
                <a:cxn ang="0">
                  <a:pos x="232" y="431"/>
                </a:cxn>
                <a:cxn ang="0">
                  <a:pos x="236" y="307"/>
                </a:cxn>
                <a:cxn ang="0">
                  <a:pos x="249" y="192"/>
                </a:cxn>
                <a:cxn ang="0">
                  <a:pos x="278" y="78"/>
                </a:cxn>
                <a:cxn ang="0">
                  <a:pos x="322" y="0"/>
                </a:cxn>
              </a:cxnLst>
              <a:rect l="0" t="0" r="r" b="b"/>
              <a:pathLst>
                <a:path w="420" h="1128">
                  <a:moveTo>
                    <a:pt x="322" y="0"/>
                  </a:moveTo>
                  <a:lnTo>
                    <a:pt x="339" y="3"/>
                  </a:lnTo>
                  <a:lnTo>
                    <a:pt x="354" y="11"/>
                  </a:lnTo>
                  <a:lnTo>
                    <a:pt x="365" y="22"/>
                  </a:lnTo>
                  <a:lnTo>
                    <a:pt x="377" y="36"/>
                  </a:lnTo>
                  <a:lnTo>
                    <a:pt x="386" y="49"/>
                  </a:lnTo>
                  <a:lnTo>
                    <a:pt x="394" y="64"/>
                  </a:lnTo>
                  <a:lnTo>
                    <a:pt x="399" y="79"/>
                  </a:lnTo>
                  <a:lnTo>
                    <a:pt x="407" y="98"/>
                  </a:lnTo>
                  <a:lnTo>
                    <a:pt x="411" y="114"/>
                  </a:lnTo>
                  <a:lnTo>
                    <a:pt x="413" y="133"/>
                  </a:lnTo>
                  <a:lnTo>
                    <a:pt x="415" y="148"/>
                  </a:lnTo>
                  <a:lnTo>
                    <a:pt x="418" y="169"/>
                  </a:lnTo>
                  <a:lnTo>
                    <a:pt x="418" y="184"/>
                  </a:lnTo>
                  <a:lnTo>
                    <a:pt x="418" y="201"/>
                  </a:lnTo>
                  <a:lnTo>
                    <a:pt x="418" y="216"/>
                  </a:lnTo>
                  <a:lnTo>
                    <a:pt x="420" y="233"/>
                  </a:lnTo>
                  <a:lnTo>
                    <a:pt x="407" y="226"/>
                  </a:lnTo>
                  <a:lnTo>
                    <a:pt x="398" y="218"/>
                  </a:lnTo>
                  <a:lnTo>
                    <a:pt x="388" y="211"/>
                  </a:lnTo>
                  <a:lnTo>
                    <a:pt x="380" y="203"/>
                  </a:lnTo>
                  <a:lnTo>
                    <a:pt x="375" y="193"/>
                  </a:lnTo>
                  <a:lnTo>
                    <a:pt x="369" y="182"/>
                  </a:lnTo>
                  <a:lnTo>
                    <a:pt x="365" y="173"/>
                  </a:lnTo>
                  <a:lnTo>
                    <a:pt x="365" y="163"/>
                  </a:lnTo>
                  <a:lnTo>
                    <a:pt x="361" y="150"/>
                  </a:lnTo>
                  <a:lnTo>
                    <a:pt x="360" y="138"/>
                  </a:lnTo>
                  <a:lnTo>
                    <a:pt x="360" y="127"/>
                  </a:lnTo>
                  <a:lnTo>
                    <a:pt x="360" y="116"/>
                  </a:lnTo>
                  <a:lnTo>
                    <a:pt x="358" y="102"/>
                  </a:lnTo>
                  <a:lnTo>
                    <a:pt x="358" y="93"/>
                  </a:lnTo>
                  <a:lnTo>
                    <a:pt x="358" y="79"/>
                  </a:lnTo>
                  <a:lnTo>
                    <a:pt x="360" y="70"/>
                  </a:lnTo>
                  <a:lnTo>
                    <a:pt x="339" y="83"/>
                  </a:lnTo>
                  <a:lnTo>
                    <a:pt x="323" y="100"/>
                  </a:lnTo>
                  <a:lnTo>
                    <a:pt x="312" y="119"/>
                  </a:lnTo>
                  <a:lnTo>
                    <a:pt x="304" y="142"/>
                  </a:lnTo>
                  <a:lnTo>
                    <a:pt x="297" y="165"/>
                  </a:lnTo>
                  <a:lnTo>
                    <a:pt x="293" y="193"/>
                  </a:lnTo>
                  <a:lnTo>
                    <a:pt x="291" y="218"/>
                  </a:lnTo>
                  <a:lnTo>
                    <a:pt x="291" y="249"/>
                  </a:lnTo>
                  <a:lnTo>
                    <a:pt x="289" y="275"/>
                  </a:lnTo>
                  <a:lnTo>
                    <a:pt x="289" y="306"/>
                  </a:lnTo>
                  <a:lnTo>
                    <a:pt x="291" y="332"/>
                  </a:lnTo>
                  <a:lnTo>
                    <a:pt x="293" y="363"/>
                  </a:lnTo>
                  <a:lnTo>
                    <a:pt x="291" y="389"/>
                  </a:lnTo>
                  <a:lnTo>
                    <a:pt x="291" y="414"/>
                  </a:lnTo>
                  <a:lnTo>
                    <a:pt x="289" y="439"/>
                  </a:lnTo>
                  <a:lnTo>
                    <a:pt x="287" y="463"/>
                  </a:lnTo>
                  <a:lnTo>
                    <a:pt x="287" y="480"/>
                  </a:lnTo>
                  <a:lnTo>
                    <a:pt x="289" y="499"/>
                  </a:lnTo>
                  <a:lnTo>
                    <a:pt x="287" y="515"/>
                  </a:lnTo>
                  <a:lnTo>
                    <a:pt x="287" y="532"/>
                  </a:lnTo>
                  <a:lnTo>
                    <a:pt x="283" y="547"/>
                  </a:lnTo>
                  <a:lnTo>
                    <a:pt x="280" y="560"/>
                  </a:lnTo>
                  <a:lnTo>
                    <a:pt x="274" y="573"/>
                  </a:lnTo>
                  <a:lnTo>
                    <a:pt x="266" y="587"/>
                  </a:lnTo>
                  <a:lnTo>
                    <a:pt x="257" y="598"/>
                  </a:lnTo>
                  <a:lnTo>
                    <a:pt x="247" y="611"/>
                  </a:lnTo>
                  <a:lnTo>
                    <a:pt x="236" y="623"/>
                  </a:lnTo>
                  <a:lnTo>
                    <a:pt x="225" y="636"/>
                  </a:lnTo>
                  <a:lnTo>
                    <a:pt x="209" y="648"/>
                  </a:lnTo>
                  <a:lnTo>
                    <a:pt x="196" y="661"/>
                  </a:lnTo>
                  <a:lnTo>
                    <a:pt x="183" y="674"/>
                  </a:lnTo>
                  <a:lnTo>
                    <a:pt x="168" y="691"/>
                  </a:lnTo>
                  <a:lnTo>
                    <a:pt x="160" y="706"/>
                  </a:lnTo>
                  <a:lnTo>
                    <a:pt x="160" y="724"/>
                  </a:lnTo>
                  <a:lnTo>
                    <a:pt x="160" y="739"/>
                  </a:lnTo>
                  <a:lnTo>
                    <a:pt x="166" y="756"/>
                  </a:lnTo>
                  <a:lnTo>
                    <a:pt x="169" y="773"/>
                  </a:lnTo>
                  <a:lnTo>
                    <a:pt x="175" y="790"/>
                  </a:lnTo>
                  <a:lnTo>
                    <a:pt x="181" y="805"/>
                  </a:lnTo>
                  <a:lnTo>
                    <a:pt x="188" y="824"/>
                  </a:lnTo>
                  <a:lnTo>
                    <a:pt x="194" y="840"/>
                  </a:lnTo>
                  <a:lnTo>
                    <a:pt x="198" y="859"/>
                  </a:lnTo>
                  <a:lnTo>
                    <a:pt x="202" y="874"/>
                  </a:lnTo>
                  <a:lnTo>
                    <a:pt x="204" y="893"/>
                  </a:lnTo>
                  <a:lnTo>
                    <a:pt x="202" y="910"/>
                  </a:lnTo>
                  <a:lnTo>
                    <a:pt x="200" y="927"/>
                  </a:lnTo>
                  <a:lnTo>
                    <a:pt x="194" y="948"/>
                  </a:lnTo>
                  <a:lnTo>
                    <a:pt x="185" y="967"/>
                  </a:lnTo>
                  <a:lnTo>
                    <a:pt x="175" y="976"/>
                  </a:lnTo>
                  <a:lnTo>
                    <a:pt x="171" y="986"/>
                  </a:lnTo>
                  <a:lnTo>
                    <a:pt x="166" y="997"/>
                  </a:lnTo>
                  <a:lnTo>
                    <a:pt x="162" y="1007"/>
                  </a:lnTo>
                  <a:lnTo>
                    <a:pt x="158" y="1018"/>
                  </a:lnTo>
                  <a:lnTo>
                    <a:pt x="152" y="1030"/>
                  </a:lnTo>
                  <a:lnTo>
                    <a:pt x="150" y="1041"/>
                  </a:lnTo>
                  <a:lnTo>
                    <a:pt x="147" y="1052"/>
                  </a:lnTo>
                  <a:lnTo>
                    <a:pt x="139" y="1062"/>
                  </a:lnTo>
                  <a:lnTo>
                    <a:pt x="135" y="1071"/>
                  </a:lnTo>
                  <a:lnTo>
                    <a:pt x="128" y="1081"/>
                  </a:lnTo>
                  <a:lnTo>
                    <a:pt x="124" y="1092"/>
                  </a:lnTo>
                  <a:lnTo>
                    <a:pt x="114" y="1100"/>
                  </a:lnTo>
                  <a:lnTo>
                    <a:pt x="107" y="1111"/>
                  </a:lnTo>
                  <a:lnTo>
                    <a:pt x="97" y="1119"/>
                  </a:lnTo>
                  <a:lnTo>
                    <a:pt x="88" y="1128"/>
                  </a:lnTo>
                  <a:lnTo>
                    <a:pt x="76" y="1100"/>
                  </a:lnTo>
                  <a:lnTo>
                    <a:pt x="69" y="1075"/>
                  </a:lnTo>
                  <a:lnTo>
                    <a:pt x="63" y="1045"/>
                  </a:lnTo>
                  <a:lnTo>
                    <a:pt x="61" y="1018"/>
                  </a:lnTo>
                  <a:lnTo>
                    <a:pt x="59" y="986"/>
                  </a:lnTo>
                  <a:lnTo>
                    <a:pt x="61" y="957"/>
                  </a:lnTo>
                  <a:lnTo>
                    <a:pt x="61" y="927"/>
                  </a:lnTo>
                  <a:lnTo>
                    <a:pt x="65" y="898"/>
                  </a:lnTo>
                  <a:lnTo>
                    <a:pt x="63" y="868"/>
                  </a:lnTo>
                  <a:lnTo>
                    <a:pt x="63" y="838"/>
                  </a:lnTo>
                  <a:lnTo>
                    <a:pt x="59" y="809"/>
                  </a:lnTo>
                  <a:lnTo>
                    <a:pt x="57" y="781"/>
                  </a:lnTo>
                  <a:lnTo>
                    <a:pt x="48" y="754"/>
                  </a:lnTo>
                  <a:lnTo>
                    <a:pt x="40" y="727"/>
                  </a:lnTo>
                  <a:lnTo>
                    <a:pt x="25" y="703"/>
                  </a:lnTo>
                  <a:lnTo>
                    <a:pt x="10" y="680"/>
                  </a:lnTo>
                  <a:lnTo>
                    <a:pt x="2" y="648"/>
                  </a:lnTo>
                  <a:lnTo>
                    <a:pt x="0" y="617"/>
                  </a:lnTo>
                  <a:lnTo>
                    <a:pt x="0" y="587"/>
                  </a:lnTo>
                  <a:lnTo>
                    <a:pt x="6" y="558"/>
                  </a:lnTo>
                  <a:lnTo>
                    <a:pt x="12" y="528"/>
                  </a:lnTo>
                  <a:lnTo>
                    <a:pt x="21" y="499"/>
                  </a:lnTo>
                  <a:lnTo>
                    <a:pt x="31" y="469"/>
                  </a:lnTo>
                  <a:lnTo>
                    <a:pt x="40" y="442"/>
                  </a:lnTo>
                  <a:lnTo>
                    <a:pt x="48" y="412"/>
                  </a:lnTo>
                  <a:lnTo>
                    <a:pt x="55" y="383"/>
                  </a:lnTo>
                  <a:lnTo>
                    <a:pt x="59" y="355"/>
                  </a:lnTo>
                  <a:lnTo>
                    <a:pt x="63" y="328"/>
                  </a:lnTo>
                  <a:lnTo>
                    <a:pt x="61" y="298"/>
                  </a:lnTo>
                  <a:lnTo>
                    <a:pt x="55" y="271"/>
                  </a:lnTo>
                  <a:lnTo>
                    <a:pt x="44" y="243"/>
                  </a:lnTo>
                  <a:lnTo>
                    <a:pt x="29" y="216"/>
                  </a:lnTo>
                  <a:lnTo>
                    <a:pt x="27" y="209"/>
                  </a:lnTo>
                  <a:lnTo>
                    <a:pt x="27" y="203"/>
                  </a:lnTo>
                  <a:lnTo>
                    <a:pt x="27" y="193"/>
                  </a:lnTo>
                  <a:lnTo>
                    <a:pt x="27" y="184"/>
                  </a:lnTo>
                  <a:lnTo>
                    <a:pt x="27" y="174"/>
                  </a:lnTo>
                  <a:lnTo>
                    <a:pt x="29" y="165"/>
                  </a:lnTo>
                  <a:lnTo>
                    <a:pt x="31" y="154"/>
                  </a:lnTo>
                  <a:lnTo>
                    <a:pt x="35" y="144"/>
                  </a:lnTo>
                  <a:lnTo>
                    <a:pt x="35" y="133"/>
                  </a:lnTo>
                  <a:lnTo>
                    <a:pt x="36" y="123"/>
                  </a:lnTo>
                  <a:lnTo>
                    <a:pt x="36" y="114"/>
                  </a:lnTo>
                  <a:lnTo>
                    <a:pt x="40" y="104"/>
                  </a:lnTo>
                  <a:lnTo>
                    <a:pt x="44" y="89"/>
                  </a:lnTo>
                  <a:lnTo>
                    <a:pt x="48" y="79"/>
                  </a:lnTo>
                  <a:lnTo>
                    <a:pt x="59" y="102"/>
                  </a:lnTo>
                  <a:lnTo>
                    <a:pt x="71" y="127"/>
                  </a:lnTo>
                  <a:lnTo>
                    <a:pt x="82" y="152"/>
                  </a:lnTo>
                  <a:lnTo>
                    <a:pt x="92" y="178"/>
                  </a:lnTo>
                  <a:lnTo>
                    <a:pt x="97" y="205"/>
                  </a:lnTo>
                  <a:lnTo>
                    <a:pt x="105" y="231"/>
                  </a:lnTo>
                  <a:lnTo>
                    <a:pt x="107" y="258"/>
                  </a:lnTo>
                  <a:lnTo>
                    <a:pt x="112" y="287"/>
                  </a:lnTo>
                  <a:lnTo>
                    <a:pt x="111" y="313"/>
                  </a:lnTo>
                  <a:lnTo>
                    <a:pt x="111" y="342"/>
                  </a:lnTo>
                  <a:lnTo>
                    <a:pt x="107" y="368"/>
                  </a:lnTo>
                  <a:lnTo>
                    <a:pt x="105" y="397"/>
                  </a:lnTo>
                  <a:lnTo>
                    <a:pt x="95" y="423"/>
                  </a:lnTo>
                  <a:lnTo>
                    <a:pt x="88" y="450"/>
                  </a:lnTo>
                  <a:lnTo>
                    <a:pt x="76" y="477"/>
                  </a:lnTo>
                  <a:lnTo>
                    <a:pt x="63" y="503"/>
                  </a:lnTo>
                  <a:lnTo>
                    <a:pt x="50" y="528"/>
                  </a:lnTo>
                  <a:lnTo>
                    <a:pt x="44" y="553"/>
                  </a:lnTo>
                  <a:lnTo>
                    <a:pt x="40" y="575"/>
                  </a:lnTo>
                  <a:lnTo>
                    <a:pt x="42" y="600"/>
                  </a:lnTo>
                  <a:lnTo>
                    <a:pt x="46" y="623"/>
                  </a:lnTo>
                  <a:lnTo>
                    <a:pt x="52" y="646"/>
                  </a:lnTo>
                  <a:lnTo>
                    <a:pt x="61" y="668"/>
                  </a:lnTo>
                  <a:lnTo>
                    <a:pt x="71" y="693"/>
                  </a:lnTo>
                  <a:lnTo>
                    <a:pt x="80" y="716"/>
                  </a:lnTo>
                  <a:lnTo>
                    <a:pt x="90" y="739"/>
                  </a:lnTo>
                  <a:lnTo>
                    <a:pt x="97" y="762"/>
                  </a:lnTo>
                  <a:lnTo>
                    <a:pt x="105" y="786"/>
                  </a:lnTo>
                  <a:lnTo>
                    <a:pt x="109" y="811"/>
                  </a:lnTo>
                  <a:lnTo>
                    <a:pt x="112" y="836"/>
                  </a:lnTo>
                  <a:lnTo>
                    <a:pt x="111" y="860"/>
                  </a:lnTo>
                  <a:lnTo>
                    <a:pt x="105" y="889"/>
                  </a:lnTo>
                  <a:lnTo>
                    <a:pt x="105" y="893"/>
                  </a:lnTo>
                  <a:lnTo>
                    <a:pt x="105" y="902"/>
                  </a:lnTo>
                  <a:lnTo>
                    <a:pt x="105" y="910"/>
                  </a:lnTo>
                  <a:lnTo>
                    <a:pt x="105" y="919"/>
                  </a:lnTo>
                  <a:lnTo>
                    <a:pt x="105" y="929"/>
                  </a:lnTo>
                  <a:lnTo>
                    <a:pt x="105" y="940"/>
                  </a:lnTo>
                  <a:lnTo>
                    <a:pt x="105" y="952"/>
                  </a:lnTo>
                  <a:lnTo>
                    <a:pt x="105" y="963"/>
                  </a:lnTo>
                  <a:lnTo>
                    <a:pt x="105" y="973"/>
                  </a:lnTo>
                  <a:lnTo>
                    <a:pt x="105" y="986"/>
                  </a:lnTo>
                  <a:lnTo>
                    <a:pt x="105" y="995"/>
                  </a:lnTo>
                  <a:lnTo>
                    <a:pt x="107" y="1005"/>
                  </a:lnTo>
                  <a:lnTo>
                    <a:pt x="107" y="1012"/>
                  </a:lnTo>
                  <a:lnTo>
                    <a:pt x="109" y="1020"/>
                  </a:lnTo>
                  <a:lnTo>
                    <a:pt x="111" y="1026"/>
                  </a:lnTo>
                  <a:lnTo>
                    <a:pt x="112" y="1031"/>
                  </a:lnTo>
                  <a:lnTo>
                    <a:pt x="120" y="1011"/>
                  </a:lnTo>
                  <a:lnTo>
                    <a:pt x="130" y="990"/>
                  </a:lnTo>
                  <a:lnTo>
                    <a:pt x="137" y="969"/>
                  </a:lnTo>
                  <a:lnTo>
                    <a:pt x="143" y="950"/>
                  </a:lnTo>
                  <a:lnTo>
                    <a:pt x="145" y="927"/>
                  </a:lnTo>
                  <a:lnTo>
                    <a:pt x="149" y="906"/>
                  </a:lnTo>
                  <a:lnTo>
                    <a:pt x="149" y="883"/>
                  </a:lnTo>
                  <a:lnTo>
                    <a:pt x="149" y="864"/>
                  </a:lnTo>
                  <a:lnTo>
                    <a:pt x="145" y="843"/>
                  </a:lnTo>
                  <a:lnTo>
                    <a:pt x="141" y="822"/>
                  </a:lnTo>
                  <a:lnTo>
                    <a:pt x="137" y="801"/>
                  </a:lnTo>
                  <a:lnTo>
                    <a:pt x="131" y="782"/>
                  </a:lnTo>
                  <a:lnTo>
                    <a:pt x="124" y="763"/>
                  </a:lnTo>
                  <a:lnTo>
                    <a:pt x="116" y="744"/>
                  </a:lnTo>
                  <a:lnTo>
                    <a:pt x="109" y="724"/>
                  </a:lnTo>
                  <a:lnTo>
                    <a:pt x="101" y="708"/>
                  </a:lnTo>
                  <a:lnTo>
                    <a:pt x="103" y="687"/>
                  </a:lnTo>
                  <a:lnTo>
                    <a:pt x="111" y="672"/>
                  </a:lnTo>
                  <a:lnTo>
                    <a:pt x="118" y="657"/>
                  </a:lnTo>
                  <a:lnTo>
                    <a:pt x="130" y="642"/>
                  </a:lnTo>
                  <a:lnTo>
                    <a:pt x="141" y="629"/>
                  </a:lnTo>
                  <a:lnTo>
                    <a:pt x="156" y="615"/>
                  </a:lnTo>
                  <a:lnTo>
                    <a:pt x="171" y="600"/>
                  </a:lnTo>
                  <a:lnTo>
                    <a:pt x="185" y="589"/>
                  </a:lnTo>
                  <a:lnTo>
                    <a:pt x="196" y="573"/>
                  </a:lnTo>
                  <a:lnTo>
                    <a:pt x="209" y="560"/>
                  </a:lnTo>
                  <a:lnTo>
                    <a:pt x="221" y="547"/>
                  </a:lnTo>
                  <a:lnTo>
                    <a:pt x="230" y="532"/>
                  </a:lnTo>
                  <a:lnTo>
                    <a:pt x="236" y="515"/>
                  </a:lnTo>
                  <a:lnTo>
                    <a:pt x="240" y="499"/>
                  </a:lnTo>
                  <a:lnTo>
                    <a:pt x="238" y="480"/>
                  </a:lnTo>
                  <a:lnTo>
                    <a:pt x="232" y="463"/>
                  </a:lnTo>
                  <a:lnTo>
                    <a:pt x="232" y="431"/>
                  </a:lnTo>
                  <a:lnTo>
                    <a:pt x="234" y="401"/>
                  </a:lnTo>
                  <a:lnTo>
                    <a:pt x="234" y="368"/>
                  </a:lnTo>
                  <a:lnTo>
                    <a:pt x="236" y="340"/>
                  </a:lnTo>
                  <a:lnTo>
                    <a:pt x="236" y="307"/>
                  </a:lnTo>
                  <a:lnTo>
                    <a:pt x="240" y="279"/>
                  </a:lnTo>
                  <a:lnTo>
                    <a:pt x="242" y="250"/>
                  </a:lnTo>
                  <a:lnTo>
                    <a:pt x="245" y="220"/>
                  </a:lnTo>
                  <a:lnTo>
                    <a:pt x="249" y="192"/>
                  </a:lnTo>
                  <a:lnTo>
                    <a:pt x="253" y="161"/>
                  </a:lnTo>
                  <a:lnTo>
                    <a:pt x="261" y="133"/>
                  </a:lnTo>
                  <a:lnTo>
                    <a:pt x="270" y="104"/>
                  </a:lnTo>
                  <a:lnTo>
                    <a:pt x="278" y="78"/>
                  </a:lnTo>
                  <a:lnTo>
                    <a:pt x="291" y="51"/>
                  </a:lnTo>
                  <a:lnTo>
                    <a:pt x="304" y="22"/>
                  </a:lnTo>
                  <a:lnTo>
                    <a:pt x="322" y="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AD91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45" name="Freeform 433"/>
            <p:cNvSpPr>
              <a:spLocks/>
            </p:cNvSpPr>
            <p:nvPr/>
          </p:nvSpPr>
          <p:spPr bwMode="auto">
            <a:xfrm>
              <a:off x="2137" y="726"/>
              <a:ext cx="416" cy="862"/>
            </a:xfrm>
            <a:custGeom>
              <a:avLst/>
              <a:gdLst/>
              <a:ahLst/>
              <a:cxnLst>
                <a:cxn ang="0">
                  <a:pos x="79" y="55"/>
                </a:cxn>
                <a:cxn ang="0">
                  <a:pos x="91" y="174"/>
                </a:cxn>
                <a:cxn ang="0">
                  <a:pos x="97" y="300"/>
                </a:cxn>
                <a:cxn ang="0">
                  <a:pos x="100" y="427"/>
                </a:cxn>
                <a:cxn ang="0">
                  <a:pos x="102" y="556"/>
                </a:cxn>
                <a:cxn ang="0">
                  <a:pos x="112" y="684"/>
                </a:cxn>
                <a:cxn ang="0">
                  <a:pos x="123" y="807"/>
                </a:cxn>
                <a:cxn ang="0">
                  <a:pos x="148" y="927"/>
                </a:cxn>
                <a:cxn ang="0">
                  <a:pos x="182" y="1041"/>
                </a:cxn>
                <a:cxn ang="0">
                  <a:pos x="220" y="1161"/>
                </a:cxn>
                <a:cxn ang="0">
                  <a:pos x="273" y="1286"/>
                </a:cxn>
                <a:cxn ang="0">
                  <a:pos x="340" y="1406"/>
                </a:cxn>
                <a:cxn ang="0">
                  <a:pos x="418" y="1512"/>
                </a:cxn>
                <a:cxn ang="0">
                  <a:pos x="511" y="1596"/>
                </a:cxn>
                <a:cxn ang="0">
                  <a:pos x="621" y="1655"/>
                </a:cxn>
                <a:cxn ang="0">
                  <a:pos x="748" y="1672"/>
                </a:cxn>
                <a:cxn ang="0">
                  <a:pos x="819" y="1676"/>
                </a:cxn>
                <a:cxn ang="0">
                  <a:pos x="828" y="1700"/>
                </a:cxn>
                <a:cxn ang="0">
                  <a:pos x="748" y="1723"/>
                </a:cxn>
                <a:cxn ang="0">
                  <a:pos x="598" y="1710"/>
                </a:cxn>
                <a:cxn ang="0">
                  <a:pos x="463" y="1657"/>
                </a:cxn>
                <a:cxn ang="0">
                  <a:pos x="342" y="1567"/>
                </a:cxn>
                <a:cxn ang="0">
                  <a:pos x="239" y="1455"/>
                </a:cxn>
                <a:cxn ang="0">
                  <a:pos x="155" y="1324"/>
                </a:cxn>
                <a:cxn ang="0">
                  <a:pos x="91" y="1187"/>
                </a:cxn>
                <a:cxn ang="0">
                  <a:pos x="45" y="1050"/>
                </a:cxn>
                <a:cxn ang="0">
                  <a:pos x="19" y="936"/>
                </a:cxn>
                <a:cxn ang="0">
                  <a:pos x="5" y="834"/>
                </a:cxn>
                <a:cxn ang="0">
                  <a:pos x="0" y="727"/>
                </a:cxn>
                <a:cxn ang="0">
                  <a:pos x="0" y="621"/>
                </a:cxn>
                <a:cxn ang="0">
                  <a:pos x="5" y="511"/>
                </a:cxn>
                <a:cxn ang="0">
                  <a:pos x="11" y="402"/>
                </a:cxn>
                <a:cxn ang="0">
                  <a:pos x="20" y="294"/>
                </a:cxn>
                <a:cxn ang="0">
                  <a:pos x="26" y="188"/>
                </a:cxn>
                <a:cxn ang="0">
                  <a:pos x="30" y="133"/>
                </a:cxn>
                <a:cxn ang="0">
                  <a:pos x="32" y="117"/>
                </a:cxn>
                <a:cxn ang="0">
                  <a:pos x="36" y="98"/>
                </a:cxn>
                <a:cxn ang="0">
                  <a:pos x="45" y="76"/>
                </a:cxn>
                <a:cxn ang="0">
                  <a:pos x="53" y="53"/>
                </a:cxn>
                <a:cxn ang="0">
                  <a:pos x="58" y="32"/>
                </a:cxn>
                <a:cxn ang="0">
                  <a:pos x="68" y="5"/>
                </a:cxn>
                <a:cxn ang="0">
                  <a:pos x="74" y="0"/>
                </a:cxn>
              </a:cxnLst>
              <a:rect l="0" t="0" r="r" b="b"/>
              <a:pathLst>
                <a:path w="832" h="1723">
                  <a:moveTo>
                    <a:pt x="74" y="0"/>
                  </a:moveTo>
                  <a:lnTo>
                    <a:pt x="79" y="55"/>
                  </a:lnTo>
                  <a:lnTo>
                    <a:pt x="87" y="116"/>
                  </a:lnTo>
                  <a:lnTo>
                    <a:pt x="91" y="174"/>
                  </a:lnTo>
                  <a:lnTo>
                    <a:pt x="95" y="237"/>
                  </a:lnTo>
                  <a:lnTo>
                    <a:pt x="97" y="300"/>
                  </a:lnTo>
                  <a:lnTo>
                    <a:pt x="98" y="363"/>
                  </a:lnTo>
                  <a:lnTo>
                    <a:pt x="100" y="427"/>
                  </a:lnTo>
                  <a:lnTo>
                    <a:pt x="102" y="494"/>
                  </a:lnTo>
                  <a:lnTo>
                    <a:pt x="102" y="556"/>
                  </a:lnTo>
                  <a:lnTo>
                    <a:pt x="108" y="621"/>
                  </a:lnTo>
                  <a:lnTo>
                    <a:pt x="112" y="684"/>
                  </a:lnTo>
                  <a:lnTo>
                    <a:pt x="117" y="748"/>
                  </a:lnTo>
                  <a:lnTo>
                    <a:pt x="123" y="807"/>
                  </a:lnTo>
                  <a:lnTo>
                    <a:pt x="136" y="868"/>
                  </a:lnTo>
                  <a:lnTo>
                    <a:pt x="148" y="927"/>
                  </a:lnTo>
                  <a:lnTo>
                    <a:pt x="167" y="986"/>
                  </a:lnTo>
                  <a:lnTo>
                    <a:pt x="182" y="1041"/>
                  </a:lnTo>
                  <a:lnTo>
                    <a:pt x="201" y="1102"/>
                  </a:lnTo>
                  <a:lnTo>
                    <a:pt x="220" y="1161"/>
                  </a:lnTo>
                  <a:lnTo>
                    <a:pt x="247" y="1225"/>
                  </a:lnTo>
                  <a:lnTo>
                    <a:pt x="273" y="1286"/>
                  </a:lnTo>
                  <a:lnTo>
                    <a:pt x="306" y="1347"/>
                  </a:lnTo>
                  <a:lnTo>
                    <a:pt x="340" y="1406"/>
                  </a:lnTo>
                  <a:lnTo>
                    <a:pt x="378" y="1463"/>
                  </a:lnTo>
                  <a:lnTo>
                    <a:pt x="418" y="1512"/>
                  </a:lnTo>
                  <a:lnTo>
                    <a:pt x="463" y="1560"/>
                  </a:lnTo>
                  <a:lnTo>
                    <a:pt x="511" y="1596"/>
                  </a:lnTo>
                  <a:lnTo>
                    <a:pt x="566" y="1630"/>
                  </a:lnTo>
                  <a:lnTo>
                    <a:pt x="621" y="1655"/>
                  </a:lnTo>
                  <a:lnTo>
                    <a:pt x="682" y="1668"/>
                  </a:lnTo>
                  <a:lnTo>
                    <a:pt x="748" y="1672"/>
                  </a:lnTo>
                  <a:lnTo>
                    <a:pt x="819" y="1666"/>
                  </a:lnTo>
                  <a:lnTo>
                    <a:pt x="819" y="1676"/>
                  </a:lnTo>
                  <a:lnTo>
                    <a:pt x="823" y="1687"/>
                  </a:lnTo>
                  <a:lnTo>
                    <a:pt x="828" y="1700"/>
                  </a:lnTo>
                  <a:lnTo>
                    <a:pt x="832" y="1714"/>
                  </a:lnTo>
                  <a:lnTo>
                    <a:pt x="748" y="1723"/>
                  </a:lnTo>
                  <a:lnTo>
                    <a:pt x="672" y="1723"/>
                  </a:lnTo>
                  <a:lnTo>
                    <a:pt x="598" y="1710"/>
                  </a:lnTo>
                  <a:lnTo>
                    <a:pt x="530" y="1689"/>
                  </a:lnTo>
                  <a:lnTo>
                    <a:pt x="463" y="1657"/>
                  </a:lnTo>
                  <a:lnTo>
                    <a:pt x="401" y="1617"/>
                  </a:lnTo>
                  <a:lnTo>
                    <a:pt x="342" y="1567"/>
                  </a:lnTo>
                  <a:lnTo>
                    <a:pt x="290" y="1516"/>
                  </a:lnTo>
                  <a:lnTo>
                    <a:pt x="239" y="1455"/>
                  </a:lnTo>
                  <a:lnTo>
                    <a:pt x="195" y="1391"/>
                  </a:lnTo>
                  <a:lnTo>
                    <a:pt x="155" y="1324"/>
                  </a:lnTo>
                  <a:lnTo>
                    <a:pt x="121" y="1258"/>
                  </a:lnTo>
                  <a:lnTo>
                    <a:pt x="91" y="1187"/>
                  </a:lnTo>
                  <a:lnTo>
                    <a:pt x="64" y="1119"/>
                  </a:lnTo>
                  <a:lnTo>
                    <a:pt x="45" y="1050"/>
                  </a:lnTo>
                  <a:lnTo>
                    <a:pt x="30" y="990"/>
                  </a:lnTo>
                  <a:lnTo>
                    <a:pt x="19" y="936"/>
                  </a:lnTo>
                  <a:lnTo>
                    <a:pt x="11" y="885"/>
                  </a:lnTo>
                  <a:lnTo>
                    <a:pt x="5" y="834"/>
                  </a:lnTo>
                  <a:lnTo>
                    <a:pt x="3" y="782"/>
                  </a:lnTo>
                  <a:lnTo>
                    <a:pt x="0" y="727"/>
                  </a:lnTo>
                  <a:lnTo>
                    <a:pt x="0" y="674"/>
                  </a:lnTo>
                  <a:lnTo>
                    <a:pt x="0" y="621"/>
                  </a:lnTo>
                  <a:lnTo>
                    <a:pt x="3" y="566"/>
                  </a:lnTo>
                  <a:lnTo>
                    <a:pt x="5" y="511"/>
                  </a:lnTo>
                  <a:lnTo>
                    <a:pt x="9" y="456"/>
                  </a:lnTo>
                  <a:lnTo>
                    <a:pt x="11" y="402"/>
                  </a:lnTo>
                  <a:lnTo>
                    <a:pt x="17" y="347"/>
                  </a:lnTo>
                  <a:lnTo>
                    <a:pt x="20" y="294"/>
                  </a:lnTo>
                  <a:lnTo>
                    <a:pt x="22" y="241"/>
                  </a:lnTo>
                  <a:lnTo>
                    <a:pt x="26" y="188"/>
                  </a:lnTo>
                  <a:lnTo>
                    <a:pt x="30" y="140"/>
                  </a:lnTo>
                  <a:lnTo>
                    <a:pt x="30" y="133"/>
                  </a:lnTo>
                  <a:lnTo>
                    <a:pt x="30" y="127"/>
                  </a:lnTo>
                  <a:lnTo>
                    <a:pt x="32" y="117"/>
                  </a:lnTo>
                  <a:lnTo>
                    <a:pt x="34" y="110"/>
                  </a:lnTo>
                  <a:lnTo>
                    <a:pt x="36" y="98"/>
                  </a:lnTo>
                  <a:lnTo>
                    <a:pt x="39" y="87"/>
                  </a:lnTo>
                  <a:lnTo>
                    <a:pt x="45" y="76"/>
                  </a:lnTo>
                  <a:lnTo>
                    <a:pt x="49" y="66"/>
                  </a:lnTo>
                  <a:lnTo>
                    <a:pt x="53" y="53"/>
                  </a:lnTo>
                  <a:lnTo>
                    <a:pt x="57" y="41"/>
                  </a:lnTo>
                  <a:lnTo>
                    <a:pt x="58" y="32"/>
                  </a:lnTo>
                  <a:lnTo>
                    <a:pt x="64" y="22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945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46" name="Freeform 434"/>
            <p:cNvSpPr>
              <a:spLocks/>
            </p:cNvSpPr>
            <p:nvPr/>
          </p:nvSpPr>
          <p:spPr bwMode="auto">
            <a:xfrm>
              <a:off x="2982" y="763"/>
              <a:ext cx="433" cy="803"/>
            </a:xfrm>
            <a:custGeom>
              <a:avLst/>
              <a:gdLst/>
              <a:ahLst/>
              <a:cxnLst>
                <a:cxn ang="0">
                  <a:pos x="764" y="28"/>
                </a:cxn>
                <a:cxn ang="0">
                  <a:pos x="798" y="93"/>
                </a:cxn>
                <a:cxn ang="0">
                  <a:pos x="827" y="163"/>
                </a:cxn>
                <a:cxn ang="0">
                  <a:pos x="846" y="241"/>
                </a:cxn>
                <a:cxn ang="0">
                  <a:pos x="857" y="319"/>
                </a:cxn>
                <a:cxn ang="0">
                  <a:pos x="865" y="399"/>
                </a:cxn>
                <a:cxn ang="0">
                  <a:pos x="865" y="477"/>
                </a:cxn>
                <a:cxn ang="0">
                  <a:pos x="859" y="553"/>
                </a:cxn>
                <a:cxn ang="0">
                  <a:pos x="848" y="648"/>
                </a:cxn>
                <a:cxn ang="0">
                  <a:pos x="819" y="762"/>
                </a:cxn>
                <a:cxn ang="0">
                  <a:pos x="778" y="878"/>
                </a:cxn>
                <a:cxn ang="0">
                  <a:pos x="728" y="992"/>
                </a:cxn>
                <a:cxn ang="0">
                  <a:pos x="667" y="1104"/>
                </a:cxn>
                <a:cxn ang="0">
                  <a:pos x="603" y="1212"/>
                </a:cxn>
                <a:cxn ang="0">
                  <a:pos x="534" y="1318"/>
                </a:cxn>
                <a:cxn ang="0">
                  <a:pos x="466" y="1419"/>
                </a:cxn>
                <a:cxn ang="0">
                  <a:pos x="405" y="1484"/>
                </a:cxn>
                <a:cxn ang="0">
                  <a:pos x="356" y="1514"/>
                </a:cxn>
                <a:cxn ang="0">
                  <a:pos x="304" y="1541"/>
                </a:cxn>
                <a:cxn ang="0">
                  <a:pos x="253" y="1564"/>
                </a:cxn>
                <a:cxn ang="0">
                  <a:pos x="200" y="1581"/>
                </a:cxn>
                <a:cxn ang="0">
                  <a:pos x="145" y="1592"/>
                </a:cxn>
                <a:cxn ang="0">
                  <a:pos x="88" y="1602"/>
                </a:cxn>
                <a:cxn ang="0">
                  <a:pos x="29" y="1603"/>
                </a:cxn>
                <a:cxn ang="0">
                  <a:pos x="0" y="1590"/>
                </a:cxn>
                <a:cxn ang="0">
                  <a:pos x="0" y="1565"/>
                </a:cxn>
                <a:cxn ang="0">
                  <a:pos x="52" y="1539"/>
                </a:cxn>
                <a:cxn ang="0">
                  <a:pos x="152" y="1493"/>
                </a:cxn>
                <a:cxn ang="0">
                  <a:pos x="245" y="1431"/>
                </a:cxn>
                <a:cxn ang="0">
                  <a:pos x="333" y="1358"/>
                </a:cxn>
                <a:cxn ang="0">
                  <a:pos x="411" y="1275"/>
                </a:cxn>
                <a:cxn ang="0">
                  <a:pos x="483" y="1185"/>
                </a:cxn>
                <a:cxn ang="0">
                  <a:pos x="548" y="1092"/>
                </a:cxn>
                <a:cxn ang="0">
                  <a:pos x="610" y="999"/>
                </a:cxn>
                <a:cxn ang="0">
                  <a:pos x="671" y="902"/>
                </a:cxn>
                <a:cxn ang="0">
                  <a:pos x="721" y="794"/>
                </a:cxn>
                <a:cxn ang="0">
                  <a:pos x="760" y="684"/>
                </a:cxn>
                <a:cxn ang="0">
                  <a:pos x="787" y="568"/>
                </a:cxn>
                <a:cxn ang="0">
                  <a:pos x="800" y="450"/>
                </a:cxn>
                <a:cxn ang="0">
                  <a:pos x="800" y="330"/>
                </a:cxn>
                <a:cxn ang="0">
                  <a:pos x="787" y="214"/>
                </a:cxn>
                <a:cxn ang="0">
                  <a:pos x="757" y="100"/>
                </a:cxn>
                <a:cxn ang="0">
                  <a:pos x="738" y="32"/>
                </a:cxn>
                <a:cxn ang="0">
                  <a:pos x="741" y="11"/>
                </a:cxn>
                <a:cxn ang="0">
                  <a:pos x="743" y="0"/>
                </a:cxn>
              </a:cxnLst>
              <a:rect l="0" t="0" r="r" b="b"/>
              <a:pathLst>
                <a:path w="867" h="1605">
                  <a:moveTo>
                    <a:pt x="743" y="0"/>
                  </a:moveTo>
                  <a:lnTo>
                    <a:pt x="764" y="28"/>
                  </a:lnTo>
                  <a:lnTo>
                    <a:pt x="783" y="61"/>
                  </a:lnTo>
                  <a:lnTo>
                    <a:pt x="798" y="93"/>
                  </a:lnTo>
                  <a:lnTo>
                    <a:pt x="816" y="129"/>
                  </a:lnTo>
                  <a:lnTo>
                    <a:pt x="827" y="163"/>
                  </a:lnTo>
                  <a:lnTo>
                    <a:pt x="838" y="203"/>
                  </a:lnTo>
                  <a:lnTo>
                    <a:pt x="846" y="241"/>
                  </a:lnTo>
                  <a:lnTo>
                    <a:pt x="856" y="281"/>
                  </a:lnTo>
                  <a:lnTo>
                    <a:pt x="857" y="319"/>
                  </a:lnTo>
                  <a:lnTo>
                    <a:pt x="863" y="359"/>
                  </a:lnTo>
                  <a:lnTo>
                    <a:pt x="865" y="399"/>
                  </a:lnTo>
                  <a:lnTo>
                    <a:pt x="867" y="439"/>
                  </a:lnTo>
                  <a:lnTo>
                    <a:pt x="865" y="477"/>
                  </a:lnTo>
                  <a:lnTo>
                    <a:pt x="863" y="515"/>
                  </a:lnTo>
                  <a:lnTo>
                    <a:pt x="859" y="553"/>
                  </a:lnTo>
                  <a:lnTo>
                    <a:pt x="857" y="593"/>
                  </a:lnTo>
                  <a:lnTo>
                    <a:pt x="848" y="648"/>
                  </a:lnTo>
                  <a:lnTo>
                    <a:pt x="835" y="705"/>
                  </a:lnTo>
                  <a:lnTo>
                    <a:pt x="819" y="762"/>
                  </a:lnTo>
                  <a:lnTo>
                    <a:pt x="800" y="821"/>
                  </a:lnTo>
                  <a:lnTo>
                    <a:pt x="778" y="878"/>
                  </a:lnTo>
                  <a:lnTo>
                    <a:pt x="753" y="935"/>
                  </a:lnTo>
                  <a:lnTo>
                    <a:pt x="728" y="992"/>
                  </a:lnTo>
                  <a:lnTo>
                    <a:pt x="700" y="1049"/>
                  </a:lnTo>
                  <a:lnTo>
                    <a:pt x="667" y="1104"/>
                  </a:lnTo>
                  <a:lnTo>
                    <a:pt x="637" y="1159"/>
                  </a:lnTo>
                  <a:lnTo>
                    <a:pt x="603" y="1212"/>
                  </a:lnTo>
                  <a:lnTo>
                    <a:pt x="570" y="1267"/>
                  </a:lnTo>
                  <a:lnTo>
                    <a:pt x="534" y="1318"/>
                  </a:lnTo>
                  <a:lnTo>
                    <a:pt x="500" y="1370"/>
                  </a:lnTo>
                  <a:lnTo>
                    <a:pt x="466" y="1419"/>
                  </a:lnTo>
                  <a:lnTo>
                    <a:pt x="432" y="1469"/>
                  </a:lnTo>
                  <a:lnTo>
                    <a:pt x="405" y="1484"/>
                  </a:lnTo>
                  <a:lnTo>
                    <a:pt x="380" y="1499"/>
                  </a:lnTo>
                  <a:lnTo>
                    <a:pt x="356" y="1514"/>
                  </a:lnTo>
                  <a:lnTo>
                    <a:pt x="331" y="1529"/>
                  </a:lnTo>
                  <a:lnTo>
                    <a:pt x="304" y="1541"/>
                  </a:lnTo>
                  <a:lnTo>
                    <a:pt x="278" y="1554"/>
                  </a:lnTo>
                  <a:lnTo>
                    <a:pt x="253" y="1564"/>
                  </a:lnTo>
                  <a:lnTo>
                    <a:pt x="228" y="1573"/>
                  </a:lnTo>
                  <a:lnTo>
                    <a:pt x="200" y="1581"/>
                  </a:lnTo>
                  <a:lnTo>
                    <a:pt x="173" y="1588"/>
                  </a:lnTo>
                  <a:lnTo>
                    <a:pt x="145" y="1592"/>
                  </a:lnTo>
                  <a:lnTo>
                    <a:pt x="118" y="1600"/>
                  </a:lnTo>
                  <a:lnTo>
                    <a:pt x="88" y="1602"/>
                  </a:lnTo>
                  <a:lnTo>
                    <a:pt x="59" y="1603"/>
                  </a:lnTo>
                  <a:lnTo>
                    <a:pt x="29" y="1603"/>
                  </a:lnTo>
                  <a:lnTo>
                    <a:pt x="0" y="1605"/>
                  </a:lnTo>
                  <a:lnTo>
                    <a:pt x="0" y="1590"/>
                  </a:lnTo>
                  <a:lnTo>
                    <a:pt x="0" y="1579"/>
                  </a:lnTo>
                  <a:lnTo>
                    <a:pt x="0" y="1565"/>
                  </a:lnTo>
                  <a:lnTo>
                    <a:pt x="0" y="1556"/>
                  </a:lnTo>
                  <a:lnTo>
                    <a:pt x="52" y="1539"/>
                  </a:lnTo>
                  <a:lnTo>
                    <a:pt x="105" y="1520"/>
                  </a:lnTo>
                  <a:lnTo>
                    <a:pt x="152" y="1493"/>
                  </a:lnTo>
                  <a:lnTo>
                    <a:pt x="202" y="1465"/>
                  </a:lnTo>
                  <a:lnTo>
                    <a:pt x="245" y="1431"/>
                  </a:lnTo>
                  <a:lnTo>
                    <a:pt x="289" y="1396"/>
                  </a:lnTo>
                  <a:lnTo>
                    <a:pt x="333" y="1358"/>
                  </a:lnTo>
                  <a:lnTo>
                    <a:pt x="373" y="1318"/>
                  </a:lnTo>
                  <a:lnTo>
                    <a:pt x="411" y="1275"/>
                  </a:lnTo>
                  <a:lnTo>
                    <a:pt x="447" y="1231"/>
                  </a:lnTo>
                  <a:lnTo>
                    <a:pt x="483" y="1185"/>
                  </a:lnTo>
                  <a:lnTo>
                    <a:pt x="517" y="1140"/>
                  </a:lnTo>
                  <a:lnTo>
                    <a:pt x="548" y="1092"/>
                  </a:lnTo>
                  <a:lnTo>
                    <a:pt x="580" y="1045"/>
                  </a:lnTo>
                  <a:lnTo>
                    <a:pt x="610" y="999"/>
                  </a:lnTo>
                  <a:lnTo>
                    <a:pt x="641" y="956"/>
                  </a:lnTo>
                  <a:lnTo>
                    <a:pt x="671" y="902"/>
                  </a:lnTo>
                  <a:lnTo>
                    <a:pt x="698" y="849"/>
                  </a:lnTo>
                  <a:lnTo>
                    <a:pt x="721" y="794"/>
                  </a:lnTo>
                  <a:lnTo>
                    <a:pt x="743" y="741"/>
                  </a:lnTo>
                  <a:lnTo>
                    <a:pt x="760" y="684"/>
                  </a:lnTo>
                  <a:lnTo>
                    <a:pt x="776" y="627"/>
                  </a:lnTo>
                  <a:lnTo>
                    <a:pt x="787" y="568"/>
                  </a:lnTo>
                  <a:lnTo>
                    <a:pt x="798" y="511"/>
                  </a:lnTo>
                  <a:lnTo>
                    <a:pt x="800" y="450"/>
                  </a:lnTo>
                  <a:lnTo>
                    <a:pt x="802" y="389"/>
                  </a:lnTo>
                  <a:lnTo>
                    <a:pt x="800" y="330"/>
                  </a:lnTo>
                  <a:lnTo>
                    <a:pt x="797" y="273"/>
                  </a:lnTo>
                  <a:lnTo>
                    <a:pt x="787" y="214"/>
                  </a:lnTo>
                  <a:lnTo>
                    <a:pt x="774" y="157"/>
                  </a:lnTo>
                  <a:lnTo>
                    <a:pt x="757" y="100"/>
                  </a:lnTo>
                  <a:lnTo>
                    <a:pt x="738" y="47"/>
                  </a:lnTo>
                  <a:lnTo>
                    <a:pt x="738" y="32"/>
                  </a:lnTo>
                  <a:lnTo>
                    <a:pt x="741" y="23"/>
                  </a:lnTo>
                  <a:lnTo>
                    <a:pt x="741" y="11"/>
                  </a:lnTo>
                  <a:lnTo>
                    <a:pt x="743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945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47" name="Freeform 435"/>
            <p:cNvSpPr>
              <a:spLocks/>
            </p:cNvSpPr>
            <p:nvPr/>
          </p:nvSpPr>
          <p:spPr bwMode="auto">
            <a:xfrm>
              <a:off x="2146" y="1949"/>
              <a:ext cx="506" cy="217"/>
            </a:xfrm>
            <a:custGeom>
              <a:avLst/>
              <a:gdLst/>
              <a:ahLst/>
              <a:cxnLst>
                <a:cxn ang="0">
                  <a:pos x="1007" y="19"/>
                </a:cxn>
                <a:cxn ang="0">
                  <a:pos x="1007" y="53"/>
                </a:cxn>
                <a:cxn ang="0">
                  <a:pos x="990" y="80"/>
                </a:cxn>
                <a:cxn ang="0">
                  <a:pos x="959" y="101"/>
                </a:cxn>
                <a:cxn ang="0">
                  <a:pos x="919" y="116"/>
                </a:cxn>
                <a:cxn ang="0">
                  <a:pos x="876" y="127"/>
                </a:cxn>
                <a:cxn ang="0">
                  <a:pos x="832" y="135"/>
                </a:cxn>
                <a:cxn ang="0">
                  <a:pos x="796" y="137"/>
                </a:cxn>
                <a:cxn ang="0">
                  <a:pos x="758" y="137"/>
                </a:cxn>
                <a:cxn ang="0">
                  <a:pos x="709" y="137"/>
                </a:cxn>
                <a:cxn ang="0">
                  <a:pos x="663" y="145"/>
                </a:cxn>
                <a:cxn ang="0">
                  <a:pos x="621" y="156"/>
                </a:cxn>
                <a:cxn ang="0">
                  <a:pos x="581" y="173"/>
                </a:cxn>
                <a:cxn ang="0">
                  <a:pos x="541" y="196"/>
                </a:cxn>
                <a:cxn ang="0">
                  <a:pos x="505" y="226"/>
                </a:cxn>
                <a:cxn ang="0">
                  <a:pos x="473" y="260"/>
                </a:cxn>
                <a:cxn ang="0">
                  <a:pos x="441" y="297"/>
                </a:cxn>
                <a:cxn ang="0">
                  <a:pos x="406" y="306"/>
                </a:cxn>
                <a:cxn ang="0">
                  <a:pos x="374" y="306"/>
                </a:cxn>
                <a:cxn ang="0">
                  <a:pos x="340" y="297"/>
                </a:cxn>
                <a:cxn ang="0">
                  <a:pos x="307" y="285"/>
                </a:cxn>
                <a:cxn ang="0">
                  <a:pos x="275" y="278"/>
                </a:cxn>
                <a:cxn ang="0">
                  <a:pos x="243" y="278"/>
                </a:cxn>
                <a:cxn ang="0">
                  <a:pos x="212" y="295"/>
                </a:cxn>
                <a:cxn ang="0">
                  <a:pos x="186" y="312"/>
                </a:cxn>
                <a:cxn ang="0">
                  <a:pos x="163" y="323"/>
                </a:cxn>
                <a:cxn ang="0">
                  <a:pos x="142" y="336"/>
                </a:cxn>
                <a:cxn ang="0">
                  <a:pos x="123" y="354"/>
                </a:cxn>
                <a:cxn ang="0">
                  <a:pos x="102" y="373"/>
                </a:cxn>
                <a:cxn ang="0">
                  <a:pos x="83" y="388"/>
                </a:cxn>
                <a:cxn ang="0">
                  <a:pos x="62" y="407"/>
                </a:cxn>
                <a:cxn ang="0">
                  <a:pos x="45" y="424"/>
                </a:cxn>
                <a:cxn ang="0">
                  <a:pos x="26" y="424"/>
                </a:cxn>
                <a:cxn ang="0">
                  <a:pos x="7" y="411"/>
                </a:cxn>
                <a:cxn ang="0">
                  <a:pos x="15" y="384"/>
                </a:cxn>
                <a:cxn ang="0">
                  <a:pos x="51" y="342"/>
                </a:cxn>
                <a:cxn ang="0">
                  <a:pos x="93" y="304"/>
                </a:cxn>
                <a:cxn ang="0">
                  <a:pos x="138" y="268"/>
                </a:cxn>
                <a:cxn ang="0">
                  <a:pos x="186" y="240"/>
                </a:cxn>
                <a:cxn ang="0">
                  <a:pos x="233" y="224"/>
                </a:cxn>
                <a:cxn ang="0">
                  <a:pos x="283" y="219"/>
                </a:cxn>
                <a:cxn ang="0">
                  <a:pos x="332" y="232"/>
                </a:cxn>
                <a:cxn ang="0">
                  <a:pos x="376" y="243"/>
                </a:cxn>
                <a:cxn ang="0">
                  <a:pos x="416" y="228"/>
                </a:cxn>
                <a:cxn ang="0">
                  <a:pos x="452" y="205"/>
                </a:cxn>
                <a:cxn ang="0">
                  <a:pos x="486" y="179"/>
                </a:cxn>
                <a:cxn ang="0">
                  <a:pos x="520" y="146"/>
                </a:cxn>
                <a:cxn ang="0">
                  <a:pos x="555" y="118"/>
                </a:cxn>
                <a:cxn ang="0">
                  <a:pos x="593" y="95"/>
                </a:cxn>
                <a:cxn ang="0">
                  <a:pos x="634" y="84"/>
                </a:cxn>
                <a:cxn ang="0">
                  <a:pos x="680" y="82"/>
                </a:cxn>
                <a:cxn ang="0">
                  <a:pos x="726" y="78"/>
                </a:cxn>
                <a:cxn ang="0">
                  <a:pos x="769" y="78"/>
                </a:cxn>
                <a:cxn ang="0">
                  <a:pos x="815" y="72"/>
                </a:cxn>
                <a:cxn ang="0">
                  <a:pos x="859" y="65"/>
                </a:cxn>
                <a:cxn ang="0">
                  <a:pos x="902" y="51"/>
                </a:cxn>
                <a:cxn ang="0">
                  <a:pos x="942" y="34"/>
                </a:cxn>
                <a:cxn ang="0">
                  <a:pos x="980" y="13"/>
                </a:cxn>
                <a:cxn ang="0">
                  <a:pos x="1001" y="0"/>
                </a:cxn>
              </a:cxnLst>
              <a:rect l="0" t="0" r="r" b="b"/>
              <a:pathLst>
                <a:path w="1011" h="433">
                  <a:moveTo>
                    <a:pt x="1001" y="0"/>
                  </a:moveTo>
                  <a:lnTo>
                    <a:pt x="1007" y="19"/>
                  </a:lnTo>
                  <a:lnTo>
                    <a:pt x="1011" y="38"/>
                  </a:lnTo>
                  <a:lnTo>
                    <a:pt x="1007" y="53"/>
                  </a:lnTo>
                  <a:lnTo>
                    <a:pt x="1003" y="69"/>
                  </a:lnTo>
                  <a:lnTo>
                    <a:pt x="990" y="80"/>
                  </a:lnTo>
                  <a:lnTo>
                    <a:pt x="977" y="91"/>
                  </a:lnTo>
                  <a:lnTo>
                    <a:pt x="959" y="101"/>
                  </a:lnTo>
                  <a:lnTo>
                    <a:pt x="942" y="112"/>
                  </a:lnTo>
                  <a:lnTo>
                    <a:pt x="919" y="116"/>
                  </a:lnTo>
                  <a:lnTo>
                    <a:pt x="899" y="124"/>
                  </a:lnTo>
                  <a:lnTo>
                    <a:pt x="876" y="127"/>
                  </a:lnTo>
                  <a:lnTo>
                    <a:pt x="855" y="133"/>
                  </a:lnTo>
                  <a:lnTo>
                    <a:pt x="832" y="135"/>
                  </a:lnTo>
                  <a:lnTo>
                    <a:pt x="813" y="137"/>
                  </a:lnTo>
                  <a:lnTo>
                    <a:pt x="796" y="137"/>
                  </a:lnTo>
                  <a:lnTo>
                    <a:pt x="783" y="139"/>
                  </a:lnTo>
                  <a:lnTo>
                    <a:pt x="758" y="137"/>
                  </a:lnTo>
                  <a:lnTo>
                    <a:pt x="733" y="137"/>
                  </a:lnTo>
                  <a:lnTo>
                    <a:pt x="709" y="137"/>
                  </a:lnTo>
                  <a:lnTo>
                    <a:pt x="688" y="143"/>
                  </a:lnTo>
                  <a:lnTo>
                    <a:pt x="663" y="145"/>
                  </a:lnTo>
                  <a:lnTo>
                    <a:pt x="642" y="150"/>
                  </a:lnTo>
                  <a:lnTo>
                    <a:pt x="621" y="156"/>
                  </a:lnTo>
                  <a:lnTo>
                    <a:pt x="602" y="165"/>
                  </a:lnTo>
                  <a:lnTo>
                    <a:pt x="581" y="173"/>
                  </a:lnTo>
                  <a:lnTo>
                    <a:pt x="560" y="184"/>
                  </a:lnTo>
                  <a:lnTo>
                    <a:pt x="541" y="196"/>
                  </a:lnTo>
                  <a:lnTo>
                    <a:pt x="526" y="211"/>
                  </a:lnTo>
                  <a:lnTo>
                    <a:pt x="505" y="226"/>
                  </a:lnTo>
                  <a:lnTo>
                    <a:pt x="490" y="243"/>
                  </a:lnTo>
                  <a:lnTo>
                    <a:pt x="473" y="260"/>
                  </a:lnTo>
                  <a:lnTo>
                    <a:pt x="458" y="285"/>
                  </a:lnTo>
                  <a:lnTo>
                    <a:pt x="441" y="297"/>
                  </a:lnTo>
                  <a:lnTo>
                    <a:pt x="423" y="304"/>
                  </a:lnTo>
                  <a:lnTo>
                    <a:pt x="406" y="306"/>
                  </a:lnTo>
                  <a:lnTo>
                    <a:pt x="391" y="308"/>
                  </a:lnTo>
                  <a:lnTo>
                    <a:pt x="374" y="306"/>
                  </a:lnTo>
                  <a:lnTo>
                    <a:pt x="357" y="302"/>
                  </a:lnTo>
                  <a:lnTo>
                    <a:pt x="340" y="297"/>
                  </a:lnTo>
                  <a:lnTo>
                    <a:pt x="325" y="293"/>
                  </a:lnTo>
                  <a:lnTo>
                    <a:pt x="307" y="285"/>
                  </a:lnTo>
                  <a:lnTo>
                    <a:pt x="290" y="281"/>
                  </a:lnTo>
                  <a:lnTo>
                    <a:pt x="275" y="278"/>
                  </a:lnTo>
                  <a:lnTo>
                    <a:pt x="260" y="278"/>
                  </a:lnTo>
                  <a:lnTo>
                    <a:pt x="243" y="278"/>
                  </a:lnTo>
                  <a:lnTo>
                    <a:pt x="228" y="285"/>
                  </a:lnTo>
                  <a:lnTo>
                    <a:pt x="212" y="295"/>
                  </a:lnTo>
                  <a:lnTo>
                    <a:pt x="199" y="308"/>
                  </a:lnTo>
                  <a:lnTo>
                    <a:pt x="186" y="312"/>
                  </a:lnTo>
                  <a:lnTo>
                    <a:pt x="174" y="317"/>
                  </a:lnTo>
                  <a:lnTo>
                    <a:pt x="163" y="323"/>
                  </a:lnTo>
                  <a:lnTo>
                    <a:pt x="154" y="331"/>
                  </a:lnTo>
                  <a:lnTo>
                    <a:pt x="142" y="336"/>
                  </a:lnTo>
                  <a:lnTo>
                    <a:pt x="133" y="344"/>
                  </a:lnTo>
                  <a:lnTo>
                    <a:pt x="123" y="354"/>
                  </a:lnTo>
                  <a:lnTo>
                    <a:pt x="114" y="365"/>
                  </a:lnTo>
                  <a:lnTo>
                    <a:pt x="102" y="373"/>
                  </a:lnTo>
                  <a:lnTo>
                    <a:pt x="93" y="380"/>
                  </a:lnTo>
                  <a:lnTo>
                    <a:pt x="83" y="388"/>
                  </a:lnTo>
                  <a:lnTo>
                    <a:pt x="72" y="399"/>
                  </a:lnTo>
                  <a:lnTo>
                    <a:pt x="62" y="407"/>
                  </a:lnTo>
                  <a:lnTo>
                    <a:pt x="55" y="416"/>
                  </a:lnTo>
                  <a:lnTo>
                    <a:pt x="45" y="424"/>
                  </a:lnTo>
                  <a:lnTo>
                    <a:pt x="38" y="433"/>
                  </a:lnTo>
                  <a:lnTo>
                    <a:pt x="26" y="424"/>
                  </a:lnTo>
                  <a:lnTo>
                    <a:pt x="17" y="418"/>
                  </a:lnTo>
                  <a:lnTo>
                    <a:pt x="7" y="411"/>
                  </a:lnTo>
                  <a:lnTo>
                    <a:pt x="0" y="405"/>
                  </a:lnTo>
                  <a:lnTo>
                    <a:pt x="15" y="384"/>
                  </a:lnTo>
                  <a:lnTo>
                    <a:pt x="34" y="365"/>
                  </a:lnTo>
                  <a:lnTo>
                    <a:pt x="51" y="342"/>
                  </a:lnTo>
                  <a:lnTo>
                    <a:pt x="72" y="323"/>
                  </a:lnTo>
                  <a:lnTo>
                    <a:pt x="93" y="304"/>
                  </a:lnTo>
                  <a:lnTo>
                    <a:pt x="116" y="285"/>
                  </a:lnTo>
                  <a:lnTo>
                    <a:pt x="138" y="268"/>
                  </a:lnTo>
                  <a:lnTo>
                    <a:pt x="163" y="255"/>
                  </a:lnTo>
                  <a:lnTo>
                    <a:pt x="186" y="240"/>
                  </a:lnTo>
                  <a:lnTo>
                    <a:pt x="209" y="232"/>
                  </a:lnTo>
                  <a:lnTo>
                    <a:pt x="233" y="224"/>
                  </a:lnTo>
                  <a:lnTo>
                    <a:pt x="258" y="221"/>
                  </a:lnTo>
                  <a:lnTo>
                    <a:pt x="283" y="219"/>
                  </a:lnTo>
                  <a:lnTo>
                    <a:pt x="307" y="224"/>
                  </a:lnTo>
                  <a:lnTo>
                    <a:pt x="332" y="232"/>
                  </a:lnTo>
                  <a:lnTo>
                    <a:pt x="355" y="247"/>
                  </a:lnTo>
                  <a:lnTo>
                    <a:pt x="376" y="243"/>
                  </a:lnTo>
                  <a:lnTo>
                    <a:pt x="397" y="238"/>
                  </a:lnTo>
                  <a:lnTo>
                    <a:pt x="416" y="228"/>
                  </a:lnTo>
                  <a:lnTo>
                    <a:pt x="435" y="219"/>
                  </a:lnTo>
                  <a:lnTo>
                    <a:pt x="452" y="205"/>
                  </a:lnTo>
                  <a:lnTo>
                    <a:pt x="469" y="192"/>
                  </a:lnTo>
                  <a:lnTo>
                    <a:pt x="486" y="179"/>
                  </a:lnTo>
                  <a:lnTo>
                    <a:pt x="503" y="164"/>
                  </a:lnTo>
                  <a:lnTo>
                    <a:pt x="520" y="146"/>
                  </a:lnTo>
                  <a:lnTo>
                    <a:pt x="537" y="133"/>
                  </a:lnTo>
                  <a:lnTo>
                    <a:pt x="555" y="118"/>
                  </a:lnTo>
                  <a:lnTo>
                    <a:pt x="574" y="107"/>
                  </a:lnTo>
                  <a:lnTo>
                    <a:pt x="593" y="95"/>
                  </a:lnTo>
                  <a:lnTo>
                    <a:pt x="613" y="89"/>
                  </a:lnTo>
                  <a:lnTo>
                    <a:pt x="634" y="84"/>
                  </a:lnTo>
                  <a:lnTo>
                    <a:pt x="659" y="84"/>
                  </a:lnTo>
                  <a:lnTo>
                    <a:pt x="680" y="82"/>
                  </a:lnTo>
                  <a:lnTo>
                    <a:pt x="703" y="80"/>
                  </a:lnTo>
                  <a:lnTo>
                    <a:pt x="726" y="78"/>
                  </a:lnTo>
                  <a:lnTo>
                    <a:pt x="748" y="78"/>
                  </a:lnTo>
                  <a:lnTo>
                    <a:pt x="769" y="78"/>
                  </a:lnTo>
                  <a:lnTo>
                    <a:pt x="792" y="76"/>
                  </a:lnTo>
                  <a:lnTo>
                    <a:pt x="815" y="72"/>
                  </a:lnTo>
                  <a:lnTo>
                    <a:pt x="838" y="70"/>
                  </a:lnTo>
                  <a:lnTo>
                    <a:pt x="859" y="65"/>
                  </a:lnTo>
                  <a:lnTo>
                    <a:pt x="880" y="59"/>
                  </a:lnTo>
                  <a:lnTo>
                    <a:pt x="902" y="51"/>
                  </a:lnTo>
                  <a:lnTo>
                    <a:pt x="923" y="44"/>
                  </a:lnTo>
                  <a:lnTo>
                    <a:pt x="942" y="34"/>
                  </a:lnTo>
                  <a:lnTo>
                    <a:pt x="961" y="25"/>
                  </a:lnTo>
                  <a:lnTo>
                    <a:pt x="980" y="13"/>
                  </a:lnTo>
                  <a:lnTo>
                    <a:pt x="1001" y="0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48" name="Freeform 436"/>
            <p:cNvSpPr>
              <a:spLocks/>
            </p:cNvSpPr>
            <p:nvPr/>
          </p:nvSpPr>
          <p:spPr bwMode="auto">
            <a:xfrm>
              <a:off x="2906" y="1615"/>
              <a:ext cx="989" cy="287"/>
            </a:xfrm>
            <a:custGeom>
              <a:avLst/>
              <a:gdLst/>
              <a:ahLst/>
              <a:cxnLst>
                <a:cxn ang="0">
                  <a:pos x="1979" y="29"/>
                </a:cxn>
                <a:cxn ang="0">
                  <a:pos x="1967" y="67"/>
                </a:cxn>
                <a:cxn ang="0">
                  <a:pos x="1933" y="95"/>
                </a:cxn>
                <a:cxn ang="0">
                  <a:pos x="1884" y="109"/>
                </a:cxn>
                <a:cxn ang="0">
                  <a:pos x="1838" y="112"/>
                </a:cxn>
                <a:cxn ang="0">
                  <a:pos x="1787" y="118"/>
                </a:cxn>
                <a:cxn ang="0">
                  <a:pos x="1716" y="141"/>
                </a:cxn>
                <a:cxn ang="0">
                  <a:pos x="1644" y="148"/>
                </a:cxn>
                <a:cxn ang="0">
                  <a:pos x="1572" y="152"/>
                </a:cxn>
                <a:cxn ang="0">
                  <a:pos x="1498" y="158"/>
                </a:cxn>
                <a:cxn ang="0">
                  <a:pos x="1431" y="185"/>
                </a:cxn>
                <a:cxn ang="0">
                  <a:pos x="1338" y="194"/>
                </a:cxn>
                <a:cxn ang="0">
                  <a:pos x="1251" y="219"/>
                </a:cxn>
                <a:cxn ang="0">
                  <a:pos x="1167" y="249"/>
                </a:cxn>
                <a:cxn ang="0">
                  <a:pos x="1085" y="276"/>
                </a:cxn>
                <a:cxn ang="0">
                  <a:pos x="996" y="295"/>
                </a:cxn>
                <a:cxn ang="0">
                  <a:pos x="924" y="302"/>
                </a:cxn>
                <a:cxn ang="0">
                  <a:pos x="859" y="320"/>
                </a:cxn>
                <a:cxn ang="0">
                  <a:pos x="802" y="348"/>
                </a:cxn>
                <a:cxn ang="0">
                  <a:pos x="745" y="380"/>
                </a:cxn>
                <a:cxn ang="0">
                  <a:pos x="694" y="424"/>
                </a:cxn>
                <a:cxn ang="0">
                  <a:pos x="635" y="449"/>
                </a:cxn>
                <a:cxn ang="0">
                  <a:pos x="553" y="460"/>
                </a:cxn>
                <a:cxn ang="0">
                  <a:pos x="477" y="483"/>
                </a:cxn>
                <a:cxn ang="0">
                  <a:pos x="403" y="511"/>
                </a:cxn>
                <a:cxn ang="0">
                  <a:pos x="327" y="532"/>
                </a:cxn>
                <a:cxn ang="0">
                  <a:pos x="247" y="542"/>
                </a:cxn>
                <a:cxn ang="0">
                  <a:pos x="205" y="534"/>
                </a:cxn>
                <a:cxn ang="0">
                  <a:pos x="164" y="530"/>
                </a:cxn>
                <a:cxn ang="0">
                  <a:pos x="122" y="532"/>
                </a:cxn>
                <a:cxn ang="0">
                  <a:pos x="80" y="542"/>
                </a:cxn>
                <a:cxn ang="0">
                  <a:pos x="46" y="563"/>
                </a:cxn>
                <a:cxn ang="0">
                  <a:pos x="19" y="555"/>
                </a:cxn>
                <a:cxn ang="0">
                  <a:pos x="21" y="513"/>
                </a:cxn>
                <a:cxn ang="0">
                  <a:pos x="101" y="477"/>
                </a:cxn>
                <a:cxn ang="0">
                  <a:pos x="190" y="472"/>
                </a:cxn>
                <a:cxn ang="0">
                  <a:pos x="280" y="475"/>
                </a:cxn>
                <a:cxn ang="0">
                  <a:pos x="365" y="468"/>
                </a:cxn>
                <a:cxn ang="0">
                  <a:pos x="447" y="426"/>
                </a:cxn>
                <a:cxn ang="0">
                  <a:pos x="500" y="407"/>
                </a:cxn>
                <a:cxn ang="0">
                  <a:pos x="559" y="405"/>
                </a:cxn>
                <a:cxn ang="0">
                  <a:pos x="618" y="401"/>
                </a:cxn>
                <a:cxn ang="0">
                  <a:pos x="671" y="386"/>
                </a:cxn>
                <a:cxn ang="0">
                  <a:pos x="713" y="346"/>
                </a:cxn>
                <a:cxn ang="0">
                  <a:pos x="793" y="287"/>
                </a:cxn>
                <a:cxn ang="0">
                  <a:pos x="903" y="249"/>
                </a:cxn>
                <a:cxn ang="0">
                  <a:pos x="1017" y="226"/>
                </a:cxn>
                <a:cxn ang="0">
                  <a:pos x="1129" y="200"/>
                </a:cxn>
                <a:cxn ang="0">
                  <a:pos x="1237" y="166"/>
                </a:cxn>
                <a:cxn ang="0">
                  <a:pos x="1331" y="128"/>
                </a:cxn>
                <a:cxn ang="0">
                  <a:pos x="1407" y="116"/>
                </a:cxn>
                <a:cxn ang="0">
                  <a:pos x="1483" y="103"/>
                </a:cxn>
                <a:cxn ang="0">
                  <a:pos x="1557" y="91"/>
                </a:cxn>
                <a:cxn ang="0">
                  <a:pos x="1631" y="82"/>
                </a:cxn>
                <a:cxn ang="0">
                  <a:pos x="1711" y="78"/>
                </a:cxn>
                <a:cxn ang="0">
                  <a:pos x="1753" y="50"/>
                </a:cxn>
                <a:cxn ang="0">
                  <a:pos x="1802" y="44"/>
                </a:cxn>
                <a:cxn ang="0">
                  <a:pos x="1857" y="42"/>
                </a:cxn>
                <a:cxn ang="0">
                  <a:pos x="1910" y="36"/>
                </a:cxn>
                <a:cxn ang="0">
                  <a:pos x="1954" y="12"/>
                </a:cxn>
              </a:cxnLst>
              <a:rect l="0" t="0" r="r" b="b"/>
              <a:pathLst>
                <a:path w="1979" h="574">
                  <a:moveTo>
                    <a:pt x="1969" y="0"/>
                  </a:moveTo>
                  <a:lnTo>
                    <a:pt x="1975" y="15"/>
                  </a:lnTo>
                  <a:lnTo>
                    <a:pt x="1979" y="29"/>
                  </a:lnTo>
                  <a:lnTo>
                    <a:pt x="1979" y="42"/>
                  </a:lnTo>
                  <a:lnTo>
                    <a:pt x="1975" y="57"/>
                  </a:lnTo>
                  <a:lnTo>
                    <a:pt x="1967" y="67"/>
                  </a:lnTo>
                  <a:lnTo>
                    <a:pt x="1958" y="78"/>
                  </a:lnTo>
                  <a:lnTo>
                    <a:pt x="1946" y="86"/>
                  </a:lnTo>
                  <a:lnTo>
                    <a:pt x="1933" y="95"/>
                  </a:lnTo>
                  <a:lnTo>
                    <a:pt x="1916" y="101"/>
                  </a:lnTo>
                  <a:lnTo>
                    <a:pt x="1901" y="107"/>
                  </a:lnTo>
                  <a:lnTo>
                    <a:pt x="1884" y="109"/>
                  </a:lnTo>
                  <a:lnTo>
                    <a:pt x="1868" y="112"/>
                  </a:lnTo>
                  <a:lnTo>
                    <a:pt x="1851" y="112"/>
                  </a:lnTo>
                  <a:lnTo>
                    <a:pt x="1838" y="112"/>
                  </a:lnTo>
                  <a:lnTo>
                    <a:pt x="1823" y="109"/>
                  </a:lnTo>
                  <a:lnTo>
                    <a:pt x="1811" y="107"/>
                  </a:lnTo>
                  <a:lnTo>
                    <a:pt x="1787" y="118"/>
                  </a:lnTo>
                  <a:lnTo>
                    <a:pt x="1764" y="129"/>
                  </a:lnTo>
                  <a:lnTo>
                    <a:pt x="1739" y="133"/>
                  </a:lnTo>
                  <a:lnTo>
                    <a:pt x="1716" y="141"/>
                  </a:lnTo>
                  <a:lnTo>
                    <a:pt x="1692" y="143"/>
                  </a:lnTo>
                  <a:lnTo>
                    <a:pt x="1667" y="147"/>
                  </a:lnTo>
                  <a:lnTo>
                    <a:pt x="1644" y="148"/>
                  </a:lnTo>
                  <a:lnTo>
                    <a:pt x="1621" y="150"/>
                  </a:lnTo>
                  <a:lnTo>
                    <a:pt x="1597" y="150"/>
                  </a:lnTo>
                  <a:lnTo>
                    <a:pt x="1572" y="152"/>
                  </a:lnTo>
                  <a:lnTo>
                    <a:pt x="1547" y="152"/>
                  </a:lnTo>
                  <a:lnTo>
                    <a:pt x="1523" y="156"/>
                  </a:lnTo>
                  <a:lnTo>
                    <a:pt x="1498" y="158"/>
                  </a:lnTo>
                  <a:lnTo>
                    <a:pt x="1475" y="164"/>
                  </a:lnTo>
                  <a:lnTo>
                    <a:pt x="1452" y="173"/>
                  </a:lnTo>
                  <a:lnTo>
                    <a:pt x="1431" y="185"/>
                  </a:lnTo>
                  <a:lnTo>
                    <a:pt x="1399" y="185"/>
                  </a:lnTo>
                  <a:lnTo>
                    <a:pt x="1369" y="188"/>
                  </a:lnTo>
                  <a:lnTo>
                    <a:pt x="1338" y="194"/>
                  </a:lnTo>
                  <a:lnTo>
                    <a:pt x="1310" y="202"/>
                  </a:lnTo>
                  <a:lnTo>
                    <a:pt x="1279" y="209"/>
                  </a:lnTo>
                  <a:lnTo>
                    <a:pt x="1251" y="219"/>
                  </a:lnTo>
                  <a:lnTo>
                    <a:pt x="1222" y="230"/>
                  </a:lnTo>
                  <a:lnTo>
                    <a:pt x="1198" y="242"/>
                  </a:lnTo>
                  <a:lnTo>
                    <a:pt x="1167" y="249"/>
                  </a:lnTo>
                  <a:lnTo>
                    <a:pt x="1141" y="259"/>
                  </a:lnTo>
                  <a:lnTo>
                    <a:pt x="1112" y="266"/>
                  </a:lnTo>
                  <a:lnTo>
                    <a:pt x="1085" y="276"/>
                  </a:lnTo>
                  <a:lnTo>
                    <a:pt x="1055" y="283"/>
                  </a:lnTo>
                  <a:lnTo>
                    <a:pt x="1027" y="289"/>
                  </a:lnTo>
                  <a:lnTo>
                    <a:pt x="996" y="295"/>
                  </a:lnTo>
                  <a:lnTo>
                    <a:pt x="969" y="299"/>
                  </a:lnTo>
                  <a:lnTo>
                    <a:pt x="945" y="299"/>
                  </a:lnTo>
                  <a:lnTo>
                    <a:pt x="924" y="302"/>
                  </a:lnTo>
                  <a:lnTo>
                    <a:pt x="901" y="306"/>
                  </a:lnTo>
                  <a:lnTo>
                    <a:pt x="882" y="312"/>
                  </a:lnTo>
                  <a:lnTo>
                    <a:pt x="859" y="320"/>
                  </a:lnTo>
                  <a:lnTo>
                    <a:pt x="840" y="327"/>
                  </a:lnTo>
                  <a:lnTo>
                    <a:pt x="821" y="337"/>
                  </a:lnTo>
                  <a:lnTo>
                    <a:pt x="802" y="348"/>
                  </a:lnTo>
                  <a:lnTo>
                    <a:pt x="783" y="358"/>
                  </a:lnTo>
                  <a:lnTo>
                    <a:pt x="764" y="369"/>
                  </a:lnTo>
                  <a:lnTo>
                    <a:pt x="745" y="380"/>
                  </a:lnTo>
                  <a:lnTo>
                    <a:pt x="730" y="396"/>
                  </a:lnTo>
                  <a:lnTo>
                    <a:pt x="711" y="409"/>
                  </a:lnTo>
                  <a:lnTo>
                    <a:pt x="694" y="424"/>
                  </a:lnTo>
                  <a:lnTo>
                    <a:pt x="677" y="437"/>
                  </a:lnTo>
                  <a:lnTo>
                    <a:pt x="663" y="453"/>
                  </a:lnTo>
                  <a:lnTo>
                    <a:pt x="635" y="449"/>
                  </a:lnTo>
                  <a:lnTo>
                    <a:pt x="605" y="451"/>
                  </a:lnTo>
                  <a:lnTo>
                    <a:pt x="578" y="454"/>
                  </a:lnTo>
                  <a:lnTo>
                    <a:pt x="553" y="460"/>
                  </a:lnTo>
                  <a:lnTo>
                    <a:pt x="527" y="466"/>
                  </a:lnTo>
                  <a:lnTo>
                    <a:pt x="502" y="473"/>
                  </a:lnTo>
                  <a:lnTo>
                    <a:pt x="477" y="483"/>
                  </a:lnTo>
                  <a:lnTo>
                    <a:pt x="453" y="494"/>
                  </a:lnTo>
                  <a:lnTo>
                    <a:pt x="428" y="502"/>
                  </a:lnTo>
                  <a:lnTo>
                    <a:pt x="403" y="511"/>
                  </a:lnTo>
                  <a:lnTo>
                    <a:pt x="377" y="519"/>
                  </a:lnTo>
                  <a:lnTo>
                    <a:pt x="352" y="529"/>
                  </a:lnTo>
                  <a:lnTo>
                    <a:pt x="327" y="532"/>
                  </a:lnTo>
                  <a:lnTo>
                    <a:pt x="302" y="540"/>
                  </a:lnTo>
                  <a:lnTo>
                    <a:pt x="274" y="540"/>
                  </a:lnTo>
                  <a:lnTo>
                    <a:pt x="247" y="542"/>
                  </a:lnTo>
                  <a:lnTo>
                    <a:pt x="234" y="540"/>
                  </a:lnTo>
                  <a:lnTo>
                    <a:pt x="221" y="538"/>
                  </a:lnTo>
                  <a:lnTo>
                    <a:pt x="205" y="534"/>
                  </a:lnTo>
                  <a:lnTo>
                    <a:pt x="192" y="534"/>
                  </a:lnTo>
                  <a:lnTo>
                    <a:pt x="179" y="532"/>
                  </a:lnTo>
                  <a:lnTo>
                    <a:pt x="164" y="530"/>
                  </a:lnTo>
                  <a:lnTo>
                    <a:pt x="148" y="530"/>
                  </a:lnTo>
                  <a:lnTo>
                    <a:pt x="135" y="532"/>
                  </a:lnTo>
                  <a:lnTo>
                    <a:pt x="122" y="532"/>
                  </a:lnTo>
                  <a:lnTo>
                    <a:pt x="107" y="536"/>
                  </a:lnTo>
                  <a:lnTo>
                    <a:pt x="93" y="538"/>
                  </a:lnTo>
                  <a:lnTo>
                    <a:pt x="80" y="542"/>
                  </a:lnTo>
                  <a:lnTo>
                    <a:pt x="67" y="548"/>
                  </a:lnTo>
                  <a:lnTo>
                    <a:pt x="55" y="553"/>
                  </a:lnTo>
                  <a:lnTo>
                    <a:pt x="46" y="563"/>
                  </a:lnTo>
                  <a:lnTo>
                    <a:pt x="36" y="574"/>
                  </a:lnTo>
                  <a:lnTo>
                    <a:pt x="27" y="563"/>
                  </a:lnTo>
                  <a:lnTo>
                    <a:pt x="19" y="555"/>
                  </a:lnTo>
                  <a:lnTo>
                    <a:pt x="10" y="548"/>
                  </a:lnTo>
                  <a:lnTo>
                    <a:pt x="0" y="540"/>
                  </a:lnTo>
                  <a:lnTo>
                    <a:pt x="21" y="513"/>
                  </a:lnTo>
                  <a:lnTo>
                    <a:pt x="48" y="494"/>
                  </a:lnTo>
                  <a:lnTo>
                    <a:pt x="72" y="483"/>
                  </a:lnTo>
                  <a:lnTo>
                    <a:pt x="101" y="477"/>
                  </a:lnTo>
                  <a:lnTo>
                    <a:pt x="129" y="472"/>
                  </a:lnTo>
                  <a:lnTo>
                    <a:pt x="158" y="472"/>
                  </a:lnTo>
                  <a:lnTo>
                    <a:pt x="190" y="472"/>
                  </a:lnTo>
                  <a:lnTo>
                    <a:pt x="221" y="473"/>
                  </a:lnTo>
                  <a:lnTo>
                    <a:pt x="249" y="473"/>
                  </a:lnTo>
                  <a:lnTo>
                    <a:pt x="280" y="475"/>
                  </a:lnTo>
                  <a:lnTo>
                    <a:pt x="308" y="473"/>
                  </a:lnTo>
                  <a:lnTo>
                    <a:pt x="338" y="473"/>
                  </a:lnTo>
                  <a:lnTo>
                    <a:pt x="365" y="468"/>
                  </a:lnTo>
                  <a:lnTo>
                    <a:pt x="396" y="460"/>
                  </a:lnTo>
                  <a:lnTo>
                    <a:pt x="420" y="445"/>
                  </a:lnTo>
                  <a:lnTo>
                    <a:pt x="447" y="426"/>
                  </a:lnTo>
                  <a:lnTo>
                    <a:pt x="462" y="416"/>
                  </a:lnTo>
                  <a:lnTo>
                    <a:pt x="481" y="413"/>
                  </a:lnTo>
                  <a:lnTo>
                    <a:pt x="500" y="407"/>
                  </a:lnTo>
                  <a:lnTo>
                    <a:pt x="519" y="407"/>
                  </a:lnTo>
                  <a:lnTo>
                    <a:pt x="540" y="405"/>
                  </a:lnTo>
                  <a:lnTo>
                    <a:pt x="559" y="405"/>
                  </a:lnTo>
                  <a:lnTo>
                    <a:pt x="578" y="403"/>
                  </a:lnTo>
                  <a:lnTo>
                    <a:pt x="599" y="403"/>
                  </a:lnTo>
                  <a:lnTo>
                    <a:pt x="618" y="401"/>
                  </a:lnTo>
                  <a:lnTo>
                    <a:pt x="635" y="397"/>
                  </a:lnTo>
                  <a:lnTo>
                    <a:pt x="654" y="392"/>
                  </a:lnTo>
                  <a:lnTo>
                    <a:pt x="671" y="386"/>
                  </a:lnTo>
                  <a:lnTo>
                    <a:pt x="684" y="375"/>
                  </a:lnTo>
                  <a:lnTo>
                    <a:pt x="700" y="363"/>
                  </a:lnTo>
                  <a:lnTo>
                    <a:pt x="713" y="346"/>
                  </a:lnTo>
                  <a:lnTo>
                    <a:pt x="726" y="329"/>
                  </a:lnTo>
                  <a:lnTo>
                    <a:pt x="759" y="304"/>
                  </a:lnTo>
                  <a:lnTo>
                    <a:pt x="793" y="287"/>
                  </a:lnTo>
                  <a:lnTo>
                    <a:pt x="829" y="272"/>
                  </a:lnTo>
                  <a:lnTo>
                    <a:pt x="867" y="261"/>
                  </a:lnTo>
                  <a:lnTo>
                    <a:pt x="903" y="249"/>
                  </a:lnTo>
                  <a:lnTo>
                    <a:pt x="939" y="240"/>
                  </a:lnTo>
                  <a:lnTo>
                    <a:pt x="977" y="230"/>
                  </a:lnTo>
                  <a:lnTo>
                    <a:pt x="1017" y="226"/>
                  </a:lnTo>
                  <a:lnTo>
                    <a:pt x="1053" y="219"/>
                  </a:lnTo>
                  <a:lnTo>
                    <a:pt x="1091" y="209"/>
                  </a:lnTo>
                  <a:lnTo>
                    <a:pt x="1129" y="200"/>
                  </a:lnTo>
                  <a:lnTo>
                    <a:pt x="1167" y="192"/>
                  </a:lnTo>
                  <a:lnTo>
                    <a:pt x="1201" y="179"/>
                  </a:lnTo>
                  <a:lnTo>
                    <a:pt x="1237" y="166"/>
                  </a:lnTo>
                  <a:lnTo>
                    <a:pt x="1272" y="152"/>
                  </a:lnTo>
                  <a:lnTo>
                    <a:pt x="1306" y="131"/>
                  </a:lnTo>
                  <a:lnTo>
                    <a:pt x="1331" y="128"/>
                  </a:lnTo>
                  <a:lnTo>
                    <a:pt x="1357" y="124"/>
                  </a:lnTo>
                  <a:lnTo>
                    <a:pt x="1382" y="118"/>
                  </a:lnTo>
                  <a:lnTo>
                    <a:pt x="1407" y="116"/>
                  </a:lnTo>
                  <a:lnTo>
                    <a:pt x="1431" y="110"/>
                  </a:lnTo>
                  <a:lnTo>
                    <a:pt x="1458" y="107"/>
                  </a:lnTo>
                  <a:lnTo>
                    <a:pt x="1483" y="103"/>
                  </a:lnTo>
                  <a:lnTo>
                    <a:pt x="1507" y="99"/>
                  </a:lnTo>
                  <a:lnTo>
                    <a:pt x="1532" y="95"/>
                  </a:lnTo>
                  <a:lnTo>
                    <a:pt x="1557" y="91"/>
                  </a:lnTo>
                  <a:lnTo>
                    <a:pt x="1581" y="88"/>
                  </a:lnTo>
                  <a:lnTo>
                    <a:pt x="1606" y="84"/>
                  </a:lnTo>
                  <a:lnTo>
                    <a:pt x="1631" y="82"/>
                  </a:lnTo>
                  <a:lnTo>
                    <a:pt x="1656" y="80"/>
                  </a:lnTo>
                  <a:lnTo>
                    <a:pt x="1682" y="78"/>
                  </a:lnTo>
                  <a:lnTo>
                    <a:pt x="1711" y="78"/>
                  </a:lnTo>
                  <a:lnTo>
                    <a:pt x="1722" y="65"/>
                  </a:lnTo>
                  <a:lnTo>
                    <a:pt x="1737" y="57"/>
                  </a:lnTo>
                  <a:lnTo>
                    <a:pt x="1753" y="50"/>
                  </a:lnTo>
                  <a:lnTo>
                    <a:pt x="1770" y="50"/>
                  </a:lnTo>
                  <a:lnTo>
                    <a:pt x="1785" y="44"/>
                  </a:lnTo>
                  <a:lnTo>
                    <a:pt x="1802" y="44"/>
                  </a:lnTo>
                  <a:lnTo>
                    <a:pt x="1821" y="44"/>
                  </a:lnTo>
                  <a:lnTo>
                    <a:pt x="1840" y="44"/>
                  </a:lnTo>
                  <a:lnTo>
                    <a:pt x="1857" y="42"/>
                  </a:lnTo>
                  <a:lnTo>
                    <a:pt x="1874" y="42"/>
                  </a:lnTo>
                  <a:lnTo>
                    <a:pt x="1893" y="38"/>
                  </a:lnTo>
                  <a:lnTo>
                    <a:pt x="1910" y="36"/>
                  </a:lnTo>
                  <a:lnTo>
                    <a:pt x="1926" y="29"/>
                  </a:lnTo>
                  <a:lnTo>
                    <a:pt x="1941" y="23"/>
                  </a:lnTo>
                  <a:lnTo>
                    <a:pt x="1954" y="12"/>
                  </a:lnTo>
                  <a:lnTo>
                    <a:pt x="1969" y="0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49" name="Freeform 437"/>
            <p:cNvSpPr>
              <a:spLocks/>
            </p:cNvSpPr>
            <p:nvPr/>
          </p:nvSpPr>
          <p:spPr bwMode="auto">
            <a:xfrm>
              <a:off x="2155" y="2190"/>
              <a:ext cx="514" cy="254"/>
            </a:xfrm>
            <a:custGeom>
              <a:avLst/>
              <a:gdLst/>
              <a:ahLst/>
              <a:cxnLst>
                <a:cxn ang="0">
                  <a:pos x="1026" y="19"/>
                </a:cxn>
                <a:cxn ang="0">
                  <a:pos x="1022" y="53"/>
                </a:cxn>
                <a:cxn ang="0">
                  <a:pos x="1003" y="76"/>
                </a:cxn>
                <a:cxn ang="0">
                  <a:pos x="973" y="93"/>
                </a:cxn>
                <a:cxn ang="0">
                  <a:pos x="931" y="104"/>
                </a:cxn>
                <a:cxn ang="0">
                  <a:pos x="891" y="114"/>
                </a:cxn>
                <a:cxn ang="0">
                  <a:pos x="849" y="123"/>
                </a:cxn>
                <a:cxn ang="0">
                  <a:pos x="817" y="139"/>
                </a:cxn>
                <a:cxn ang="0">
                  <a:pos x="769" y="180"/>
                </a:cxn>
                <a:cxn ang="0">
                  <a:pos x="692" y="230"/>
                </a:cxn>
                <a:cxn ang="0">
                  <a:pos x="612" y="268"/>
                </a:cxn>
                <a:cxn ang="0">
                  <a:pos x="526" y="298"/>
                </a:cxn>
                <a:cxn ang="0">
                  <a:pos x="441" y="325"/>
                </a:cxn>
                <a:cxn ang="0">
                  <a:pos x="355" y="351"/>
                </a:cxn>
                <a:cxn ang="0">
                  <a:pos x="271" y="387"/>
                </a:cxn>
                <a:cxn ang="0">
                  <a:pos x="194" y="439"/>
                </a:cxn>
                <a:cxn ang="0">
                  <a:pos x="146" y="465"/>
                </a:cxn>
                <a:cxn ang="0">
                  <a:pos x="127" y="463"/>
                </a:cxn>
                <a:cxn ang="0">
                  <a:pos x="106" y="471"/>
                </a:cxn>
                <a:cxn ang="0">
                  <a:pos x="87" y="482"/>
                </a:cxn>
                <a:cxn ang="0">
                  <a:pos x="66" y="494"/>
                </a:cxn>
                <a:cxn ang="0">
                  <a:pos x="47" y="501"/>
                </a:cxn>
                <a:cxn ang="0">
                  <a:pos x="28" y="505"/>
                </a:cxn>
                <a:cxn ang="0">
                  <a:pos x="9" y="501"/>
                </a:cxn>
                <a:cxn ang="0">
                  <a:pos x="9" y="477"/>
                </a:cxn>
                <a:cxn ang="0">
                  <a:pos x="36" y="446"/>
                </a:cxn>
                <a:cxn ang="0">
                  <a:pos x="70" y="425"/>
                </a:cxn>
                <a:cxn ang="0">
                  <a:pos x="112" y="408"/>
                </a:cxn>
                <a:cxn ang="0">
                  <a:pos x="152" y="395"/>
                </a:cxn>
                <a:cxn ang="0">
                  <a:pos x="190" y="378"/>
                </a:cxn>
                <a:cxn ang="0">
                  <a:pos x="230" y="359"/>
                </a:cxn>
                <a:cxn ang="0">
                  <a:pos x="268" y="332"/>
                </a:cxn>
                <a:cxn ang="0">
                  <a:pos x="311" y="302"/>
                </a:cxn>
                <a:cxn ang="0">
                  <a:pos x="370" y="279"/>
                </a:cxn>
                <a:cxn ang="0">
                  <a:pos x="429" y="260"/>
                </a:cxn>
                <a:cxn ang="0">
                  <a:pos x="492" y="243"/>
                </a:cxn>
                <a:cxn ang="0">
                  <a:pos x="555" y="226"/>
                </a:cxn>
                <a:cxn ang="0">
                  <a:pos x="612" y="203"/>
                </a:cxn>
                <a:cxn ang="0">
                  <a:pos x="671" y="177"/>
                </a:cxn>
                <a:cxn ang="0">
                  <a:pos x="728" y="137"/>
                </a:cxn>
                <a:cxn ang="0">
                  <a:pos x="768" y="101"/>
                </a:cxn>
                <a:cxn ang="0">
                  <a:pos x="798" y="78"/>
                </a:cxn>
                <a:cxn ang="0">
                  <a:pos x="830" y="64"/>
                </a:cxn>
                <a:cxn ang="0">
                  <a:pos x="864" y="55"/>
                </a:cxn>
                <a:cxn ang="0">
                  <a:pos x="901" y="47"/>
                </a:cxn>
                <a:cxn ang="0">
                  <a:pos x="937" y="38"/>
                </a:cxn>
                <a:cxn ang="0">
                  <a:pos x="971" y="26"/>
                </a:cxn>
                <a:cxn ang="0">
                  <a:pos x="1003" y="9"/>
                </a:cxn>
                <a:cxn ang="0">
                  <a:pos x="1020" y="0"/>
                </a:cxn>
              </a:cxnLst>
              <a:rect l="0" t="0" r="r" b="b"/>
              <a:pathLst>
                <a:path w="1028" h="507">
                  <a:moveTo>
                    <a:pt x="1020" y="0"/>
                  </a:moveTo>
                  <a:lnTo>
                    <a:pt x="1026" y="19"/>
                  </a:lnTo>
                  <a:lnTo>
                    <a:pt x="1028" y="40"/>
                  </a:lnTo>
                  <a:lnTo>
                    <a:pt x="1022" y="53"/>
                  </a:lnTo>
                  <a:lnTo>
                    <a:pt x="1017" y="66"/>
                  </a:lnTo>
                  <a:lnTo>
                    <a:pt x="1003" y="76"/>
                  </a:lnTo>
                  <a:lnTo>
                    <a:pt x="990" y="87"/>
                  </a:lnTo>
                  <a:lnTo>
                    <a:pt x="973" y="93"/>
                  </a:lnTo>
                  <a:lnTo>
                    <a:pt x="954" y="101"/>
                  </a:lnTo>
                  <a:lnTo>
                    <a:pt x="931" y="104"/>
                  </a:lnTo>
                  <a:lnTo>
                    <a:pt x="912" y="110"/>
                  </a:lnTo>
                  <a:lnTo>
                    <a:pt x="891" y="114"/>
                  </a:lnTo>
                  <a:lnTo>
                    <a:pt x="872" y="120"/>
                  </a:lnTo>
                  <a:lnTo>
                    <a:pt x="849" y="123"/>
                  </a:lnTo>
                  <a:lnTo>
                    <a:pt x="834" y="131"/>
                  </a:lnTo>
                  <a:lnTo>
                    <a:pt x="817" y="139"/>
                  </a:lnTo>
                  <a:lnTo>
                    <a:pt x="807" y="148"/>
                  </a:lnTo>
                  <a:lnTo>
                    <a:pt x="769" y="180"/>
                  </a:lnTo>
                  <a:lnTo>
                    <a:pt x="731" y="207"/>
                  </a:lnTo>
                  <a:lnTo>
                    <a:pt x="692" y="230"/>
                  </a:lnTo>
                  <a:lnTo>
                    <a:pt x="654" y="251"/>
                  </a:lnTo>
                  <a:lnTo>
                    <a:pt x="612" y="268"/>
                  </a:lnTo>
                  <a:lnTo>
                    <a:pt x="568" y="283"/>
                  </a:lnTo>
                  <a:lnTo>
                    <a:pt x="526" y="298"/>
                  </a:lnTo>
                  <a:lnTo>
                    <a:pt x="486" y="313"/>
                  </a:lnTo>
                  <a:lnTo>
                    <a:pt x="441" y="325"/>
                  </a:lnTo>
                  <a:lnTo>
                    <a:pt x="399" y="340"/>
                  </a:lnTo>
                  <a:lnTo>
                    <a:pt x="355" y="351"/>
                  </a:lnTo>
                  <a:lnTo>
                    <a:pt x="315" y="370"/>
                  </a:lnTo>
                  <a:lnTo>
                    <a:pt x="271" y="387"/>
                  </a:lnTo>
                  <a:lnTo>
                    <a:pt x="233" y="412"/>
                  </a:lnTo>
                  <a:lnTo>
                    <a:pt x="194" y="439"/>
                  </a:lnTo>
                  <a:lnTo>
                    <a:pt x="157" y="469"/>
                  </a:lnTo>
                  <a:lnTo>
                    <a:pt x="146" y="465"/>
                  </a:lnTo>
                  <a:lnTo>
                    <a:pt x="137" y="463"/>
                  </a:lnTo>
                  <a:lnTo>
                    <a:pt x="127" y="463"/>
                  </a:lnTo>
                  <a:lnTo>
                    <a:pt x="118" y="467"/>
                  </a:lnTo>
                  <a:lnTo>
                    <a:pt x="106" y="471"/>
                  </a:lnTo>
                  <a:lnTo>
                    <a:pt x="97" y="479"/>
                  </a:lnTo>
                  <a:lnTo>
                    <a:pt x="87" y="482"/>
                  </a:lnTo>
                  <a:lnTo>
                    <a:pt x="78" y="490"/>
                  </a:lnTo>
                  <a:lnTo>
                    <a:pt x="66" y="494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8" y="507"/>
                  </a:lnTo>
                  <a:lnTo>
                    <a:pt x="28" y="505"/>
                  </a:lnTo>
                  <a:lnTo>
                    <a:pt x="19" y="505"/>
                  </a:lnTo>
                  <a:lnTo>
                    <a:pt x="9" y="501"/>
                  </a:lnTo>
                  <a:lnTo>
                    <a:pt x="0" y="498"/>
                  </a:lnTo>
                  <a:lnTo>
                    <a:pt x="9" y="477"/>
                  </a:lnTo>
                  <a:lnTo>
                    <a:pt x="21" y="462"/>
                  </a:lnTo>
                  <a:lnTo>
                    <a:pt x="36" y="446"/>
                  </a:lnTo>
                  <a:lnTo>
                    <a:pt x="55" y="437"/>
                  </a:lnTo>
                  <a:lnTo>
                    <a:pt x="70" y="425"/>
                  </a:lnTo>
                  <a:lnTo>
                    <a:pt x="89" y="418"/>
                  </a:lnTo>
                  <a:lnTo>
                    <a:pt x="112" y="408"/>
                  </a:lnTo>
                  <a:lnTo>
                    <a:pt x="133" y="403"/>
                  </a:lnTo>
                  <a:lnTo>
                    <a:pt x="152" y="395"/>
                  </a:lnTo>
                  <a:lnTo>
                    <a:pt x="171" y="386"/>
                  </a:lnTo>
                  <a:lnTo>
                    <a:pt x="190" y="378"/>
                  </a:lnTo>
                  <a:lnTo>
                    <a:pt x="213" y="370"/>
                  </a:lnTo>
                  <a:lnTo>
                    <a:pt x="230" y="359"/>
                  </a:lnTo>
                  <a:lnTo>
                    <a:pt x="249" y="348"/>
                  </a:lnTo>
                  <a:lnTo>
                    <a:pt x="268" y="332"/>
                  </a:lnTo>
                  <a:lnTo>
                    <a:pt x="283" y="317"/>
                  </a:lnTo>
                  <a:lnTo>
                    <a:pt x="311" y="302"/>
                  </a:lnTo>
                  <a:lnTo>
                    <a:pt x="340" y="291"/>
                  </a:lnTo>
                  <a:lnTo>
                    <a:pt x="370" y="279"/>
                  </a:lnTo>
                  <a:lnTo>
                    <a:pt x="401" y="270"/>
                  </a:lnTo>
                  <a:lnTo>
                    <a:pt x="429" y="260"/>
                  </a:lnTo>
                  <a:lnTo>
                    <a:pt x="462" y="253"/>
                  </a:lnTo>
                  <a:lnTo>
                    <a:pt x="492" y="243"/>
                  </a:lnTo>
                  <a:lnTo>
                    <a:pt x="524" y="237"/>
                  </a:lnTo>
                  <a:lnTo>
                    <a:pt x="555" y="226"/>
                  </a:lnTo>
                  <a:lnTo>
                    <a:pt x="583" y="216"/>
                  </a:lnTo>
                  <a:lnTo>
                    <a:pt x="612" y="203"/>
                  </a:lnTo>
                  <a:lnTo>
                    <a:pt x="644" y="192"/>
                  </a:lnTo>
                  <a:lnTo>
                    <a:pt x="671" y="177"/>
                  </a:lnTo>
                  <a:lnTo>
                    <a:pt x="701" y="158"/>
                  </a:lnTo>
                  <a:lnTo>
                    <a:pt x="728" y="137"/>
                  </a:lnTo>
                  <a:lnTo>
                    <a:pt x="756" y="114"/>
                  </a:lnTo>
                  <a:lnTo>
                    <a:pt x="768" y="101"/>
                  </a:lnTo>
                  <a:lnTo>
                    <a:pt x="783" y="87"/>
                  </a:lnTo>
                  <a:lnTo>
                    <a:pt x="798" y="78"/>
                  </a:lnTo>
                  <a:lnTo>
                    <a:pt x="815" y="72"/>
                  </a:lnTo>
                  <a:lnTo>
                    <a:pt x="830" y="64"/>
                  </a:lnTo>
                  <a:lnTo>
                    <a:pt x="849" y="59"/>
                  </a:lnTo>
                  <a:lnTo>
                    <a:pt x="864" y="55"/>
                  </a:lnTo>
                  <a:lnTo>
                    <a:pt x="885" y="53"/>
                  </a:lnTo>
                  <a:lnTo>
                    <a:pt x="901" y="47"/>
                  </a:lnTo>
                  <a:lnTo>
                    <a:pt x="918" y="42"/>
                  </a:lnTo>
                  <a:lnTo>
                    <a:pt x="937" y="38"/>
                  </a:lnTo>
                  <a:lnTo>
                    <a:pt x="954" y="32"/>
                  </a:lnTo>
                  <a:lnTo>
                    <a:pt x="971" y="26"/>
                  </a:lnTo>
                  <a:lnTo>
                    <a:pt x="986" y="19"/>
                  </a:lnTo>
                  <a:lnTo>
                    <a:pt x="1003" y="9"/>
                  </a:lnTo>
                  <a:lnTo>
                    <a:pt x="1020" y="0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50" name="Freeform 438"/>
            <p:cNvSpPr>
              <a:spLocks/>
            </p:cNvSpPr>
            <p:nvPr/>
          </p:nvSpPr>
          <p:spPr bwMode="auto">
            <a:xfrm>
              <a:off x="3935" y="1948"/>
              <a:ext cx="18" cy="1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6" y="14"/>
                </a:cxn>
                <a:cxn ang="0">
                  <a:pos x="34" y="25"/>
                </a:cxn>
                <a:cxn ang="0">
                  <a:pos x="26" y="31"/>
                </a:cxn>
                <a:cxn ang="0">
                  <a:pos x="17" y="34"/>
                </a:cxn>
                <a:cxn ang="0">
                  <a:pos x="5" y="34"/>
                </a:cxn>
                <a:cxn ang="0">
                  <a:pos x="1" y="29"/>
                </a:cxn>
                <a:cxn ang="0">
                  <a:pos x="0" y="23"/>
                </a:cxn>
                <a:cxn ang="0">
                  <a:pos x="3" y="19"/>
                </a:cxn>
                <a:cxn ang="0">
                  <a:pos x="5" y="12"/>
                </a:cxn>
                <a:cxn ang="0">
                  <a:pos x="17" y="6"/>
                </a:cxn>
                <a:cxn ang="0">
                  <a:pos x="20" y="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6" h="34">
                  <a:moveTo>
                    <a:pt x="28" y="0"/>
                  </a:moveTo>
                  <a:lnTo>
                    <a:pt x="36" y="14"/>
                  </a:lnTo>
                  <a:lnTo>
                    <a:pt x="34" y="25"/>
                  </a:lnTo>
                  <a:lnTo>
                    <a:pt x="26" y="31"/>
                  </a:lnTo>
                  <a:lnTo>
                    <a:pt x="17" y="34"/>
                  </a:lnTo>
                  <a:lnTo>
                    <a:pt x="5" y="34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5" y="12"/>
                  </a:lnTo>
                  <a:lnTo>
                    <a:pt x="17" y="6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51" name="Freeform 439"/>
            <p:cNvSpPr>
              <a:spLocks/>
            </p:cNvSpPr>
            <p:nvPr/>
          </p:nvSpPr>
          <p:spPr bwMode="auto">
            <a:xfrm>
              <a:off x="3976" y="1732"/>
              <a:ext cx="22" cy="5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4" y="8"/>
                </a:cxn>
                <a:cxn ang="0">
                  <a:pos x="23" y="19"/>
                </a:cxn>
                <a:cxn ang="0">
                  <a:pos x="29" y="30"/>
                </a:cxn>
                <a:cxn ang="0">
                  <a:pos x="38" y="46"/>
                </a:cxn>
                <a:cxn ang="0">
                  <a:pos x="40" y="59"/>
                </a:cxn>
                <a:cxn ang="0">
                  <a:pos x="46" y="74"/>
                </a:cxn>
                <a:cxn ang="0">
                  <a:pos x="44" y="87"/>
                </a:cxn>
                <a:cxn ang="0">
                  <a:pos x="44" y="104"/>
                </a:cxn>
                <a:cxn ang="0">
                  <a:pos x="34" y="91"/>
                </a:cxn>
                <a:cxn ang="0">
                  <a:pos x="25" y="80"/>
                </a:cxn>
                <a:cxn ang="0">
                  <a:pos x="15" y="66"/>
                </a:cxn>
                <a:cxn ang="0">
                  <a:pos x="10" y="53"/>
                </a:cxn>
                <a:cxn ang="0">
                  <a:pos x="4" y="40"/>
                </a:cxn>
                <a:cxn ang="0">
                  <a:pos x="2" y="27"/>
                </a:cxn>
                <a:cxn ang="0">
                  <a:pos x="0" y="11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6" h="104">
                  <a:moveTo>
                    <a:pt x="4" y="0"/>
                  </a:moveTo>
                  <a:lnTo>
                    <a:pt x="14" y="8"/>
                  </a:lnTo>
                  <a:lnTo>
                    <a:pt x="23" y="19"/>
                  </a:lnTo>
                  <a:lnTo>
                    <a:pt x="29" y="30"/>
                  </a:lnTo>
                  <a:lnTo>
                    <a:pt x="38" y="46"/>
                  </a:lnTo>
                  <a:lnTo>
                    <a:pt x="40" y="59"/>
                  </a:lnTo>
                  <a:lnTo>
                    <a:pt x="46" y="74"/>
                  </a:lnTo>
                  <a:lnTo>
                    <a:pt x="44" y="87"/>
                  </a:lnTo>
                  <a:lnTo>
                    <a:pt x="44" y="104"/>
                  </a:lnTo>
                  <a:lnTo>
                    <a:pt x="34" y="91"/>
                  </a:lnTo>
                  <a:lnTo>
                    <a:pt x="25" y="80"/>
                  </a:lnTo>
                  <a:lnTo>
                    <a:pt x="15" y="66"/>
                  </a:lnTo>
                  <a:lnTo>
                    <a:pt x="10" y="53"/>
                  </a:lnTo>
                  <a:lnTo>
                    <a:pt x="4" y="40"/>
                  </a:lnTo>
                  <a:lnTo>
                    <a:pt x="2" y="27"/>
                  </a:lnTo>
                  <a:lnTo>
                    <a:pt x="0" y="1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52" name="Freeform 440"/>
            <p:cNvSpPr>
              <a:spLocks/>
            </p:cNvSpPr>
            <p:nvPr/>
          </p:nvSpPr>
          <p:spPr bwMode="auto">
            <a:xfrm>
              <a:off x="3934" y="1704"/>
              <a:ext cx="27" cy="7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5" y="17"/>
                </a:cxn>
                <a:cxn ang="0">
                  <a:pos x="22" y="34"/>
                </a:cxn>
                <a:cxn ang="0">
                  <a:pos x="26" y="42"/>
                </a:cxn>
                <a:cxn ang="0">
                  <a:pos x="30" y="51"/>
                </a:cxn>
                <a:cxn ang="0">
                  <a:pos x="32" y="61"/>
                </a:cxn>
                <a:cxn ang="0">
                  <a:pos x="38" y="70"/>
                </a:cxn>
                <a:cxn ang="0">
                  <a:pos x="40" y="78"/>
                </a:cxn>
                <a:cxn ang="0">
                  <a:pos x="41" y="87"/>
                </a:cxn>
                <a:cxn ang="0">
                  <a:pos x="43" y="97"/>
                </a:cxn>
                <a:cxn ang="0">
                  <a:pos x="47" y="106"/>
                </a:cxn>
                <a:cxn ang="0">
                  <a:pos x="49" y="116"/>
                </a:cxn>
                <a:cxn ang="0">
                  <a:pos x="51" y="125"/>
                </a:cxn>
                <a:cxn ang="0">
                  <a:pos x="53" y="135"/>
                </a:cxn>
                <a:cxn ang="0">
                  <a:pos x="55" y="144"/>
                </a:cxn>
                <a:cxn ang="0">
                  <a:pos x="47" y="150"/>
                </a:cxn>
                <a:cxn ang="0">
                  <a:pos x="40" y="156"/>
                </a:cxn>
                <a:cxn ang="0">
                  <a:pos x="36" y="146"/>
                </a:cxn>
                <a:cxn ang="0">
                  <a:pos x="34" y="137"/>
                </a:cxn>
                <a:cxn ang="0">
                  <a:pos x="30" y="127"/>
                </a:cxn>
                <a:cxn ang="0">
                  <a:pos x="28" y="118"/>
                </a:cxn>
                <a:cxn ang="0">
                  <a:pos x="22" y="108"/>
                </a:cxn>
                <a:cxn ang="0">
                  <a:pos x="19" y="97"/>
                </a:cxn>
                <a:cxn ang="0">
                  <a:pos x="17" y="87"/>
                </a:cxn>
                <a:cxn ang="0">
                  <a:pos x="13" y="78"/>
                </a:cxn>
                <a:cxn ang="0">
                  <a:pos x="7" y="68"/>
                </a:cxn>
                <a:cxn ang="0">
                  <a:pos x="5" y="59"/>
                </a:cxn>
                <a:cxn ang="0">
                  <a:pos x="2" y="49"/>
                </a:cxn>
                <a:cxn ang="0">
                  <a:pos x="2" y="40"/>
                </a:cxn>
                <a:cxn ang="0">
                  <a:pos x="0" y="30"/>
                </a:cxn>
                <a:cxn ang="0">
                  <a:pos x="2" y="19"/>
                </a:cxn>
                <a:cxn ang="0">
                  <a:pos x="2" y="9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55" h="156">
                  <a:moveTo>
                    <a:pt x="7" y="0"/>
                  </a:moveTo>
                  <a:lnTo>
                    <a:pt x="15" y="17"/>
                  </a:lnTo>
                  <a:lnTo>
                    <a:pt x="22" y="34"/>
                  </a:lnTo>
                  <a:lnTo>
                    <a:pt x="26" y="42"/>
                  </a:lnTo>
                  <a:lnTo>
                    <a:pt x="30" y="51"/>
                  </a:lnTo>
                  <a:lnTo>
                    <a:pt x="32" y="61"/>
                  </a:lnTo>
                  <a:lnTo>
                    <a:pt x="38" y="70"/>
                  </a:lnTo>
                  <a:lnTo>
                    <a:pt x="40" y="78"/>
                  </a:lnTo>
                  <a:lnTo>
                    <a:pt x="41" y="87"/>
                  </a:lnTo>
                  <a:lnTo>
                    <a:pt x="43" y="97"/>
                  </a:lnTo>
                  <a:lnTo>
                    <a:pt x="47" y="106"/>
                  </a:lnTo>
                  <a:lnTo>
                    <a:pt x="49" y="116"/>
                  </a:lnTo>
                  <a:lnTo>
                    <a:pt x="51" y="125"/>
                  </a:lnTo>
                  <a:lnTo>
                    <a:pt x="53" y="135"/>
                  </a:lnTo>
                  <a:lnTo>
                    <a:pt x="55" y="144"/>
                  </a:lnTo>
                  <a:lnTo>
                    <a:pt x="47" y="150"/>
                  </a:lnTo>
                  <a:lnTo>
                    <a:pt x="40" y="156"/>
                  </a:lnTo>
                  <a:lnTo>
                    <a:pt x="36" y="146"/>
                  </a:lnTo>
                  <a:lnTo>
                    <a:pt x="34" y="137"/>
                  </a:lnTo>
                  <a:lnTo>
                    <a:pt x="30" y="127"/>
                  </a:lnTo>
                  <a:lnTo>
                    <a:pt x="28" y="118"/>
                  </a:lnTo>
                  <a:lnTo>
                    <a:pt x="22" y="108"/>
                  </a:lnTo>
                  <a:lnTo>
                    <a:pt x="19" y="97"/>
                  </a:lnTo>
                  <a:lnTo>
                    <a:pt x="17" y="87"/>
                  </a:lnTo>
                  <a:lnTo>
                    <a:pt x="13" y="78"/>
                  </a:lnTo>
                  <a:lnTo>
                    <a:pt x="7" y="68"/>
                  </a:lnTo>
                  <a:lnTo>
                    <a:pt x="5" y="59"/>
                  </a:lnTo>
                  <a:lnTo>
                    <a:pt x="2" y="49"/>
                  </a:lnTo>
                  <a:lnTo>
                    <a:pt x="2" y="40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2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53" name="Freeform 441"/>
            <p:cNvSpPr>
              <a:spLocks/>
            </p:cNvSpPr>
            <p:nvPr/>
          </p:nvSpPr>
          <p:spPr bwMode="auto">
            <a:xfrm>
              <a:off x="2120" y="1743"/>
              <a:ext cx="406" cy="63"/>
            </a:xfrm>
            <a:custGeom>
              <a:avLst/>
              <a:gdLst/>
              <a:ahLst/>
              <a:cxnLst>
                <a:cxn ang="0">
                  <a:pos x="559" y="11"/>
                </a:cxn>
                <a:cxn ang="0">
                  <a:pos x="591" y="15"/>
                </a:cxn>
                <a:cxn ang="0">
                  <a:pos x="624" y="23"/>
                </a:cxn>
                <a:cxn ang="0">
                  <a:pos x="656" y="32"/>
                </a:cxn>
                <a:cxn ang="0">
                  <a:pos x="686" y="40"/>
                </a:cxn>
                <a:cxn ang="0">
                  <a:pos x="719" y="44"/>
                </a:cxn>
                <a:cxn ang="0">
                  <a:pos x="751" y="45"/>
                </a:cxn>
                <a:cxn ang="0">
                  <a:pos x="783" y="44"/>
                </a:cxn>
                <a:cxn ang="0">
                  <a:pos x="806" y="51"/>
                </a:cxn>
                <a:cxn ang="0">
                  <a:pos x="802" y="66"/>
                </a:cxn>
                <a:cxn ang="0">
                  <a:pos x="782" y="76"/>
                </a:cxn>
                <a:cxn ang="0">
                  <a:pos x="757" y="78"/>
                </a:cxn>
                <a:cxn ang="0">
                  <a:pos x="734" y="78"/>
                </a:cxn>
                <a:cxn ang="0">
                  <a:pos x="707" y="76"/>
                </a:cxn>
                <a:cxn ang="0">
                  <a:pos x="679" y="72"/>
                </a:cxn>
                <a:cxn ang="0">
                  <a:pos x="650" y="70"/>
                </a:cxn>
                <a:cxn ang="0">
                  <a:pos x="624" y="68"/>
                </a:cxn>
                <a:cxn ang="0">
                  <a:pos x="595" y="68"/>
                </a:cxn>
                <a:cxn ang="0">
                  <a:pos x="567" y="72"/>
                </a:cxn>
                <a:cxn ang="0">
                  <a:pos x="538" y="80"/>
                </a:cxn>
                <a:cxn ang="0">
                  <a:pos x="512" y="95"/>
                </a:cxn>
                <a:cxn ang="0">
                  <a:pos x="481" y="112"/>
                </a:cxn>
                <a:cxn ang="0">
                  <a:pos x="443" y="116"/>
                </a:cxn>
                <a:cxn ang="0">
                  <a:pos x="403" y="106"/>
                </a:cxn>
                <a:cxn ang="0">
                  <a:pos x="363" y="89"/>
                </a:cxn>
                <a:cxn ang="0">
                  <a:pos x="327" y="72"/>
                </a:cxn>
                <a:cxn ang="0">
                  <a:pos x="287" y="55"/>
                </a:cxn>
                <a:cxn ang="0">
                  <a:pos x="249" y="51"/>
                </a:cxn>
                <a:cxn ang="0">
                  <a:pos x="215" y="59"/>
                </a:cxn>
                <a:cxn ang="0">
                  <a:pos x="183" y="78"/>
                </a:cxn>
                <a:cxn ang="0">
                  <a:pos x="156" y="89"/>
                </a:cxn>
                <a:cxn ang="0">
                  <a:pos x="139" y="99"/>
                </a:cxn>
                <a:cxn ang="0">
                  <a:pos x="122" y="108"/>
                </a:cxn>
                <a:cxn ang="0">
                  <a:pos x="103" y="116"/>
                </a:cxn>
                <a:cxn ang="0">
                  <a:pos x="84" y="121"/>
                </a:cxn>
                <a:cxn ang="0">
                  <a:pos x="67" y="123"/>
                </a:cxn>
                <a:cxn ang="0">
                  <a:pos x="48" y="118"/>
                </a:cxn>
                <a:cxn ang="0">
                  <a:pos x="27" y="99"/>
                </a:cxn>
                <a:cxn ang="0">
                  <a:pos x="8" y="78"/>
                </a:cxn>
                <a:cxn ang="0">
                  <a:pos x="0" y="49"/>
                </a:cxn>
                <a:cxn ang="0">
                  <a:pos x="17" y="40"/>
                </a:cxn>
                <a:cxn ang="0">
                  <a:pos x="44" y="44"/>
                </a:cxn>
                <a:cxn ang="0">
                  <a:pos x="71" y="47"/>
                </a:cxn>
                <a:cxn ang="0">
                  <a:pos x="99" y="47"/>
                </a:cxn>
                <a:cxn ang="0">
                  <a:pos x="126" y="44"/>
                </a:cxn>
                <a:cxn ang="0">
                  <a:pos x="152" y="38"/>
                </a:cxn>
                <a:cxn ang="0">
                  <a:pos x="181" y="28"/>
                </a:cxn>
                <a:cxn ang="0">
                  <a:pos x="206" y="17"/>
                </a:cxn>
                <a:cxn ang="0">
                  <a:pos x="238" y="4"/>
                </a:cxn>
                <a:cxn ang="0">
                  <a:pos x="272" y="0"/>
                </a:cxn>
                <a:cxn ang="0">
                  <a:pos x="306" y="7"/>
                </a:cxn>
                <a:cxn ang="0">
                  <a:pos x="341" y="19"/>
                </a:cxn>
                <a:cxn ang="0">
                  <a:pos x="377" y="34"/>
                </a:cxn>
                <a:cxn ang="0">
                  <a:pos x="409" y="44"/>
                </a:cxn>
                <a:cxn ang="0">
                  <a:pos x="443" y="49"/>
                </a:cxn>
                <a:cxn ang="0">
                  <a:pos x="477" y="44"/>
                </a:cxn>
                <a:cxn ang="0">
                  <a:pos x="504" y="28"/>
                </a:cxn>
                <a:cxn ang="0">
                  <a:pos x="534" y="15"/>
                </a:cxn>
                <a:cxn ang="0">
                  <a:pos x="546" y="13"/>
                </a:cxn>
              </a:cxnLst>
              <a:rect l="0" t="0" r="r" b="b"/>
              <a:pathLst>
                <a:path w="814" h="125">
                  <a:moveTo>
                    <a:pt x="546" y="13"/>
                  </a:moveTo>
                  <a:lnTo>
                    <a:pt x="559" y="11"/>
                  </a:lnTo>
                  <a:lnTo>
                    <a:pt x="576" y="13"/>
                  </a:lnTo>
                  <a:lnTo>
                    <a:pt x="591" y="15"/>
                  </a:lnTo>
                  <a:lnTo>
                    <a:pt x="609" y="19"/>
                  </a:lnTo>
                  <a:lnTo>
                    <a:pt x="624" y="23"/>
                  </a:lnTo>
                  <a:lnTo>
                    <a:pt x="639" y="28"/>
                  </a:lnTo>
                  <a:lnTo>
                    <a:pt x="656" y="32"/>
                  </a:lnTo>
                  <a:lnTo>
                    <a:pt x="671" y="36"/>
                  </a:lnTo>
                  <a:lnTo>
                    <a:pt x="686" y="40"/>
                  </a:lnTo>
                  <a:lnTo>
                    <a:pt x="704" y="44"/>
                  </a:lnTo>
                  <a:lnTo>
                    <a:pt x="719" y="44"/>
                  </a:lnTo>
                  <a:lnTo>
                    <a:pt x="736" y="47"/>
                  </a:lnTo>
                  <a:lnTo>
                    <a:pt x="751" y="45"/>
                  </a:lnTo>
                  <a:lnTo>
                    <a:pt x="768" y="45"/>
                  </a:lnTo>
                  <a:lnTo>
                    <a:pt x="783" y="44"/>
                  </a:lnTo>
                  <a:lnTo>
                    <a:pt x="802" y="40"/>
                  </a:lnTo>
                  <a:lnTo>
                    <a:pt x="806" y="51"/>
                  </a:lnTo>
                  <a:lnTo>
                    <a:pt x="814" y="63"/>
                  </a:lnTo>
                  <a:lnTo>
                    <a:pt x="802" y="66"/>
                  </a:lnTo>
                  <a:lnTo>
                    <a:pt x="793" y="72"/>
                  </a:lnTo>
                  <a:lnTo>
                    <a:pt x="782" y="76"/>
                  </a:lnTo>
                  <a:lnTo>
                    <a:pt x="770" y="78"/>
                  </a:lnTo>
                  <a:lnTo>
                    <a:pt x="757" y="78"/>
                  </a:lnTo>
                  <a:lnTo>
                    <a:pt x="745" y="78"/>
                  </a:lnTo>
                  <a:lnTo>
                    <a:pt x="734" y="78"/>
                  </a:lnTo>
                  <a:lnTo>
                    <a:pt x="723" y="78"/>
                  </a:lnTo>
                  <a:lnTo>
                    <a:pt x="707" y="76"/>
                  </a:lnTo>
                  <a:lnTo>
                    <a:pt x="694" y="76"/>
                  </a:lnTo>
                  <a:lnTo>
                    <a:pt x="679" y="72"/>
                  </a:lnTo>
                  <a:lnTo>
                    <a:pt x="666" y="72"/>
                  </a:lnTo>
                  <a:lnTo>
                    <a:pt x="650" y="70"/>
                  </a:lnTo>
                  <a:lnTo>
                    <a:pt x="637" y="68"/>
                  </a:lnTo>
                  <a:lnTo>
                    <a:pt x="624" y="68"/>
                  </a:lnTo>
                  <a:lnTo>
                    <a:pt x="610" y="68"/>
                  </a:lnTo>
                  <a:lnTo>
                    <a:pt x="595" y="68"/>
                  </a:lnTo>
                  <a:lnTo>
                    <a:pt x="580" y="70"/>
                  </a:lnTo>
                  <a:lnTo>
                    <a:pt x="567" y="72"/>
                  </a:lnTo>
                  <a:lnTo>
                    <a:pt x="553" y="78"/>
                  </a:lnTo>
                  <a:lnTo>
                    <a:pt x="538" y="80"/>
                  </a:lnTo>
                  <a:lnTo>
                    <a:pt x="525" y="87"/>
                  </a:lnTo>
                  <a:lnTo>
                    <a:pt x="512" y="95"/>
                  </a:lnTo>
                  <a:lnTo>
                    <a:pt x="500" y="104"/>
                  </a:lnTo>
                  <a:lnTo>
                    <a:pt x="481" y="112"/>
                  </a:lnTo>
                  <a:lnTo>
                    <a:pt x="462" y="116"/>
                  </a:lnTo>
                  <a:lnTo>
                    <a:pt x="443" y="116"/>
                  </a:lnTo>
                  <a:lnTo>
                    <a:pt x="422" y="112"/>
                  </a:lnTo>
                  <a:lnTo>
                    <a:pt x="403" y="106"/>
                  </a:lnTo>
                  <a:lnTo>
                    <a:pt x="384" y="99"/>
                  </a:lnTo>
                  <a:lnTo>
                    <a:pt x="363" y="89"/>
                  </a:lnTo>
                  <a:lnTo>
                    <a:pt x="346" y="82"/>
                  </a:lnTo>
                  <a:lnTo>
                    <a:pt x="327" y="72"/>
                  </a:lnTo>
                  <a:lnTo>
                    <a:pt x="306" y="64"/>
                  </a:lnTo>
                  <a:lnTo>
                    <a:pt x="287" y="55"/>
                  </a:lnTo>
                  <a:lnTo>
                    <a:pt x="270" y="53"/>
                  </a:lnTo>
                  <a:lnTo>
                    <a:pt x="249" y="51"/>
                  </a:lnTo>
                  <a:lnTo>
                    <a:pt x="232" y="53"/>
                  </a:lnTo>
                  <a:lnTo>
                    <a:pt x="215" y="59"/>
                  </a:lnTo>
                  <a:lnTo>
                    <a:pt x="196" y="72"/>
                  </a:lnTo>
                  <a:lnTo>
                    <a:pt x="183" y="78"/>
                  </a:lnTo>
                  <a:lnTo>
                    <a:pt x="166" y="85"/>
                  </a:lnTo>
                  <a:lnTo>
                    <a:pt x="156" y="89"/>
                  </a:lnTo>
                  <a:lnTo>
                    <a:pt x="149" y="95"/>
                  </a:lnTo>
                  <a:lnTo>
                    <a:pt x="139" y="99"/>
                  </a:lnTo>
                  <a:lnTo>
                    <a:pt x="132" y="104"/>
                  </a:lnTo>
                  <a:lnTo>
                    <a:pt x="122" y="108"/>
                  </a:lnTo>
                  <a:lnTo>
                    <a:pt x="113" y="112"/>
                  </a:lnTo>
                  <a:lnTo>
                    <a:pt x="103" y="116"/>
                  </a:lnTo>
                  <a:lnTo>
                    <a:pt x="93" y="120"/>
                  </a:lnTo>
                  <a:lnTo>
                    <a:pt x="84" y="121"/>
                  </a:lnTo>
                  <a:lnTo>
                    <a:pt x="74" y="123"/>
                  </a:lnTo>
                  <a:lnTo>
                    <a:pt x="67" y="123"/>
                  </a:lnTo>
                  <a:lnTo>
                    <a:pt x="59" y="125"/>
                  </a:lnTo>
                  <a:lnTo>
                    <a:pt x="48" y="118"/>
                  </a:lnTo>
                  <a:lnTo>
                    <a:pt x="38" y="110"/>
                  </a:lnTo>
                  <a:lnTo>
                    <a:pt x="27" y="99"/>
                  </a:lnTo>
                  <a:lnTo>
                    <a:pt x="17" y="89"/>
                  </a:lnTo>
                  <a:lnTo>
                    <a:pt x="8" y="78"/>
                  </a:lnTo>
                  <a:lnTo>
                    <a:pt x="2" y="64"/>
                  </a:lnTo>
                  <a:lnTo>
                    <a:pt x="0" y="49"/>
                  </a:lnTo>
                  <a:lnTo>
                    <a:pt x="6" y="36"/>
                  </a:lnTo>
                  <a:lnTo>
                    <a:pt x="17" y="40"/>
                  </a:lnTo>
                  <a:lnTo>
                    <a:pt x="31" y="44"/>
                  </a:lnTo>
                  <a:lnTo>
                    <a:pt x="44" y="44"/>
                  </a:lnTo>
                  <a:lnTo>
                    <a:pt x="57" y="47"/>
                  </a:lnTo>
                  <a:lnTo>
                    <a:pt x="71" y="47"/>
                  </a:lnTo>
                  <a:lnTo>
                    <a:pt x="86" y="47"/>
                  </a:lnTo>
                  <a:lnTo>
                    <a:pt x="99" y="47"/>
                  </a:lnTo>
                  <a:lnTo>
                    <a:pt x="114" y="47"/>
                  </a:lnTo>
                  <a:lnTo>
                    <a:pt x="126" y="44"/>
                  </a:lnTo>
                  <a:lnTo>
                    <a:pt x="139" y="44"/>
                  </a:lnTo>
                  <a:lnTo>
                    <a:pt x="152" y="38"/>
                  </a:lnTo>
                  <a:lnTo>
                    <a:pt x="168" y="34"/>
                  </a:lnTo>
                  <a:lnTo>
                    <a:pt x="181" y="28"/>
                  </a:lnTo>
                  <a:lnTo>
                    <a:pt x="194" y="23"/>
                  </a:lnTo>
                  <a:lnTo>
                    <a:pt x="206" y="17"/>
                  </a:lnTo>
                  <a:lnTo>
                    <a:pt x="221" y="9"/>
                  </a:lnTo>
                  <a:lnTo>
                    <a:pt x="238" y="4"/>
                  </a:lnTo>
                  <a:lnTo>
                    <a:pt x="255" y="2"/>
                  </a:lnTo>
                  <a:lnTo>
                    <a:pt x="272" y="0"/>
                  </a:lnTo>
                  <a:lnTo>
                    <a:pt x="289" y="4"/>
                  </a:lnTo>
                  <a:lnTo>
                    <a:pt x="306" y="7"/>
                  </a:lnTo>
                  <a:lnTo>
                    <a:pt x="323" y="13"/>
                  </a:lnTo>
                  <a:lnTo>
                    <a:pt x="341" y="19"/>
                  </a:lnTo>
                  <a:lnTo>
                    <a:pt x="360" y="28"/>
                  </a:lnTo>
                  <a:lnTo>
                    <a:pt x="377" y="34"/>
                  </a:lnTo>
                  <a:lnTo>
                    <a:pt x="392" y="42"/>
                  </a:lnTo>
                  <a:lnTo>
                    <a:pt x="409" y="44"/>
                  </a:lnTo>
                  <a:lnTo>
                    <a:pt x="426" y="49"/>
                  </a:lnTo>
                  <a:lnTo>
                    <a:pt x="443" y="49"/>
                  </a:lnTo>
                  <a:lnTo>
                    <a:pt x="460" y="47"/>
                  </a:lnTo>
                  <a:lnTo>
                    <a:pt x="477" y="44"/>
                  </a:lnTo>
                  <a:lnTo>
                    <a:pt x="495" y="36"/>
                  </a:lnTo>
                  <a:lnTo>
                    <a:pt x="504" y="28"/>
                  </a:lnTo>
                  <a:lnTo>
                    <a:pt x="521" y="21"/>
                  </a:lnTo>
                  <a:lnTo>
                    <a:pt x="534" y="15"/>
                  </a:lnTo>
                  <a:lnTo>
                    <a:pt x="546" y="13"/>
                  </a:lnTo>
                  <a:lnTo>
                    <a:pt x="546" y="13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54" name="Freeform 442"/>
            <p:cNvSpPr>
              <a:spLocks/>
            </p:cNvSpPr>
            <p:nvPr/>
          </p:nvSpPr>
          <p:spPr bwMode="auto">
            <a:xfrm>
              <a:off x="2114" y="1878"/>
              <a:ext cx="446" cy="103"/>
            </a:xfrm>
            <a:custGeom>
              <a:avLst/>
              <a:gdLst/>
              <a:ahLst/>
              <a:cxnLst>
                <a:cxn ang="0">
                  <a:pos x="661" y="2"/>
                </a:cxn>
                <a:cxn ang="0">
                  <a:pos x="703" y="9"/>
                </a:cxn>
                <a:cxn ang="0">
                  <a:pos x="743" y="24"/>
                </a:cxn>
                <a:cxn ang="0">
                  <a:pos x="781" y="36"/>
                </a:cxn>
                <a:cxn ang="0">
                  <a:pos x="825" y="38"/>
                </a:cxn>
                <a:cxn ang="0">
                  <a:pos x="863" y="34"/>
                </a:cxn>
                <a:cxn ang="0">
                  <a:pos x="891" y="40"/>
                </a:cxn>
                <a:cxn ang="0">
                  <a:pos x="874" y="66"/>
                </a:cxn>
                <a:cxn ang="0">
                  <a:pos x="846" y="83"/>
                </a:cxn>
                <a:cxn ang="0">
                  <a:pos x="812" y="91"/>
                </a:cxn>
                <a:cxn ang="0">
                  <a:pos x="777" y="89"/>
                </a:cxn>
                <a:cxn ang="0">
                  <a:pos x="747" y="81"/>
                </a:cxn>
                <a:cxn ang="0">
                  <a:pos x="711" y="62"/>
                </a:cxn>
                <a:cxn ang="0">
                  <a:pos x="667" y="53"/>
                </a:cxn>
                <a:cxn ang="0">
                  <a:pos x="627" y="59"/>
                </a:cxn>
                <a:cxn ang="0">
                  <a:pos x="587" y="66"/>
                </a:cxn>
                <a:cxn ang="0">
                  <a:pos x="547" y="83"/>
                </a:cxn>
                <a:cxn ang="0">
                  <a:pos x="511" y="102"/>
                </a:cxn>
                <a:cxn ang="0">
                  <a:pos x="471" y="106"/>
                </a:cxn>
                <a:cxn ang="0">
                  <a:pos x="430" y="106"/>
                </a:cxn>
                <a:cxn ang="0">
                  <a:pos x="388" y="104"/>
                </a:cxn>
                <a:cxn ang="0">
                  <a:pos x="348" y="110"/>
                </a:cxn>
                <a:cxn ang="0">
                  <a:pos x="317" y="135"/>
                </a:cxn>
                <a:cxn ang="0">
                  <a:pos x="270" y="159"/>
                </a:cxn>
                <a:cxn ang="0">
                  <a:pos x="220" y="184"/>
                </a:cxn>
                <a:cxn ang="0">
                  <a:pos x="169" y="201"/>
                </a:cxn>
                <a:cxn ang="0">
                  <a:pos x="120" y="207"/>
                </a:cxn>
                <a:cxn ang="0">
                  <a:pos x="72" y="186"/>
                </a:cxn>
                <a:cxn ang="0">
                  <a:pos x="42" y="161"/>
                </a:cxn>
                <a:cxn ang="0">
                  <a:pos x="11" y="148"/>
                </a:cxn>
                <a:cxn ang="0">
                  <a:pos x="4" y="123"/>
                </a:cxn>
                <a:cxn ang="0">
                  <a:pos x="34" y="127"/>
                </a:cxn>
                <a:cxn ang="0">
                  <a:pos x="61" y="144"/>
                </a:cxn>
                <a:cxn ang="0">
                  <a:pos x="89" y="161"/>
                </a:cxn>
                <a:cxn ang="0">
                  <a:pos x="120" y="176"/>
                </a:cxn>
                <a:cxn ang="0">
                  <a:pos x="150" y="176"/>
                </a:cxn>
                <a:cxn ang="0">
                  <a:pos x="198" y="159"/>
                </a:cxn>
                <a:cxn ang="0">
                  <a:pos x="243" y="127"/>
                </a:cxn>
                <a:cxn ang="0">
                  <a:pos x="287" y="95"/>
                </a:cxn>
                <a:cxn ang="0">
                  <a:pos x="329" y="60"/>
                </a:cxn>
                <a:cxn ang="0">
                  <a:pos x="380" y="43"/>
                </a:cxn>
                <a:cxn ang="0">
                  <a:pos x="431" y="45"/>
                </a:cxn>
                <a:cxn ang="0">
                  <a:pos x="473" y="41"/>
                </a:cxn>
                <a:cxn ang="0">
                  <a:pos x="513" y="32"/>
                </a:cxn>
                <a:cxn ang="0">
                  <a:pos x="555" y="22"/>
                </a:cxn>
                <a:cxn ang="0">
                  <a:pos x="593" y="9"/>
                </a:cxn>
                <a:cxn ang="0">
                  <a:pos x="633" y="2"/>
                </a:cxn>
              </a:cxnLst>
              <a:rect l="0" t="0" r="r" b="b"/>
              <a:pathLst>
                <a:path w="891" h="207">
                  <a:moveTo>
                    <a:pt x="633" y="2"/>
                  </a:moveTo>
                  <a:lnTo>
                    <a:pt x="648" y="0"/>
                  </a:lnTo>
                  <a:lnTo>
                    <a:pt x="661" y="2"/>
                  </a:lnTo>
                  <a:lnTo>
                    <a:pt x="675" y="2"/>
                  </a:lnTo>
                  <a:lnTo>
                    <a:pt x="690" y="5"/>
                  </a:lnTo>
                  <a:lnTo>
                    <a:pt x="703" y="9"/>
                  </a:lnTo>
                  <a:lnTo>
                    <a:pt x="716" y="13"/>
                  </a:lnTo>
                  <a:lnTo>
                    <a:pt x="728" y="19"/>
                  </a:lnTo>
                  <a:lnTo>
                    <a:pt x="743" y="24"/>
                  </a:lnTo>
                  <a:lnTo>
                    <a:pt x="755" y="28"/>
                  </a:lnTo>
                  <a:lnTo>
                    <a:pt x="768" y="34"/>
                  </a:lnTo>
                  <a:lnTo>
                    <a:pt x="781" y="36"/>
                  </a:lnTo>
                  <a:lnTo>
                    <a:pt x="794" y="38"/>
                  </a:lnTo>
                  <a:lnTo>
                    <a:pt x="810" y="38"/>
                  </a:lnTo>
                  <a:lnTo>
                    <a:pt x="825" y="38"/>
                  </a:lnTo>
                  <a:lnTo>
                    <a:pt x="840" y="36"/>
                  </a:lnTo>
                  <a:lnTo>
                    <a:pt x="857" y="34"/>
                  </a:lnTo>
                  <a:lnTo>
                    <a:pt x="863" y="34"/>
                  </a:lnTo>
                  <a:lnTo>
                    <a:pt x="874" y="36"/>
                  </a:lnTo>
                  <a:lnTo>
                    <a:pt x="884" y="38"/>
                  </a:lnTo>
                  <a:lnTo>
                    <a:pt x="891" y="40"/>
                  </a:lnTo>
                  <a:lnTo>
                    <a:pt x="886" y="49"/>
                  </a:lnTo>
                  <a:lnTo>
                    <a:pt x="880" y="60"/>
                  </a:lnTo>
                  <a:lnTo>
                    <a:pt x="874" y="66"/>
                  </a:lnTo>
                  <a:lnTo>
                    <a:pt x="865" y="74"/>
                  </a:lnTo>
                  <a:lnTo>
                    <a:pt x="855" y="79"/>
                  </a:lnTo>
                  <a:lnTo>
                    <a:pt x="846" y="83"/>
                  </a:lnTo>
                  <a:lnTo>
                    <a:pt x="834" y="87"/>
                  </a:lnTo>
                  <a:lnTo>
                    <a:pt x="825" y="91"/>
                  </a:lnTo>
                  <a:lnTo>
                    <a:pt x="812" y="91"/>
                  </a:lnTo>
                  <a:lnTo>
                    <a:pt x="800" y="91"/>
                  </a:lnTo>
                  <a:lnTo>
                    <a:pt x="787" y="89"/>
                  </a:lnTo>
                  <a:lnTo>
                    <a:pt x="777" y="89"/>
                  </a:lnTo>
                  <a:lnTo>
                    <a:pt x="766" y="85"/>
                  </a:lnTo>
                  <a:lnTo>
                    <a:pt x="756" y="83"/>
                  </a:lnTo>
                  <a:lnTo>
                    <a:pt x="747" y="81"/>
                  </a:lnTo>
                  <a:lnTo>
                    <a:pt x="739" y="78"/>
                  </a:lnTo>
                  <a:lnTo>
                    <a:pt x="726" y="68"/>
                  </a:lnTo>
                  <a:lnTo>
                    <a:pt x="711" y="62"/>
                  </a:lnTo>
                  <a:lnTo>
                    <a:pt x="696" y="59"/>
                  </a:lnTo>
                  <a:lnTo>
                    <a:pt x="682" y="57"/>
                  </a:lnTo>
                  <a:lnTo>
                    <a:pt x="667" y="53"/>
                  </a:lnTo>
                  <a:lnTo>
                    <a:pt x="654" y="55"/>
                  </a:lnTo>
                  <a:lnTo>
                    <a:pt x="640" y="55"/>
                  </a:lnTo>
                  <a:lnTo>
                    <a:pt x="627" y="59"/>
                  </a:lnTo>
                  <a:lnTo>
                    <a:pt x="614" y="59"/>
                  </a:lnTo>
                  <a:lnTo>
                    <a:pt x="601" y="62"/>
                  </a:lnTo>
                  <a:lnTo>
                    <a:pt x="587" y="66"/>
                  </a:lnTo>
                  <a:lnTo>
                    <a:pt x="574" y="72"/>
                  </a:lnTo>
                  <a:lnTo>
                    <a:pt x="561" y="78"/>
                  </a:lnTo>
                  <a:lnTo>
                    <a:pt x="547" y="83"/>
                  </a:lnTo>
                  <a:lnTo>
                    <a:pt x="534" y="91"/>
                  </a:lnTo>
                  <a:lnTo>
                    <a:pt x="523" y="100"/>
                  </a:lnTo>
                  <a:lnTo>
                    <a:pt x="511" y="102"/>
                  </a:lnTo>
                  <a:lnTo>
                    <a:pt x="498" y="106"/>
                  </a:lnTo>
                  <a:lnTo>
                    <a:pt x="485" y="106"/>
                  </a:lnTo>
                  <a:lnTo>
                    <a:pt x="471" y="106"/>
                  </a:lnTo>
                  <a:lnTo>
                    <a:pt x="456" y="106"/>
                  </a:lnTo>
                  <a:lnTo>
                    <a:pt x="443" y="106"/>
                  </a:lnTo>
                  <a:lnTo>
                    <a:pt x="430" y="106"/>
                  </a:lnTo>
                  <a:lnTo>
                    <a:pt x="416" y="106"/>
                  </a:lnTo>
                  <a:lnTo>
                    <a:pt x="401" y="104"/>
                  </a:lnTo>
                  <a:lnTo>
                    <a:pt x="388" y="104"/>
                  </a:lnTo>
                  <a:lnTo>
                    <a:pt x="374" y="104"/>
                  </a:lnTo>
                  <a:lnTo>
                    <a:pt x="361" y="108"/>
                  </a:lnTo>
                  <a:lnTo>
                    <a:pt x="348" y="110"/>
                  </a:lnTo>
                  <a:lnTo>
                    <a:pt x="336" y="116"/>
                  </a:lnTo>
                  <a:lnTo>
                    <a:pt x="327" y="123"/>
                  </a:lnTo>
                  <a:lnTo>
                    <a:pt x="317" y="135"/>
                  </a:lnTo>
                  <a:lnTo>
                    <a:pt x="300" y="140"/>
                  </a:lnTo>
                  <a:lnTo>
                    <a:pt x="285" y="152"/>
                  </a:lnTo>
                  <a:lnTo>
                    <a:pt x="270" y="159"/>
                  </a:lnTo>
                  <a:lnTo>
                    <a:pt x="253" y="169"/>
                  </a:lnTo>
                  <a:lnTo>
                    <a:pt x="236" y="174"/>
                  </a:lnTo>
                  <a:lnTo>
                    <a:pt x="220" y="184"/>
                  </a:lnTo>
                  <a:lnTo>
                    <a:pt x="203" y="190"/>
                  </a:lnTo>
                  <a:lnTo>
                    <a:pt x="188" y="197"/>
                  </a:lnTo>
                  <a:lnTo>
                    <a:pt x="169" y="201"/>
                  </a:lnTo>
                  <a:lnTo>
                    <a:pt x="154" y="205"/>
                  </a:lnTo>
                  <a:lnTo>
                    <a:pt x="137" y="205"/>
                  </a:lnTo>
                  <a:lnTo>
                    <a:pt x="120" y="207"/>
                  </a:lnTo>
                  <a:lnTo>
                    <a:pt x="103" y="201"/>
                  </a:lnTo>
                  <a:lnTo>
                    <a:pt x="87" y="197"/>
                  </a:lnTo>
                  <a:lnTo>
                    <a:pt x="72" y="186"/>
                  </a:lnTo>
                  <a:lnTo>
                    <a:pt x="57" y="176"/>
                  </a:lnTo>
                  <a:lnTo>
                    <a:pt x="49" y="169"/>
                  </a:lnTo>
                  <a:lnTo>
                    <a:pt x="42" y="161"/>
                  </a:lnTo>
                  <a:lnTo>
                    <a:pt x="30" y="157"/>
                  </a:lnTo>
                  <a:lnTo>
                    <a:pt x="21" y="154"/>
                  </a:lnTo>
                  <a:lnTo>
                    <a:pt x="11" y="148"/>
                  </a:lnTo>
                  <a:lnTo>
                    <a:pt x="4" y="142"/>
                  </a:lnTo>
                  <a:lnTo>
                    <a:pt x="0" y="133"/>
                  </a:lnTo>
                  <a:lnTo>
                    <a:pt x="4" y="123"/>
                  </a:lnTo>
                  <a:lnTo>
                    <a:pt x="13" y="121"/>
                  </a:lnTo>
                  <a:lnTo>
                    <a:pt x="23" y="125"/>
                  </a:lnTo>
                  <a:lnTo>
                    <a:pt x="34" y="127"/>
                  </a:lnTo>
                  <a:lnTo>
                    <a:pt x="44" y="133"/>
                  </a:lnTo>
                  <a:lnTo>
                    <a:pt x="51" y="138"/>
                  </a:lnTo>
                  <a:lnTo>
                    <a:pt x="61" y="144"/>
                  </a:lnTo>
                  <a:lnTo>
                    <a:pt x="70" y="150"/>
                  </a:lnTo>
                  <a:lnTo>
                    <a:pt x="80" y="157"/>
                  </a:lnTo>
                  <a:lnTo>
                    <a:pt x="89" y="161"/>
                  </a:lnTo>
                  <a:lnTo>
                    <a:pt x="99" y="167"/>
                  </a:lnTo>
                  <a:lnTo>
                    <a:pt x="108" y="173"/>
                  </a:lnTo>
                  <a:lnTo>
                    <a:pt x="120" y="176"/>
                  </a:lnTo>
                  <a:lnTo>
                    <a:pt x="129" y="176"/>
                  </a:lnTo>
                  <a:lnTo>
                    <a:pt x="139" y="178"/>
                  </a:lnTo>
                  <a:lnTo>
                    <a:pt x="150" y="176"/>
                  </a:lnTo>
                  <a:lnTo>
                    <a:pt x="163" y="174"/>
                  </a:lnTo>
                  <a:lnTo>
                    <a:pt x="181" y="167"/>
                  </a:lnTo>
                  <a:lnTo>
                    <a:pt x="198" y="159"/>
                  </a:lnTo>
                  <a:lnTo>
                    <a:pt x="213" y="150"/>
                  </a:lnTo>
                  <a:lnTo>
                    <a:pt x="228" y="140"/>
                  </a:lnTo>
                  <a:lnTo>
                    <a:pt x="243" y="127"/>
                  </a:lnTo>
                  <a:lnTo>
                    <a:pt x="258" y="116"/>
                  </a:lnTo>
                  <a:lnTo>
                    <a:pt x="272" y="106"/>
                  </a:lnTo>
                  <a:lnTo>
                    <a:pt x="287" y="95"/>
                  </a:lnTo>
                  <a:lnTo>
                    <a:pt x="300" y="81"/>
                  </a:lnTo>
                  <a:lnTo>
                    <a:pt x="315" y="70"/>
                  </a:lnTo>
                  <a:lnTo>
                    <a:pt x="329" y="60"/>
                  </a:lnTo>
                  <a:lnTo>
                    <a:pt x="346" y="53"/>
                  </a:lnTo>
                  <a:lnTo>
                    <a:pt x="361" y="47"/>
                  </a:lnTo>
                  <a:lnTo>
                    <a:pt x="380" y="43"/>
                  </a:lnTo>
                  <a:lnTo>
                    <a:pt x="397" y="41"/>
                  </a:lnTo>
                  <a:lnTo>
                    <a:pt x="420" y="45"/>
                  </a:lnTo>
                  <a:lnTo>
                    <a:pt x="431" y="45"/>
                  </a:lnTo>
                  <a:lnTo>
                    <a:pt x="445" y="45"/>
                  </a:lnTo>
                  <a:lnTo>
                    <a:pt x="458" y="43"/>
                  </a:lnTo>
                  <a:lnTo>
                    <a:pt x="473" y="41"/>
                  </a:lnTo>
                  <a:lnTo>
                    <a:pt x="487" y="38"/>
                  </a:lnTo>
                  <a:lnTo>
                    <a:pt x="500" y="36"/>
                  </a:lnTo>
                  <a:lnTo>
                    <a:pt x="513" y="32"/>
                  </a:lnTo>
                  <a:lnTo>
                    <a:pt x="528" y="30"/>
                  </a:lnTo>
                  <a:lnTo>
                    <a:pt x="542" y="24"/>
                  </a:lnTo>
                  <a:lnTo>
                    <a:pt x="555" y="22"/>
                  </a:lnTo>
                  <a:lnTo>
                    <a:pt x="568" y="17"/>
                  </a:lnTo>
                  <a:lnTo>
                    <a:pt x="580" y="13"/>
                  </a:lnTo>
                  <a:lnTo>
                    <a:pt x="593" y="9"/>
                  </a:lnTo>
                  <a:lnTo>
                    <a:pt x="606" y="5"/>
                  </a:lnTo>
                  <a:lnTo>
                    <a:pt x="620" y="2"/>
                  </a:lnTo>
                  <a:lnTo>
                    <a:pt x="633" y="2"/>
                  </a:lnTo>
                  <a:lnTo>
                    <a:pt x="633" y="2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55" name="Freeform 443"/>
            <p:cNvSpPr>
              <a:spLocks/>
            </p:cNvSpPr>
            <p:nvPr/>
          </p:nvSpPr>
          <p:spPr bwMode="auto">
            <a:xfrm>
              <a:off x="2106" y="1650"/>
              <a:ext cx="394" cy="57"/>
            </a:xfrm>
            <a:custGeom>
              <a:avLst/>
              <a:gdLst/>
              <a:ahLst/>
              <a:cxnLst>
                <a:cxn ang="0">
                  <a:pos x="342" y="0"/>
                </a:cxn>
                <a:cxn ang="0">
                  <a:pos x="378" y="1"/>
                </a:cxn>
                <a:cxn ang="0">
                  <a:pos x="416" y="9"/>
                </a:cxn>
                <a:cxn ang="0">
                  <a:pos x="452" y="20"/>
                </a:cxn>
                <a:cxn ang="0">
                  <a:pos x="486" y="34"/>
                </a:cxn>
                <a:cxn ang="0">
                  <a:pos x="521" y="41"/>
                </a:cxn>
                <a:cxn ang="0">
                  <a:pos x="559" y="45"/>
                </a:cxn>
                <a:cxn ang="0">
                  <a:pos x="595" y="38"/>
                </a:cxn>
                <a:cxn ang="0">
                  <a:pos x="625" y="28"/>
                </a:cxn>
                <a:cxn ang="0">
                  <a:pos x="648" y="26"/>
                </a:cxn>
                <a:cxn ang="0">
                  <a:pos x="669" y="28"/>
                </a:cxn>
                <a:cxn ang="0">
                  <a:pos x="690" y="36"/>
                </a:cxn>
                <a:cxn ang="0">
                  <a:pos x="711" y="47"/>
                </a:cxn>
                <a:cxn ang="0">
                  <a:pos x="731" y="57"/>
                </a:cxn>
                <a:cxn ang="0">
                  <a:pos x="752" y="66"/>
                </a:cxn>
                <a:cxn ang="0">
                  <a:pos x="775" y="76"/>
                </a:cxn>
                <a:cxn ang="0">
                  <a:pos x="785" y="87"/>
                </a:cxn>
                <a:cxn ang="0">
                  <a:pos x="770" y="95"/>
                </a:cxn>
                <a:cxn ang="0">
                  <a:pos x="743" y="87"/>
                </a:cxn>
                <a:cxn ang="0">
                  <a:pos x="716" y="81"/>
                </a:cxn>
                <a:cxn ang="0">
                  <a:pos x="690" y="70"/>
                </a:cxn>
                <a:cxn ang="0">
                  <a:pos x="663" y="62"/>
                </a:cxn>
                <a:cxn ang="0">
                  <a:pos x="636" y="58"/>
                </a:cxn>
                <a:cxn ang="0">
                  <a:pos x="610" y="58"/>
                </a:cxn>
                <a:cxn ang="0">
                  <a:pos x="583" y="68"/>
                </a:cxn>
                <a:cxn ang="0">
                  <a:pos x="549" y="74"/>
                </a:cxn>
                <a:cxn ang="0">
                  <a:pos x="507" y="70"/>
                </a:cxn>
                <a:cxn ang="0">
                  <a:pos x="464" y="58"/>
                </a:cxn>
                <a:cxn ang="0">
                  <a:pos x="422" y="49"/>
                </a:cxn>
                <a:cxn ang="0">
                  <a:pos x="378" y="43"/>
                </a:cxn>
                <a:cxn ang="0">
                  <a:pos x="336" y="45"/>
                </a:cxn>
                <a:cxn ang="0">
                  <a:pos x="298" y="57"/>
                </a:cxn>
                <a:cxn ang="0">
                  <a:pos x="258" y="81"/>
                </a:cxn>
                <a:cxn ang="0">
                  <a:pos x="228" y="104"/>
                </a:cxn>
                <a:cxn ang="0">
                  <a:pos x="197" y="108"/>
                </a:cxn>
                <a:cxn ang="0">
                  <a:pos x="169" y="102"/>
                </a:cxn>
                <a:cxn ang="0">
                  <a:pos x="140" y="97"/>
                </a:cxn>
                <a:cxn ang="0">
                  <a:pos x="112" y="89"/>
                </a:cxn>
                <a:cxn ang="0">
                  <a:pos x="83" y="83"/>
                </a:cxn>
                <a:cxn ang="0">
                  <a:pos x="57" y="83"/>
                </a:cxn>
                <a:cxn ang="0">
                  <a:pos x="32" y="95"/>
                </a:cxn>
                <a:cxn ang="0">
                  <a:pos x="11" y="108"/>
                </a:cxn>
                <a:cxn ang="0">
                  <a:pos x="0" y="102"/>
                </a:cxn>
                <a:cxn ang="0">
                  <a:pos x="2" y="85"/>
                </a:cxn>
                <a:cxn ang="0">
                  <a:pos x="17" y="70"/>
                </a:cxn>
                <a:cxn ang="0">
                  <a:pos x="43" y="58"/>
                </a:cxn>
                <a:cxn ang="0">
                  <a:pos x="62" y="55"/>
                </a:cxn>
                <a:cxn ang="0">
                  <a:pos x="83" y="53"/>
                </a:cxn>
                <a:cxn ang="0">
                  <a:pos x="100" y="51"/>
                </a:cxn>
                <a:cxn ang="0">
                  <a:pos x="118" y="55"/>
                </a:cxn>
                <a:cxn ang="0">
                  <a:pos x="140" y="60"/>
                </a:cxn>
                <a:cxn ang="0">
                  <a:pos x="161" y="64"/>
                </a:cxn>
                <a:cxn ang="0">
                  <a:pos x="184" y="66"/>
                </a:cxn>
                <a:cxn ang="0">
                  <a:pos x="207" y="64"/>
                </a:cxn>
                <a:cxn ang="0">
                  <a:pos x="228" y="58"/>
                </a:cxn>
                <a:cxn ang="0">
                  <a:pos x="249" y="47"/>
                </a:cxn>
                <a:cxn ang="0">
                  <a:pos x="268" y="28"/>
                </a:cxn>
                <a:cxn ang="0">
                  <a:pos x="287" y="15"/>
                </a:cxn>
                <a:cxn ang="0">
                  <a:pos x="313" y="7"/>
                </a:cxn>
                <a:cxn ang="0">
                  <a:pos x="323" y="3"/>
                </a:cxn>
              </a:cxnLst>
              <a:rect l="0" t="0" r="r" b="b"/>
              <a:pathLst>
                <a:path w="787" h="114">
                  <a:moveTo>
                    <a:pt x="323" y="3"/>
                  </a:moveTo>
                  <a:lnTo>
                    <a:pt x="342" y="0"/>
                  </a:lnTo>
                  <a:lnTo>
                    <a:pt x="361" y="0"/>
                  </a:lnTo>
                  <a:lnTo>
                    <a:pt x="378" y="1"/>
                  </a:lnTo>
                  <a:lnTo>
                    <a:pt x="399" y="5"/>
                  </a:lnTo>
                  <a:lnTo>
                    <a:pt x="416" y="9"/>
                  </a:lnTo>
                  <a:lnTo>
                    <a:pt x="435" y="15"/>
                  </a:lnTo>
                  <a:lnTo>
                    <a:pt x="452" y="20"/>
                  </a:lnTo>
                  <a:lnTo>
                    <a:pt x="469" y="28"/>
                  </a:lnTo>
                  <a:lnTo>
                    <a:pt x="486" y="34"/>
                  </a:lnTo>
                  <a:lnTo>
                    <a:pt x="503" y="38"/>
                  </a:lnTo>
                  <a:lnTo>
                    <a:pt x="521" y="41"/>
                  </a:lnTo>
                  <a:lnTo>
                    <a:pt x="540" y="45"/>
                  </a:lnTo>
                  <a:lnTo>
                    <a:pt x="559" y="45"/>
                  </a:lnTo>
                  <a:lnTo>
                    <a:pt x="576" y="43"/>
                  </a:lnTo>
                  <a:lnTo>
                    <a:pt x="595" y="38"/>
                  </a:lnTo>
                  <a:lnTo>
                    <a:pt x="616" y="34"/>
                  </a:lnTo>
                  <a:lnTo>
                    <a:pt x="625" y="28"/>
                  </a:lnTo>
                  <a:lnTo>
                    <a:pt x="636" y="26"/>
                  </a:lnTo>
                  <a:lnTo>
                    <a:pt x="648" y="26"/>
                  </a:lnTo>
                  <a:lnTo>
                    <a:pt x="659" y="28"/>
                  </a:lnTo>
                  <a:lnTo>
                    <a:pt x="669" y="28"/>
                  </a:lnTo>
                  <a:lnTo>
                    <a:pt x="680" y="32"/>
                  </a:lnTo>
                  <a:lnTo>
                    <a:pt x="690" y="36"/>
                  </a:lnTo>
                  <a:lnTo>
                    <a:pt x="701" y="41"/>
                  </a:lnTo>
                  <a:lnTo>
                    <a:pt x="711" y="47"/>
                  </a:lnTo>
                  <a:lnTo>
                    <a:pt x="720" y="51"/>
                  </a:lnTo>
                  <a:lnTo>
                    <a:pt x="731" y="57"/>
                  </a:lnTo>
                  <a:lnTo>
                    <a:pt x="743" y="62"/>
                  </a:lnTo>
                  <a:lnTo>
                    <a:pt x="752" y="66"/>
                  </a:lnTo>
                  <a:lnTo>
                    <a:pt x="764" y="70"/>
                  </a:lnTo>
                  <a:lnTo>
                    <a:pt x="775" y="76"/>
                  </a:lnTo>
                  <a:lnTo>
                    <a:pt x="787" y="81"/>
                  </a:lnTo>
                  <a:lnTo>
                    <a:pt x="785" y="87"/>
                  </a:lnTo>
                  <a:lnTo>
                    <a:pt x="785" y="98"/>
                  </a:lnTo>
                  <a:lnTo>
                    <a:pt x="770" y="95"/>
                  </a:lnTo>
                  <a:lnTo>
                    <a:pt x="756" y="91"/>
                  </a:lnTo>
                  <a:lnTo>
                    <a:pt x="743" y="87"/>
                  </a:lnTo>
                  <a:lnTo>
                    <a:pt x="731" y="85"/>
                  </a:lnTo>
                  <a:lnTo>
                    <a:pt x="716" y="81"/>
                  </a:lnTo>
                  <a:lnTo>
                    <a:pt x="703" y="76"/>
                  </a:lnTo>
                  <a:lnTo>
                    <a:pt x="690" y="70"/>
                  </a:lnTo>
                  <a:lnTo>
                    <a:pt x="676" y="68"/>
                  </a:lnTo>
                  <a:lnTo>
                    <a:pt x="663" y="62"/>
                  </a:lnTo>
                  <a:lnTo>
                    <a:pt x="650" y="58"/>
                  </a:lnTo>
                  <a:lnTo>
                    <a:pt x="636" y="58"/>
                  </a:lnTo>
                  <a:lnTo>
                    <a:pt x="623" y="58"/>
                  </a:lnTo>
                  <a:lnTo>
                    <a:pt x="610" y="58"/>
                  </a:lnTo>
                  <a:lnTo>
                    <a:pt x="597" y="62"/>
                  </a:lnTo>
                  <a:lnTo>
                    <a:pt x="583" y="68"/>
                  </a:lnTo>
                  <a:lnTo>
                    <a:pt x="572" y="76"/>
                  </a:lnTo>
                  <a:lnTo>
                    <a:pt x="549" y="74"/>
                  </a:lnTo>
                  <a:lnTo>
                    <a:pt x="528" y="72"/>
                  </a:lnTo>
                  <a:lnTo>
                    <a:pt x="507" y="70"/>
                  </a:lnTo>
                  <a:lnTo>
                    <a:pt x="486" y="66"/>
                  </a:lnTo>
                  <a:lnTo>
                    <a:pt x="464" y="58"/>
                  </a:lnTo>
                  <a:lnTo>
                    <a:pt x="445" y="55"/>
                  </a:lnTo>
                  <a:lnTo>
                    <a:pt x="422" y="49"/>
                  </a:lnTo>
                  <a:lnTo>
                    <a:pt x="403" y="47"/>
                  </a:lnTo>
                  <a:lnTo>
                    <a:pt x="378" y="43"/>
                  </a:lnTo>
                  <a:lnTo>
                    <a:pt x="357" y="43"/>
                  </a:lnTo>
                  <a:lnTo>
                    <a:pt x="336" y="45"/>
                  </a:lnTo>
                  <a:lnTo>
                    <a:pt x="317" y="49"/>
                  </a:lnTo>
                  <a:lnTo>
                    <a:pt x="298" y="57"/>
                  </a:lnTo>
                  <a:lnTo>
                    <a:pt x="277" y="68"/>
                  </a:lnTo>
                  <a:lnTo>
                    <a:pt x="258" y="81"/>
                  </a:lnTo>
                  <a:lnTo>
                    <a:pt x="243" y="100"/>
                  </a:lnTo>
                  <a:lnTo>
                    <a:pt x="228" y="104"/>
                  </a:lnTo>
                  <a:lnTo>
                    <a:pt x="213" y="108"/>
                  </a:lnTo>
                  <a:lnTo>
                    <a:pt x="197" y="108"/>
                  </a:lnTo>
                  <a:lnTo>
                    <a:pt x="184" y="108"/>
                  </a:lnTo>
                  <a:lnTo>
                    <a:pt x="169" y="102"/>
                  </a:lnTo>
                  <a:lnTo>
                    <a:pt x="154" y="100"/>
                  </a:lnTo>
                  <a:lnTo>
                    <a:pt x="140" y="97"/>
                  </a:lnTo>
                  <a:lnTo>
                    <a:pt x="127" y="93"/>
                  </a:lnTo>
                  <a:lnTo>
                    <a:pt x="112" y="89"/>
                  </a:lnTo>
                  <a:lnTo>
                    <a:pt x="97" y="87"/>
                  </a:lnTo>
                  <a:lnTo>
                    <a:pt x="83" y="83"/>
                  </a:lnTo>
                  <a:lnTo>
                    <a:pt x="72" y="83"/>
                  </a:lnTo>
                  <a:lnTo>
                    <a:pt x="57" y="83"/>
                  </a:lnTo>
                  <a:lnTo>
                    <a:pt x="45" y="89"/>
                  </a:lnTo>
                  <a:lnTo>
                    <a:pt x="32" y="95"/>
                  </a:lnTo>
                  <a:lnTo>
                    <a:pt x="21" y="106"/>
                  </a:lnTo>
                  <a:lnTo>
                    <a:pt x="11" y="108"/>
                  </a:lnTo>
                  <a:lnTo>
                    <a:pt x="4" y="114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2" y="85"/>
                  </a:lnTo>
                  <a:lnTo>
                    <a:pt x="5" y="81"/>
                  </a:lnTo>
                  <a:lnTo>
                    <a:pt x="17" y="70"/>
                  </a:lnTo>
                  <a:lnTo>
                    <a:pt x="36" y="62"/>
                  </a:lnTo>
                  <a:lnTo>
                    <a:pt x="43" y="58"/>
                  </a:lnTo>
                  <a:lnTo>
                    <a:pt x="53" y="58"/>
                  </a:lnTo>
                  <a:lnTo>
                    <a:pt x="62" y="55"/>
                  </a:lnTo>
                  <a:lnTo>
                    <a:pt x="74" y="55"/>
                  </a:lnTo>
                  <a:lnTo>
                    <a:pt x="83" y="53"/>
                  </a:lnTo>
                  <a:lnTo>
                    <a:pt x="93" y="53"/>
                  </a:lnTo>
                  <a:lnTo>
                    <a:pt x="100" y="51"/>
                  </a:lnTo>
                  <a:lnTo>
                    <a:pt x="108" y="51"/>
                  </a:lnTo>
                  <a:lnTo>
                    <a:pt x="118" y="55"/>
                  </a:lnTo>
                  <a:lnTo>
                    <a:pt x="129" y="58"/>
                  </a:lnTo>
                  <a:lnTo>
                    <a:pt x="140" y="60"/>
                  </a:lnTo>
                  <a:lnTo>
                    <a:pt x="152" y="64"/>
                  </a:lnTo>
                  <a:lnTo>
                    <a:pt x="161" y="64"/>
                  </a:lnTo>
                  <a:lnTo>
                    <a:pt x="175" y="66"/>
                  </a:lnTo>
                  <a:lnTo>
                    <a:pt x="184" y="66"/>
                  </a:lnTo>
                  <a:lnTo>
                    <a:pt x="197" y="68"/>
                  </a:lnTo>
                  <a:lnTo>
                    <a:pt x="207" y="64"/>
                  </a:lnTo>
                  <a:lnTo>
                    <a:pt x="218" y="62"/>
                  </a:lnTo>
                  <a:lnTo>
                    <a:pt x="228" y="58"/>
                  </a:lnTo>
                  <a:lnTo>
                    <a:pt x="239" y="53"/>
                  </a:lnTo>
                  <a:lnTo>
                    <a:pt x="249" y="47"/>
                  </a:lnTo>
                  <a:lnTo>
                    <a:pt x="258" y="38"/>
                  </a:lnTo>
                  <a:lnTo>
                    <a:pt x="268" y="28"/>
                  </a:lnTo>
                  <a:lnTo>
                    <a:pt x="279" y="20"/>
                  </a:lnTo>
                  <a:lnTo>
                    <a:pt x="287" y="15"/>
                  </a:lnTo>
                  <a:lnTo>
                    <a:pt x="300" y="13"/>
                  </a:lnTo>
                  <a:lnTo>
                    <a:pt x="313" y="7"/>
                  </a:lnTo>
                  <a:lnTo>
                    <a:pt x="323" y="3"/>
                  </a:lnTo>
                  <a:lnTo>
                    <a:pt x="323" y="3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56" name="Freeform 444"/>
            <p:cNvSpPr>
              <a:spLocks/>
            </p:cNvSpPr>
            <p:nvPr/>
          </p:nvSpPr>
          <p:spPr bwMode="auto">
            <a:xfrm>
              <a:off x="2132" y="1583"/>
              <a:ext cx="443" cy="5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41" y="3"/>
                </a:cxn>
                <a:cxn ang="0">
                  <a:pos x="179" y="9"/>
                </a:cxn>
                <a:cxn ang="0">
                  <a:pos x="215" y="17"/>
                </a:cxn>
                <a:cxn ang="0">
                  <a:pos x="251" y="22"/>
                </a:cxn>
                <a:cxn ang="0">
                  <a:pos x="287" y="26"/>
                </a:cxn>
                <a:cxn ang="0">
                  <a:pos x="327" y="30"/>
                </a:cxn>
                <a:cxn ang="0">
                  <a:pos x="365" y="28"/>
                </a:cxn>
                <a:cxn ang="0">
                  <a:pos x="407" y="22"/>
                </a:cxn>
                <a:cxn ang="0">
                  <a:pos x="449" y="22"/>
                </a:cxn>
                <a:cxn ang="0">
                  <a:pos x="492" y="28"/>
                </a:cxn>
                <a:cxn ang="0">
                  <a:pos x="538" y="34"/>
                </a:cxn>
                <a:cxn ang="0">
                  <a:pos x="584" y="41"/>
                </a:cxn>
                <a:cxn ang="0">
                  <a:pos x="627" y="41"/>
                </a:cxn>
                <a:cxn ang="0">
                  <a:pos x="671" y="39"/>
                </a:cxn>
                <a:cxn ang="0">
                  <a:pos x="713" y="28"/>
                </a:cxn>
                <a:cxn ang="0">
                  <a:pos x="743" y="15"/>
                </a:cxn>
                <a:cxn ang="0">
                  <a:pos x="762" y="7"/>
                </a:cxn>
                <a:cxn ang="0">
                  <a:pos x="783" y="7"/>
                </a:cxn>
                <a:cxn ang="0">
                  <a:pos x="804" y="7"/>
                </a:cxn>
                <a:cxn ang="0">
                  <a:pos x="827" y="13"/>
                </a:cxn>
                <a:cxn ang="0">
                  <a:pos x="846" y="20"/>
                </a:cxn>
                <a:cxn ang="0">
                  <a:pos x="863" y="34"/>
                </a:cxn>
                <a:cxn ang="0">
                  <a:pos x="878" y="53"/>
                </a:cxn>
                <a:cxn ang="0">
                  <a:pos x="872" y="62"/>
                </a:cxn>
                <a:cxn ang="0">
                  <a:pos x="846" y="60"/>
                </a:cxn>
                <a:cxn ang="0">
                  <a:pos x="817" y="60"/>
                </a:cxn>
                <a:cxn ang="0">
                  <a:pos x="791" y="62"/>
                </a:cxn>
                <a:cxn ang="0">
                  <a:pos x="762" y="64"/>
                </a:cxn>
                <a:cxn ang="0">
                  <a:pos x="736" y="68"/>
                </a:cxn>
                <a:cxn ang="0">
                  <a:pos x="707" y="76"/>
                </a:cxn>
                <a:cxn ang="0">
                  <a:pos x="684" y="83"/>
                </a:cxn>
                <a:cxn ang="0">
                  <a:pos x="652" y="95"/>
                </a:cxn>
                <a:cxn ang="0">
                  <a:pos x="612" y="100"/>
                </a:cxn>
                <a:cxn ang="0">
                  <a:pos x="576" y="100"/>
                </a:cxn>
                <a:cxn ang="0">
                  <a:pos x="542" y="93"/>
                </a:cxn>
                <a:cxn ang="0">
                  <a:pos x="506" y="85"/>
                </a:cxn>
                <a:cxn ang="0">
                  <a:pos x="470" y="76"/>
                </a:cxn>
                <a:cxn ang="0">
                  <a:pos x="433" y="68"/>
                </a:cxn>
                <a:cxn ang="0">
                  <a:pos x="395" y="70"/>
                </a:cxn>
                <a:cxn ang="0">
                  <a:pos x="350" y="77"/>
                </a:cxn>
                <a:cxn ang="0">
                  <a:pos x="302" y="76"/>
                </a:cxn>
                <a:cxn ang="0">
                  <a:pos x="255" y="66"/>
                </a:cxn>
                <a:cxn ang="0">
                  <a:pos x="211" y="55"/>
                </a:cxn>
                <a:cxn ang="0">
                  <a:pos x="167" y="41"/>
                </a:cxn>
                <a:cxn ang="0">
                  <a:pos x="124" y="34"/>
                </a:cxn>
                <a:cxn ang="0">
                  <a:pos x="78" y="36"/>
                </a:cxn>
                <a:cxn ang="0">
                  <a:pos x="36" y="49"/>
                </a:cxn>
                <a:cxn ang="0">
                  <a:pos x="8" y="53"/>
                </a:cxn>
                <a:cxn ang="0">
                  <a:pos x="10" y="34"/>
                </a:cxn>
                <a:cxn ang="0">
                  <a:pos x="29" y="20"/>
                </a:cxn>
                <a:cxn ang="0">
                  <a:pos x="49" y="11"/>
                </a:cxn>
                <a:cxn ang="0">
                  <a:pos x="72" y="3"/>
                </a:cxn>
                <a:cxn ang="0">
                  <a:pos x="86" y="0"/>
                </a:cxn>
              </a:cxnLst>
              <a:rect l="0" t="0" r="r" b="b"/>
              <a:pathLst>
                <a:path w="886" h="102">
                  <a:moveTo>
                    <a:pt x="86" y="0"/>
                  </a:moveTo>
                  <a:lnTo>
                    <a:pt x="103" y="0"/>
                  </a:lnTo>
                  <a:lnTo>
                    <a:pt x="124" y="1"/>
                  </a:lnTo>
                  <a:lnTo>
                    <a:pt x="141" y="3"/>
                  </a:lnTo>
                  <a:lnTo>
                    <a:pt x="160" y="7"/>
                  </a:lnTo>
                  <a:lnTo>
                    <a:pt x="179" y="9"/>
                  </a:lnTo>
                  <a:lnTo>
                    <a:pt x="196" y="13"/>
                  </a:lnTo>
                  <a:lnTo>
                    <a:pt x="215" y="17"/>
                  </a:lnTo>
                  <a:lnTo>
                    <a:pt x="234" y="20"/>
                  </a:lnTo>
                  <a:lnTo>
                    <a:pt x="251" y="22"/>
                  </a:lnTo>
                  <a:lnTo>
                    <a:pt x="270" y="24"/>
                  </a:lnTo>
                  <a:lnTo>
                    <a:pt x="287" y="26"/>
                  </a:lnTo>
                  <a:lnTo>
                    <a:pt x="306" y="30"/>
                  </a:lnTo>
                  <a:lnTo>
                    <a:pt x="327" y="30"/>
                  </a:lnTo>
                  <a:lnTo>
                    <a:pt x="346" y="30"/>
                  </a:lnTo>
                  <a:lnTo>
                    <a:pt x="365" y="28"/>
                  </a:lnTo>
                  <a:lnTo>
                    <a:pt x="386" y="26"/>
                  </a:lnTo>
                  <a:lnTo>
                    <a:pt x="407" y="22"/>
                  </a:lnTo>
                  <a:lnTo>
                    <a:pt x="428" y="22"/>
                  </a:lnTo>
                  <a:lnTo>
                    <a:pt x="449" y="22"/>
                  </a:lnTo>
                  <a:lnTo>
                    <a:pt x="471" y="26"/>
                  </a:lnTo>
                  <a:lnTo>
                    <a:pt x="492" y="28"/>
                  </a:lnTo>
                  <a:lnTo>
                    <a:pt x="517" y="32"/>
                  </a:lnTo>
                  <a:lnTo>
                    <a:pt x="538" y="34"/>
                  </a:lnTo>
                  <a:lnTo>
                    <a:pt x="563" y="39"/>
                  </a:lnTo>
                  <a:lnTo>
                    <a:pt x="584" y="41"/>
                  </a:lnTo>
                  <a:lnTo>
                    <a:pt x="606" y="41"/>
                  </a:lnTo>
                  <a:lnTo>
                    <a:pt x="627" y="41"/>
                  </a:lnTo>
                  <a:lnTo>
                    <a:pt x="650" y="41"/>
                  </a:lnTo>
                  <a:lnTo>
                    <a:pt x="671" y="39"/>
                  </a:lnTo>
                  <a:lnTo>
                    <a:pt x="692" y="36"/>
                  </a:lnTo>
                  <a:lnTo>
                    <a:pt x="713" y="28"/>
                  </a:lnTo>
                  <a:lnTo>
                    <a:pt x="736" y="20"/>
                  </a:lnTo>
                  <a:lnTo>
                    <a:pt x="743" y="15"/>
                  </a:lnTo>
                  <a:lnTo>
                    <a:pt x="753" y="11"/>
                  </a:lnTo>
                  <a:lnTo>
                    <a:pt x="762" y="7"/>
                  </a:lnTo>
                  <a:lnTo>
                    <a:pt x="772" y="7"/>
                  </a:lnTo>
                  <a:lnTo>
                    <a:pt x="783" y="7"/>
                  </a:lnTo>
                  <a:lnTo>
                    <a:pt x="795" y="7"/>
                  </a:lnTo>
                  <a:lnTo>
                    <a:pt x="804" y="7"/>
                  </a:lnTo>
                  <a:lnTo>
                    <a:pt x="815" y="11"/>
                  </a:lnTo>
                  <a:lnTo>
                    <a:pt x="827" y="13"/>
                  </a:lnTo>
                  <a:lnTo>
                    <a:pt x="836" y="17"/>
                  </a:lnTo>
                  <a:lnTo>
                    <a:pt x="846" y="20"/>
                  </a:lnTo>
                  <a:lnTo>
                    <a:pt x="855" y="28"/>
                  </a:lnTo>
                  <a:lnTo>
                    <a:pt x="863" y="34"/>
                  </a:lnTo>
                  <a:lnTo>
                    <a:pt x="872" y="41"/>
                  </a:lnTo>
                  <a:lnTo>
                    <a:pt x="878" y="53"/>
                  </a:lnTo>
                  <a:lnTo>
                    <a:pt x="886" y="64"/>
                  </a:lnTo>
                  <a:lnTo>
                    <a:pt x="872" y="62"/>
                  </a:lnTo>
                  <a:lnTo>
                    <a:pt x="859" y="62"/>
                  </a:lnTo>
                  <a:lnTo>
                    <a:pt x="846" y="60"/>
                  </a:lnTo>
                  <a:lnTo>
                    <a:pt x="833" y="60"/>
                  </a:lnTo>
                  <a:lnTo>
                    <a:pt x="817" y="60"/>
                  </a:lnTo>
                  <a:lnTo>
                    <a:pt x="804" y="60"/>
                  </a:lnTo>
                  <a:lnTo>
                    <a:pt x="791" y="62"/>
                  </a:lnTo>
                  <a:lnTo>
                    <a:pt x="777" y="64"/>
                  </a:lnTo>
                  <a:lnTo>
                    <a:pt x="762" y="64"/>
                  </a:lnTo>
                  <a:lnTo>
                    <a:pt x="749" y="66"/>
                  </a:lnTo>
                  <a:lnTo>
                    <a:pt x="736" y="68"/>
                  </a:lnTo>
                  <a:lnTo>
                    <a:pt x="722" y="72"/>
                  </a:lnTo>
                  <a:lnTo>
                    <a:pt x="707" y="76"/>
                  </a:lnTo>
                  <a:lnTo>
                    <a:pt x="696" y="77"/>
                  </a:lnTo>
                  <a:lnTo>
                    <a:pt x="684" y="83"/>
                  </a:lnTo>
                  <a:lnTo>
                    <a:pt x="675" y="89"/>
                  </a:lnTo>
                  <a:lnTo>
                    <a:pt x="652" y="95"/>
                  </a:lnTo>
                  <a:lnTo>
                    <a:pt x="633" y="100"/>
                  </a:lnTo>
                  <a:lnTo>
                    <a:pt x="612" y="100"/>
                  </a:lnTo>
                  <a:lnTo>
                    <a:pt x="595" y="102"/>
                  </a:lnTo>
                  <a:lnTo>
                    <a:pt x="576" y="100"/>
                  </a:lnTo>
                  <a:lnTo>
                    <a:pt x="559" y="98"/>
                  </a:lnTo>
                  <a:lnTo>
                    <a:pt x="542" y="93"/>
                  </a:lnTo>
                  <a:lnTo>
                    <a:pt x="525" y="89"/>
                  </a:lnTo>
                  <a:lnTo>
                    <a:pt x="506" y="85"/>
                  </a:lnTo>
                  <a:lnTo>
                    <a:pt x="489" y="79"/>
                  </a:lnTo>
                  <a:lnTo>
                    <a:pt x="470" y="76"/>
                  </a:lnTo>
                  <a:lnTo>
                    <a:pt x="452" y="74"/>
                  </a:lnTo>
                  <a:lnTo>
                    <a:pt x="433" y="68"/>
                  </a:lnTo>
                  <a:lnTo>
                    <a:pt x="414" y="70"/>
                  </a:lnTo>
                  <a:lnTo>
                    <a:pt x="395" y="70"/>
                  </a:lnTo>
                  <a:lnTo>
                    <a:pt x="374" y="77"/>
                  </a:lnTo>
                  <a:lnTo>
                    <a:pt x="350" y="77"/>
                  </a:lnTo>
                  <a:lnTo>
                    <a:pt x="325" y="77"/>
                  </a:lnTo>
                  <a:lnTo>
                    <a:pt x="302" y="76"/>
                  </a:lnTo>
                  <a:lnTo>
                    <a:pt x="279" y="72"/>
                  </a:lnTo>
                  <a:lnTo>
                    <a:pt x="255" y="66"/>
                  </a:lnTo>
                  <a:lnTo>
                    <a:pt x="234" y="60"/>
                  </a:lnTo>
                  <a:lnTo>
                    <a:pt x="211" y="55"/>
                  </a:lnTo>
                  <a:lnTo>
                    <a:pt x="190" y="49"/>
                  </a:lnTo>
                  <a:lnTo>
                    <a:pt x="167" y="41"/>
                  </a:lnTo>
                  <a:lnTo>
                    <a:pt x="146" y="38"/>
                  </a:lnTo>
                  <a:lnTo>
                    <a:pt x="124" y="34"/>
                  </a:lnTo>
                  <a:lnTo>
                    <a:pt x="101" y="36"/>
                  </a:lnTo>
                  <a:lnTo>
                    <a:pt x="78" y="36"/>
                  </a:lnTo>
                  <a:lnTo>
                    <a:pt x="57" y="41"/>
                  </a:lnTo>
                  <a:lnTo>
                    <a:pt x="36" y="49"/>
                  </a:lnTo>
                  <a:lnTo>
                    <a:pt x="15" y="62"/>
                  </a:lnTo>
                  <a:lnTo>
                    <a:pt x="8" y="53"/>
                  </a:lnTo>
                  <a:lnTo>
                    <a:pt x="0" y="43"/>
                  </a:lnTo>
                  <a:lnTo>
                    <a:pt x="10" y="34"/>
                  </a:lnTo>
                  <a:lnTo>
                    <a:pt x="19" y="28"/>
                  </a:lnTo>
                  <a:lnTo>
                    <a:pt x="29" y="20"/>
                  </a:lnTo>
                  <a:lnTo>
                    <a:pt x="40" y="17"/>
                  </a:lnTo>
                  <a:lnTo>
                    <a:pt x="49" y="11"/>
                  </a:lnTo>
                  <a:lnTo>
                    <a:pt x="63" y="7"/>
                  </a:lnTo>
                  <a:lnTo>
                    <a:pt x="72" y="3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57" name="Freeform 445"/>
            <p:cNvSpPr>
              <a:spLocks/>
            </p:cNvSpPr>
            <p:nvPr/>
          </p:nvSpPr>
          <p:spPr bwMode="auto">
            <a:xfrm>
              <a:off x="3120" y="1484"/>
              <a:ext cx="441" cy="88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494" y="9"/>
                </a:cxn>
                <a:cxn ang="0">
                  <a:pos x="555" y="28"/>
                </a:cxn>
                <a:cxn ang="0">
                  <a:pos x="614" y="53"/>
                </a:cxn>
                <a:cxn ang="0">
                  <a:pos x="674" y="80"/>
                </a:cxn>
                <a:cxn ang="0">
                  <a:pos x="733" y="106"/>
                </a:cxn>
                <a:cxn ang="0">
                  <a:pos x="792" y="133"/>
                </a:cxn>
                <a:cxn ang="0">
                  <a:pos x="849" y="156"/>
                </a:cxn>
                <a:cxn ang="0">
                  <a:pos x="876" y="165"/>
                </a:cxn>
                <a:cxn ang="0">
                  <a:pos x="859" y="163"/>
                </a:cxn>
                <a:cxn ang="0">
                  <a:pos x="838" y="161"/>
                </a:cxn>
                <a:cxn ang="0">
                  <a:pos x="819" y="160"/>
                </a:cxn>
                <a:cxn ang="0">
                  <a:pos x="783" y="156"/>
                </a:cxn>
                <a:cxn ang="0">
                  <a:pos x="711" y="137"/>
                </a:cxn>
                <a:cxn ang="0">
                  <a:pos x="640" y="112"/>
                </a:cxn>
                <a:cxn ang="0">
                  <a:pos x="568" y="85"/>
                </a:cxn>
                <a:cxn ang="0">
                  <a:pos x="498" y="65"/>
                </a:cxn>
                <a:cxn ang="0">
                  <a:pos x="427" y="53"/>
                </a:cxn>
                <a:cxn ang="0">
                  <a:pos x="357" y="55"/>
                </a:cxn>
                <a:cxn ang="0">
                  <a:pos x="287" y="76"/>
                </a:cxn>
                <a:cxn ang="0">
                  <a:pos x="241" y="108"/>
                </a:cxn>
                <a:cxn ang="0">
                  <a:pos x="216" y="129"/>
                </a:cxn>
                <a:cxn ang="0">
                  <a:pos x="190" y="148"/>
                </a:cxn>
                <a:cxn ang="0">
                  <a:pos x="159" y="160"/>
                </a:cxn>
                <a:cxn ang="0">
                  <a:pos x="129" y="171"/>
                </a:cxn>
                <a:cxn ang="0">
                  <a:pos x="99" y="173"/>
                </a:cxn>
                <a:cxn ang="0">
                  <a:pos x="68" y="171"/>
                </a:cxn>
                <a:cxn ang="0">
                  <a:pos x="38" y="163"/>
                </a:cxn>
                <a:cxn ang="0">
                  <a:pos x="11" y="148"/>
                </a:cxn>
                <a:cxn ang="0">
                  <a:pos x="17" y="135"/>
                </a:cxn>
                <a:cxn ang="0">
                  <a:pos x="43" y="135"/>
                </a:cxn>
                <a:cxn ang="0">
                  <a:pos x="61" y="139"/>
                </a:cxn>
                <a:cxn ang="0">
                  <a:pos x="78" y="142"/>
                </a:cxn>
                <a:cxn ang="0">
                  <a:pos x="99" y="144"/>
                </a:cxn>
                <a:cxn ang="0">
                  <a:pos x="116" y="144"/>
                </a:cxn>
                <a:cxn ang="0">
                  <a:pos x="135" y="139"/>
                </a:cxn>
                <a:cxn ang="0">
                  <a:pos x="157" y="129"/>
                </a:cxn>
                <a:cxn ang="0">
                  <a:pos x="180" y="120"/>
                </a:cxn>
                <a:cxn ang="0">
                  <a:pos x="203" y="103"/>
                </a:cxn>
                <a:cxn ang="0">
                  <a:pos x="224" y="85"/>
                </a:cxn>
                <a:cxn ang="0">
                  <a:pos x="243" y="68"/>
                </a:cxn>
                <a:cxn ang="0">
                  <a:pos x="264" y="49"/>
                </a:cxn>
                <a:cxn ang="0">
                  <a:pos x="287" y="36"/>
                </a:cxn>
                <a:cxn ang="0">
                  <a:pos x="313" y="30"/>
                </a:cxn>
                <a:cxn ang="0">
                  <a:pos x="332" y="27"/>
                </a:cxn>
                <a:cxn ang="0">
                  <a:pos x="353" y="19"/>
                </a:cxn>
                <a:cxn ang="0">
                  <a:pos x="378" y="9"/>
                </a:cxn>
                <a:cxn ang="0">
                  <a:pos x="397" y="0"/>
                </a:cxn>
                <a:cxn ang="0">
                  <a:pos x="401" y="0"/>
                </a:cxn>
              </a:cxnLst>
              <a:rect l="0" t="0" r="r" b="b"/>
              <a:pathLst>
                <a:path w="882" h="175">
                  <a:moveTo>
                    <a:pt x="401" y="0"/>
                  </a:moveTo>
                  <a:lnTo>
                    <a:pt x="431" y="0"/>
                  </a:lnTo>
                  <a:lnTo>
                    <a:pt x="463" y="4"/>
                  </a:lnTo>
                  <a:lnTo>
                    <a:pt x="494" y="9"/>
                  </a:lnTo>
                  <a:lnTo>
                    <a:pt x="524" y="19"/>
                  </a:lnTo>
                  <a:lnTo>
                    <a:pt x="555" y="28"/>
                  </a:lnTo>
                  <a:lnTo>
                    <a:pt x="585" y="40"/>
                  </a:lnTo>
                  <a:lnTo>
                    <a:pt x="614" y="53"/>
                  </a:lnTo>
                  <a:lnTo>
                    <a:pt x="646" y="68"/>
                  </a:lnTo>
                  <a:lnTo>
                    <a:pt x="674" y="80"/>
                  </a:lnTo>
                  <a:lnTo>
                    <a:pt x="703" y="93"/>
                  </a:lnTo>
                  <a:lnTo>
                    <a:pt x="733" y="106"/>
                  </a:lnTo>
                  <a:lnTo>
                    <a:pt x="762" y="122"/>
                  </a:lnTo>
                  <a:lnTo>
                    <a:pt x="792" y="133"/>
                  </a:lnTo>
                  <a:lnTo>
                    <a:pt x="821" y="146"/>
                  </a:lnTo>
                  <a:lnTo>
                    <a:pt x="849" y="156"/>
                  </a:lnTo>
                  <a:lnTo>
                    <a:pt x="882" y="165"/>
                  </a:lnTo>
                  <a:lnTo>
                    <a:pt x="876" y="165"/>
                  </a:lnTo>
                  <a:lnTo>
                    <a:pt x="868" y="165"/>
                  </a:lnTo>
                  <a:lnTo>
                    <a:pt x="859" y="163"/>
                  </a:lnTo>
                  <a:lnTo>
                    <a:pt x="849" y="163"/>
                  </a:lnTo>
                  <a:lnTo>
                    <a:pt x="838" y="161"/>
                  </a:lnTo>
                  <a:lnTo>
                    <a:pt x="828" y="160"/>
                  </a:lnTo>
                  <a:lnTo>
                    <a:pt x="819" y="160"/>
                  </a:lnTo>
                  <a:lnTo>
                    <a:pt x="817" y="163"/>
                  </a:lnTo>
                  <a:lnTo>
                    <a:pt x="783" y="156"/>
                  </a:lnTo>
                  <a:lnTo>
                    <a:pt x="747" y="148"/>
                  </a:lnTo>
                  <a:lnTo>
                    <a:pt x="711" y="137"/>
                  </a:lnTo>
                  <a:lnTo>
                    <a:pt x="676" y="125"/>
                  </a:lnTo>
                  <a:lnTo>
                    <a:pt x="640" y="112"/>
                  </a:lnTo>
                  <a:lnTo>
                    <a:pt x="604" y="99"/>
                  </a:lnTo>
                  <a:lnTo>
                    <a:pt x="568" y="85"/>
                  </a:lnTo>
                  <a:lnTo>
                    <a:pt x="534" y="76"/>
                  </a:lnTo>
                  <a:lnTo>
                    <a:pt x="498" y="65"/>
                  </a:lnTo>
                  <a:lnTo>
                    <a:pt x="463" y="57"/>
                  </a:lnTo>
                  <a:lnTo>
                    <a:pt x="427" y="53"/>
                  </a:lnTo>
                  <a:lnTo>
                    <a:pt x="393" y="53"/>
                  </a:lnTo>
                  <a:lnTo>
                    <a:pt x="357" y="55"/>
                  </a:lnTo>
                  <a:lnTo>
                    <a:pt x="321" y="63"/>
                  </a:lnTo>
                  <a:lnTo>
                    <a:pt x="287" y="76"/>
                  </a:lnTo>
                  <a:lnTo>
                    <a:pt x="253" y="97"/>
                  </a:lnTo>
                  <a:lnTo>
                    <a:pt x="241" y="108"/>
                  </a:lnTo>
                  <a:lnTo>
                    <a:pt x="230" y="120"/>
                  </a:lnTo>
                  <a:lnTo>
                    <a:pt x="216" y="129"/>
                  </a:lnTo>
                  <a:lnTo>
                    <a:pt x="205" y="139"/>
                  </a:lnTo>
                  <a:lnTo>
                    <a:pt x="190" y="148"/>
                  </a:lnTo>
                  <a:lnTo>
                    <a:pt x="175" y="156"/>
                  </a:lnTo>
                  <a:lnTo>
                    <a:pt x="159" y="160"/>
                  </a:lnTo>
                  <a:lnTo>
                    <a:pt x="146" y="167"/>
                  </a:lnTo>
                  <a:lnTo>
                    <a:pt x="129" y="171"/>
                  </a:lnTo>
                  <a:lnTo>
                    <a:pt x="114" y="173"/>
                  </a:lnTo>
                  <a:lnTo>
                    <a:pt x="99" y="173"/>
                  </a:lnTo>
                  <a:lnTo>
                    <a:pt x="83" y="175"/>
                  </a:lnTo>
                  <a:lnTo>
                    <a:pt x="68" y="171"/>
                  </a:lnTo>
                  <a:lnTo>
                    <a:pt x="53" y="169"/>
                  </a:lnTo>
                  <a:lnTo>
                    <a:pt x="38" y="163"/>
                  </a:lnTo>
                  <a:lnTo>
                    <a:pt x="23" y="160"/>
                  </a:lnTo>
                  <a:lnTo>
                    <a:pt x="11" y="148"/>
                  </a:lnTo>
                  <a:lnTo>
                    <a:pt x="0" y="139"/>
                  </a:lnTo>
                  <a:lnTo>
                    <a:pt x="17" y="135"/>
                  </a:lnTo>
                  <a:lnTo>
                    <a:pt x="34" y="135"/>
                  </a:lnTo>
                  <a:lnTo>
                    <a:pt x="43" y="135"/>
                  </a:lnTo>
                  <a:lnTo>
                    <a:pt x="51" y="139"/>
                  </a:lnTo>
                  <a:lnTo>
                    <a:pt x="61" y="139"/>
                  </a:lnTo>
                  <a:lnTo>
                    <a:pt x="70" y="142"/>
                  </a:lnTo>
                  <a:lnTo>
                    <a:pt x="78" y="142"/>
                  </a:lnTo>
                  <a:lnTo>
                    <a:pt x="89" y="144"/>
                  </a:lnTo>
                  <a:lnTo>
                    <a:pt x="99" y="144"/>
                  </a:lnTo>
                  <a:lnTo>
                    <a:pt x="108" y="146"/>
                  </a:lnTo>
                  <a:lnTo>
                    <a:pt x="116" y="144"/>
                  </a:lnTo>
                  <a:lnTo>
                    <a:pt x="125" y="142"/>
                  </a:lnTo>
                  <a:lnTo>
                    <a:pt x="135" y="139"/>
                  </a:lnTo>
                  <a:lnTo>
                    <a:pt x="146" y="135"/>
                  </a:lnTo>
                  <a:lnTo>
                    <a:pt x="157" y="129"/>
                  </a:lnTo>
                  <a:lnTo>
                    <a:pt x="169" y="125"/>
                  </a:lnTo>
                  <a:lnTo>
                    <a:pt x="180" y="120"/>
                  </a:lnTo>
                  <a:lnTo>
                    <a:pt x="192" y="114"/>
                  </a:lnTo>
                  <a:lnTo>
                    <a:pt x="203" y="103"/>
                  </a:lnTo>
                  <a:lnTo>
                    <a:pt x="214" y="95"/>
                  </a:lnTo>
                  <a:lnTo>
                    <a:pt x="224" y="85"/>
                  </a:lnTo>
                  <a:lnTo>
                    <a:pt x="235" y="78"/>
                  </a:lnTo>
                  <a:lnTo>
                    <a:pt x="243" y="68"/>
                  </a:lnTo>
                  <a:lnTo>
                    <a:pt x="253" y="57"/>
                  </a:lnTo>
                  <a:lnTo>
                    <a:pt x="264" y="49"/>
                  </a:lnTo>
                  <a:lnTo>
                    <a:pt x="275" y="44"/>
                  </a:lnTo>
                  <a:lnTo>
                    <a:pt x="287" y="36"/>
                  </a:lnTo>
                  <a:lnTo>
                    <a:pt x="300" y="34"/>
                  </a:lnTo>
                  <a:lnTo>
                    <a:pt x="313" y="30"/>
                  </a:lnTo>
                  <a:lnTo>
                    <a:pt x="327" y="30"/>
                  </a:lnTo>
                  <a:lnTo>
                    <a:pt x="332" y="27"/>
                  </a:lnTo>
                  <a:lnTo>
                    <a:pt x="342" y="23"/>
                  </a:lnTo>
                  <a:lnTo>
                    <a:pt x="353" y="19"/>
                  </a:lnTo>
                  <a:lnTo>
                    <a:pt x="367" y="13"/>
                  </a:lnTo>
                  <a:lnTo>
                    <a:pt x="378" y="9"/>
                  </a:lnTo>
                  <a:lnTo>
                    <a:pt x="389" y="4"/>
                  </a:lnTo>
                  <a:lnTo>
                    <a:pt x="397" y="0"/>
                  </a:lnTo>
                  <a:lnTo>
                    <a:pt x="401" y="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58" name="Freeform 446"/>
            <p:cNvSpPr>
              <a:spLocks/>
            </p:cNvSpPr>
            <p:nvPr/>
          </p:nvSpPr>
          <p:spPr bwMode="auto">
            <a:xfrm>
              <a:off x="4009" y="1291"/>
              <a:ext cx="330" cy="105"/>
            </a:xfrm>
            <a:custGeom>
              <a:avLst/>
              <a:gdLst/>
              <a:ahLst/>
              <a:cxnLst>
                <a:cxn ang="0">
                  <a:pos x="344" y="0"/>
                </a:cxn>
                <a:cxn ang="0">
                  <a:pos x="370" y="8"/>
                </a:cxn>
                <a:cxn ang="0">
                  <a:pos x="397" y="17"/>
                </a:cxn>
                <a:cxn ang="0">
                  <a:pos x="424" y="31"/>
                </a:cxn>
                <a:cxn ang="0">
                  <a:pos x="448" y="44"/>
                </a:cxn>
                <a:cxn ang="0">
                  <a:pos x="471" y="57"/>
                </a:cxn>
                <a:cxn ang="0">
                  <a:pos x="500" y="67"/>
                </a:cxn>
                <a:cxn ang="0">
                  <a:pos x="528" y="74"/>
                </a:cxn>
                <a:cxn ang="0">
                  <a:pos x="559" y="76"/>
                </a:cxn>
                <a:cxn ang="0">
                  <a:pos x="587" y="76"/>
                </a:cxn>
                <a:cxn ang="0">
                  <a:pos x="618" y="78"/>
                </a:cxn>
                <a:cxn ang="0">
                  <a:pos x="644" y="88"/>
                </a:cxn>
                <a:cxn ang="0">
                  <a:pos x="650" y="99"/>
                </a:cxn>
                <a:cxn ang="0">
                  <a:pos x="631" y="107"/>
                </a:cxn>
                <a:cxn ang="0">
                  <a:pos x="604" y="107"/>
                </a:cxn>
                <a:cxn ang="0">
                  <a:pos x="579" y="112"/>
                </a:cxn>
                <a:cxn ang="0">
                  <a:pos x="555" y="118"/>
                </a:cxn>
                <a:cxn ang="0">
                  <a:pos x="530" y="124"/>
                </a:cxn>
                <a:cxn ang="0">
                  <a:pos x="507" y="128"/>
                </a:cxn>
                <a:cxn ang="0">
                  <a:pos x="486" y="126"/>
                </a:cxn>
                <a:cxn ang="0">
                  <a:pos x="465" y="114"/>
                </a:cxn>
                <a:cxn ang="0">
                  <a:pos x="443" y="97"/>
                </a:cxn>
                <a:cxn ang="0">
                  <a:pos x="414" y="80"/>
                </a:cxn>
                <a:cxn ang="0">
                  <a:pos x="388" y="67"/>
                </a:cxn>
                <a:cxn ang="0">
                  <a:pos x="357" y="57"/>
                </a:cxn>
                <a:cxn ang="0">
                  <a:pos x="327" y="52"/>
                </a:cxn>
                <a:cxn ang="0">
                  <a:pos x="298" y="48"/>
                </a:cxn>
                <a:cxn ang="0">
                  <a:pos x="268" y="50"/>
                </a:cxn>
                <a:cxn ang="0">
                  <a:pos x="241" y="59"/>
                </a:cxn>
                <a:cxn ang="0">
                  <a:pos x="216" y="67"/>
                </a:cxn>
                <a:cxn ang="0">
                  <a:pos x="194" y="65"/>
                </a:cxn>
                <a:cxn ang="0">
                  <a:pos x="169" y="59"/>
                </a:cxn>
                <a:cxn ang="0">
                  <a:pos x="146" y="55"/>
                </a:cxn>
                <a:cxn ang="0">
                  <a:pos x="123" y="54"/>
                </a:cxn>
                <a:cxn ang="0">
                  <a:pos x="102" y="54"/>
                </a:cxn>
                <a:cxn ang="0">
                  <a:pos x="83" y="63"/>
                </a:cxn>
                <a:cxn ang="0">
                  <a:pos x="68" y="80"/>
                </a:cxn>
                <a:cxn ang="0">
                  <a:pos x="53" y="107"/>
                </a:cxn>
                <a:cxn ang="0">
                  <a:pos x="40" y="135"/>
                </a:cxn>
                <a:cxn ang="0">
                  <a:pos x="28" y="166"/>
                </a:cxn>
                <a:cxn ang="0">
                  <a:pos x="17" y="196"/>
                </a:cxn>
                <a:cxn ang="0">
                  <a:pos x="4" y="196"/>
                </a:cxn>
                <a:cxn ang="0">
                  <a:pos x="0" y="169"/>
                </a:cxn>
                <a:cxn ang="0">
                  <a:pos x="6" y="154"/>
                </a:cxn>
                <a:cxn ang="0">
                  <a:pos x="13" y="135"/>
                </a:cxn>
                <a:cxn ang="0">
                  <a:pos x="23" y="118"/>
                </a:cxn>
                <a:cxn ang="0">
                  <a:pos x="38" y="95"/>
                </a:cxn>
                <a:cxn ang="0">
                  <a:pos x="49" y="67"/>
                </a:cxn>
                <a:cxn ang="0">
                  <a:pos x="61" y="44"/>
                </a:cxn>
                <a:cxn ang="0">
                  <a:pos x="76" y="33"/>
                </a:cxn>
                <a:cxn ang="0">
                  <a:pos x="97" y="23"/>
                </a:cxn>
                <a:cxn ang="0">
                  <a:pos x="120" y="21"/>
                </a:cxn>
                <a:cxn ang="0">
                  <a:pos x="142" y="21"/>
                </a:cxn>
                <a:cxn ang="0">
                  <a:pos x="165" y="25"/>
                </a:cxn>
                <a:cxn ang="0">
                  <a:pos x="188" y="33"/>
                </a:cxn>
                <a:cxn ang="0">
                  <a:pos x="218" y="35"/>
                </a:cxn>
                <a:cxn ang="0">
                  <a:pos x="249" y="27"/>
                </a:cxn>
                <a:cxn ang="0">
                  <a:pos x="279" y="16"/>
                </a:cxn>
                <a:cxn ang="0">
                  <a:pos x="312" y="4"/>
                </a:cxn>
                <a:cxn ang="0">
                  <a:pos x="331" y="0"/>
                </a:cxn>
              </a:cxnLst>
              <a:rect l="0" t="0" r="r" b="b"/>
              <a:pathLst>
                <a:path w="659" h="211">
                  <a:moveTo>
                    <a:pt x="331" y="0"/>
                  </a:moveTo>
                  <a:lnTo>
                    <a:pt x="344" y="0"/>
                  </a:lnTo>
                  <a:lnTo>
                    <a:pt x="357" y="4"/>
                  </a:lnTo>
                  <a:lnTo>
                    <a:pt x="370" y="8"/>
                  </a:lnTo>
                  <a:lnTo>
                    <a:pt x="386" y="12"/>
                  </a:lnTo>
                  <a:lnTo>
                    <a:pt x="397" y="17"/>
                  </a:lnTo>
                  <a:lnTo>
                    <a:pt x="410" y="23"/>
                  </a:lnTo>
                  <a:lnTo>
                    <a:pt x="424" y="31"/>
                  </a:lnTo>
                  <a:lnTo>
                    <a:pt x="437" y="38"/>
                  </a:lnTo>
                  <a:lnTo>
                    <a:pt x="448" y="44"/>
                  </a:lnTo>
                  <a:lnTo>
                    <a:pt x="460" y="52"/>
                  </a:lnTo>
                  <a:lnTo>
                    <a:pt x="471" y="57"/>
                  </a:lnTo>
                  <a:lnTo>
                    <a:pt x="486" y="65"/>
                  </a:lnTo>
                  <a:lnTo>
                    <a:pt x="500" y="67"/>
                  </a:lnTo>
                  <a:lnTo>
                    <a:pt x="515" y="73"/>
                  </a:lnTo>
                  <a:lnTo>
                    <a:pt x="528" y="74"/>
                  </a:lnTo>
                  <a:lnTo>
                    <a:pt x="545" y="76"/>
                  </a:lnTo>
                  <a:lnTo>
                    <a:pt x="559" y="76"/>
                  </a:lnTo>
                  <a:lnTo>
                    <a:pt x="574" y="76"/>
                  </a:lnTo>
                  <a:lnTo>
                    <a:pt x="587" y="76"/>
                  </a:lnTo>
                  <a:lnTo>
                    <a:pt x="604" y="78"/>
                  </a:lnTo>
                  <a:lnTo>
                    <a:pt x="618" y="78"/>
                  </a:lnTo>
                  <a:lnTo>
                    <a:pt x="631" y="82"/>
                  </a:lnTo>
                  <a:lnTo>
                    <a:pt x="644" y="88"/>
                  </a:lnTo>
                  <a:lnTo>
                    <a:pt x="659" y="92"/>
                  </a:lnTo>
                  <a:lnTo>
                    <a:pt x="650" y="99"/>
                  </a:lnTo>
                  <a:lnTo>
                    <a:pt x="644" y="112"/>
                  </a:lnTo>
                  <a:lnTo>
                    <a:pt x="631" y="107"/>
                  </a:lnTo>
                  <a:lnTo>
                    <a:pt x="619" y="107"/>
                  </a:lnTo>
                  <a:lnTo>
                    <a:pt x="604" y="107"/>
                  </a:lnTo>
                  <a:lnTo>
                    <a:pt x="593" y="111"/>
                  </a:lnTo>
                  <a:lnTo>
                    <a:pt x="579" y="112"/>
                  </a:lnTo>
                  <a:lnTo>
                    <a:pt x="568" y="114"/>
                  </a:lnTo>
                  <a:lnTo>
                    <a:pt x="555" y="118"/>
                  </a:lnTo>
                  <a:lnTo>
                    <a:pt x="543" y="124"/>
                  </a:lnTo>
                  <a:lnTo>
                    <a:pt x="530" y="124"/>
                  </a:lnTo>
                  <a:lnTo>
                    <a:pt x="519" y="128"/>
                  </a:lnTo>
                  <a:lnTo>
                    <a:pt x="507" y="128"/>
                  </a:lnTo>
                  <a:lnTo>
                    <a:pt x="498" y="130"/>
                  </a:lnTo>
                  <a:lnTo>
                    <a:pt x="486" y="126"/>
                  </a:lnTo>
                  <a:lnTo>
                    <a:pt x="475" y="124"/>
                  </a:lnTo>
                  <a:lnTo>
                    <a:pt x="465" y="114"/>
                  </a:lnTo>
                  <a:lnTo>
                    <a:pt x="458" y="107"/>
                  </a:lnTo>
                  <a:lnTo>
                    <a:pt x="443" y="97"/>
                  </a:lnTo>
                  <a:lnTo>
                    <a:pt x="429" y="90"/>
                  </a:lnTo>
                  <a:lnTo>
                    <a:pt x="414" y="80"/>
                  </a:lnTo>
                  <a:lnTo>
                    <a:pt x="403" y="76"/>
                  </a:lnTo>
                  <a:lnTo>
                    <a:pt x="388" y="67"/>
                  </a:lnTo>
                  <a:lnTo>
                    <a:pt x="372" y="63"/>
                  </a:lnTo>
                  <a:lnTo>
                    <a:pt x="357" y="57"/>
                  </a:lnTo>
                  <a:lnTo>
                    <a:pt x="344" y="55"/>
                  </a:lnTo>
                  <a:lnTo>
                    <a:pt x="327" y="52"/>
                  </a:lnTo>
                  <a:lnTo>
                    <a:pt x="312" y="50"/>
                  </a:lnTo>
                  <a:lnTo>
                    <a:pt x="298" y="48"/>
                  </a:lnTo>
                  <a:lnTo>
                    <a:pt x="283" y="50"/>
                  </a:lnTo>
                  <a:lnTo>
                    <a:pt x="268" y="50"/>
                  </a:lnTo>
                  <a:lnTo>
                    <a:pt x="256" y="55"/>
                  </a:lnTo>
                  <a:lnTo>
                    <a:pt x="241" y="59"/>
                  </a:lnTo>
                  <a:lnTo>
                    <a:pt x="230" y="67"/>
                  </a:lnTo>
                  <a:lnTo>
                    <a:pt x="216" y="67"/>
                  </a:lnTo>
                  <a:lnTo>
                    <a:pt x="205" y="67"/>
                  </a:lnTo>
                  <a:lnTo>
                    <a:pt x="194" y="65"/>
                  </a:lnTo>
                  <a:lnTo>
                    <a:pt x="182" y="63"/>
                  </a:lnTo>
                  <a:lnTo>
                    <a:pt x="169" y="59"/>
                  </a:lnTo>
                  <a:lnTo>
                    <a:pt x="158" y="57"/>
                  </a:lnTo>
                  <a:lnTo>
                    <a:pt x="146" y="55"/>
                  </a:lnTo>
                  <a:lnTo>
                    <a:pt x="137" y="55"/>
                  </a:lnTo>
                  <a:lnTo>
                    <a:pt x="123" y="54"/>
                  </a:lnTo>
                  <a:lnTo>
                    <a:pt x="112" y="54"/>
                  </a:lnTo>
                  <a:lnTo>
                    <a:pt x="102" y="54"/>
                  </a:lnTo>
                  <a:lnTo>
                    <a:pt x="95" y="57"/>
                  </a:lnTo>
                  <a:lnTo>
                    <a:pt x="83" y="63"/>
                  </a:lnTo>
                  <a:lnTo>
                    <a:pt x="76" y="71"/>
                  </a:lnTo>
                  <a:lnTo>
                    <a:pt x="68" y="80"/>
                  </a:lnTo>
                  <a:lnTo>
                    <a:pt x="63" y="95"/>
                  </a:lnTo>
                  <a:lnTo>
                    <a:pt x="53" y="107"/>
                  </a:lnTo>
                  <a:lnTo>
                    <a:pt x="45" y="120"/>
                  </a:lnTo>
                  <a:lnTo>
                    <a:pt x="40" y="135"/>
                  </a:lnTo>
                  <a:lnTo>
                    <a:pt x="34" y="150"/>
                  </a:lnTo>
                  <a:lnTo>
                    <a:pt x="28" y="166"/>
                  </a:lnTo>
                  <a:lnTo>
                    <a:pt x="23" y="181"/>
                  </a:lnTo>
                  <a:lnTo>
                    <a:pt x="17" y="196"/>
                  </a:lnTo>
                  <a:lnTo>
                    <a:pt x="15" y="211"/>
                  </a:lnTo>
                  <a:lnTo>
                    <a:pt x="4" y="196"/>
                  </a:lnTo>
                  <a:lnTo>
                    <a:pt x="0" y="181"/>
                  </a:lnTo>
                  <a:lnTo>
                    <a:pt x="0" y="169"/>
                  </a:lnTo>
                  <a:lnTo>
                    <a:pt x="2" y="162"/>
                  </a:lnTo>
                  <a:lnTo>
                    <a:pt x="6" y="154"/>
                  </a:lnTo>
                  <a:lnTo>
                    <a:pt x="9" y="147"/>
                  </a:lnTo>
                  <a:lnTo>
                    <a:pt x="13" y="135"/>
                  </a:lnTo>
                  <a:lnTo>
                    <a:pt x="17" y="126"/>
                  </a:lnTo>
                  <a:lnTo>
                    <a:pt x="23" y="118"/>
                  </a:lnTo>
                  <a:lnTo>
                    <a:pt x="28" y="111"/>
                  </a:lnTo>
                  <a:lnTo>
                    <a:pt x="38" y="95"/>
                  </a:lnTo>
                  <a:lnTo>
                    <a:pt x="45" y="82"/>
                  </a:lnTo>
                  <a:lnTo>
                    <a:pt x="49" y="67"/>
                  </a:lnTo>
                  <a:lnTo>
                    <a:pt x="55" y="55"/>
                  </a:lnTo>
                  <a:lnTo>
                    <a:pt x="61" y="44"/>
                  </a:lnTo>
                  <a:lnTo>
                    <a:pt x="70" y="38"/>
                  </a:lnTo>
                  <a:lnTo>
                    <a:pt x="76" y="33"/>
                  </a:lnTo>
                  <a:lnTo>
                    <a:pt x="85" y="29"/>
                  </a:lnTo>
                  <a:lnTo>
                    <a:pt x="97" y="23"/>
                  </a:lnTo>
                  <a:lnTo>
                    <a:pt x="108" y="23"/>
                  </a:lnTo>
                  <a:lnTo>
                    <a:pt x="120" y="21"/>
                  </a:lnTo>
                  <a:lnTo>
                    <a:pt x="129" y="21"/>
                  </a:lnTo>
                  <a:lnTo>
                    <a:pt x="142" y="21"/>
                  </a:lnTo>
                  <a:lnTo>
                    <a:pt x="154" y="23"/>
                  </a:lnTo>
                  <a:lnTo>
                    <a:pt x="165" y="25"/>
                  </a:lnTo>
                  <a:lnTo>
                    <a:pt x="177" y="29"/>
                  </a:lnTo>
                  <a:lnTo>
                    <a:pt x="188" y="33"/>
                  </a:lnTo>
                  <a:lnTo>
                    <a:pt x="201" y="36"/>
                  </a:lnTo>
                  <a:lnTo>
                    <a:pt x="218" y="35"/>
                  </a:lnTo>
                  <a:lnTo>
                    <a:pt x="234" y="33"/>
                  </a:lnTo>
                  <a:lnTo>
                    <a:pt x="249" y="27"/>
                  </a:lnTo>
                  <a:lnTo>
                    <a:pt x="266" y="21"/>
                  </a:lnTo>
                  <a:lnTo>
                    <a:pt x="279" y="16"/>
                  </a:lnTo>
                  <a:lnTo>
                    <a:pt x="296" y="10"/>
                  </a:lnTo>
                  <a:lnTo>
                    <a:pt x="312" y="4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A38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59" name="Freeform 447"/>
            <p:cNvSpPr>
              <a:spLocks/>
            </p:cNvSpPr>
            <p:nvPr/>
          </p:nvSpPr>
          <p:spPr bwMode="auto">
            <a:xfrm>
              <a:off x="3878" y="1507"/>
              <a:ext cx="508" cy="109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522" y="7"/>
                </a:cxn>
                <a:cxn ang="0">
                  <a:pos x="554" y="17"/>
                </a:cxn>
                <a:cxn ang="0">
                  <a:pos x="583" y="32"/>
                </a:cxn>
                <a:cxn ang="0">
                  <a:pos x="612" y="58"/>
                </a:cxn>
                <a:cxn ang="0">
                  <a:pos x="638" y="98"/>
                </a:cxn>
                <a:cxn ang="0">
                  <a:pos x="670" y="119"/>
                </a:cxn>
                <a:cxn ang="0">
                  <a:pos x="710" y="114"/>
                </a:cxn>
                <a:cxn ang="0">
                  <a:pos x="752" y="95"/>
                </a:cxn>
                <a:cxn ang="0">
                  <a:pos x="790" y="68"/>
                </a:cxn>
                <a:cxn ang="0">
                  <a:pos x="824" y="43"/>
                </a:cxn>
                <a:cxn ang="0">
                  <a:pos x="860" y="47"/>
                </a:cxn>
                <a:cxn ang="0">
                  <a:pos x="895" y="60"/>
                </a:cxn>
                <a:cxn ang="0">
                  <a:pos x="927" y="79"/>
                </a:cxn>
                <a:cxn ang="0">
                  <a:pos x="961" y="95"/>
                </a:cxn>
                <a:cxn ang="0">
                  <a:pos x="999" y="100"/>
                </a:cxn>
                <a:cxn ang="0">
                  <a:pos x="1013" y="123"/>
                </a:cxn>
                <a:cxn ang="0">
                  <a:pos x="986" y="127"/>
                </a:cxn>
                <a:cxn ang="0">
                  <a:pos x="957" y="127"/>
                </a:cxn>
                <a:cxn ang="0">
                  <a:pos x="916" y="119"/>
                </a:cxn>
                <a:cxn ang="0">
                  <a:pos x="878" y="112"/>
                </a:cxn>
                <a:cxn ang="0">
                  <a:pos x="836" y="106"/>
                </a:cxn>
                <a:cxn ang="0">
                  <a:pos x="802" y="112"/>
                </a:cxn>
                <a:cxn ang="0">
                  <a:pos x="767" y="134"/>
                </a:cxn>
                <a:cxn ang="0">
                  <a:pos x="735" y="157"/>
                </a:cxn>
                <a:cxn ang="0">
                  <a:pos x="703" y="159"/>
                </a:cxn>
                <a:cxn ang="0">
                  <a:pos x="674" y="155"/>
                </a:cxn>
                <a:cxn ang="0">
                  <a:pos x="646" y="138"/>
                </a:cxn>
                <a:cxn ang="0">
                  <a:pos x="621" y="114"/>
                </a:cxn>
                <a:cxn ang="0">
                  <a:pos x="596" y="85"/>
                </a:cxn>
                <a:cxn ang="0">
                  <a:pos x="564" y="68"/>
                </a:cxn>
                <a:cxn ang="0">
                  <a:pos x="526" y="58"/>
                </a:cxn>
                <a:cxn ang="0">
                  <a:pos x="488" y="58"/>
                </a:cxn>
                <a:cxn ang="0">
                  <a:pos x="450" y="68"/>
                </a:cxn>
                <a:cxn ang="0">
                  <a:pos x="421" y="85"/>
                </a:cxn>
                <a:cxn ang="0">
                  <a:pos x="397" y="114"/>
                </a:cxn>
                <a:cxn ang="0">
                  <a:pos x="370" y="136"/>
                </a:cxn>
                <a:cxn ang="0">
                  <a:pos x="340" y="148"/>
                </a:cxn>
                <a:cxn ang="0">
                  <a:pos x="307" y="157"/>
                </a:cxn>
                <a:cxn ang="0">
                  <a:pos x="269" y="157"/>
                </a:cxn>
                <a:cxn ang="0">
                  <a:pos x="231" y="159"/>
                </a:cxn>
                <a:cxn ang="0">
                  <a:pos x="193" y="180"/>
                </a:cxn>
                <a:cxn ang="0">
                  <a:pos x="155" y="174"/>
                </a:cxn>
                <a:cxn ang="0">
                  <a:pos x="125" y="165"/>
                </a:cxn>
                <a:cxn ang="0">
                  <a:pos x="85" y="188"/>
                </a:cxn>
                <a:cxn ang="0">
                  <a:pos x="39" y="212"/>
                </a:cxn>
                <a:cxn ang="0">
                  <a:pos x="13" y="216"/>
                </a:cxn>
                <a:cxn ang="0">
                  <a:pos x="5" y="190"/>
                </a:cxn>
                <a:cxn ang="0">
                  <a:pos x="47" y="182"/>
                </a:cxn>
                <a:cxn ang="0">
                  <a:pos x="76" y="163"/>
                </a:cxn>
                <a:cxn ang="0">
                  <a:pos x="112" y="140"/>
                </a:cxn>
                <a:cxn ang="0">
                  <a:pos x="148" y="138"/>
                </a:cxn>
                <a:cxn ang="0">
                  <a:pos x="191" y="148"/>
                </a:cxn>
                <a:cxn ang="0">
                  <a:pos x="233" y="114"/>
                </a:cxn>
                <a:cxn ang="0">
                  <a:pos x="277" y="102"/>
                </a:cxn>
                <a:cxn ang="0">
                  <a:pos x="317" y="102"/>
                </a:cxn>
                <a:cxn ang="0">
                  <a:pos x="355" y="91"/>
                </a:cxn>
                <a:cxn ang="0">
                  <a:pos x="391" y="68"/>
                </a:cxn>
                <a:cxn ang="0">
                  <a:pos x="425" y="38"/>
                </a:cxn>
                <a:cxn ang="0">
                  <a:pos x="454" y="9"/>
                </a:cxn>
              </a:cxnLst>
              <a:rect l="0" t="0" r="r" b="b"/>
              <a:pathLst>
                <a:path w="1016" h="216">
                  <a:moveTo>
                    <a:pt x="465" y="0"/>
                  </a:moveTo>
                  <a:lnTo>
                    <a:pt x="477" y="0"/>
                  </a:lnTo>
                  <a:lnTo>
                    <a:pt x="488" y="0"/>
                  </a:lnTo>
                  <a:lnTo>
                    <a:pt x="499" y="1"/>
                  </a:lnTo>
                  <a:lnTo>
                    <a:pt x="513" y="5"/>
                  </a:lnTo>
                  <a:lnTo>
                    <a:pt x="522" y="7"/>
                  </a:lnTo>
                  <a:lnTo>
                    <a:pt x="534" y="11"/>
                  </a:lnTo>
                  <a:lnTo>
                    <a:pt x="543" y="11"/>
                  </a:lnTo>
                  <a:lnTo>
                    <a:pt x="554" y="17"/>
                  </a:lnTo>
                  <a:lnTo>
                    <a:pt x="564" y="20"/>
                  </a:lnTo>
                  <a:lnTo>
                    <a:pt x="574" y="26"/>
                  </a:lnTo>
                  <a:lnTo>
                    <a:pt x="583" y="32"/>
                  </a:lnTo>
                  <a:lnTo>
                    <a:pt x="593" y="41"/>
                  </a:lnTo>
                  <a:lnTo>
                    <a:pt x="602" y="47"/>
                  </a:lnTo>
                  <a:lnTo>
                    <a:pt x="612" y="58"/>
                  </a:lnTo>
                  <a:lnTo>
                    <a:pt x="621" y="70"/>
                  </a:lnTo>
                  <a:lnTo>
                    <a:pt x="631" y="85"/>
                  </a:lnTo>
                  <a:lnTo>
                    <a:pt x="638" y="98"/>
                  </a:lnTo>
                  <a:lnTo>
                    <a:pt x="648" y="108"/>
                  </a:lnTo>
                  <a:lnTo>
                    <a:pt x="657" y="114"/>
                  </a:lnTo>
                  <a:lnTo>
                    <a:pt x="670" y="119"/>
                  </a:lnTo>
                  <a:lnTo>
                    <a:pt x="682" y="119"/>
                  </a:lnTo>
                  <a:lnTo>
                    <a:pt x="695" y="119"/>
                  </a:lnTo>
                  <a:lnTo>
                    <a:pt x="710" y="114"/>
                  </a:lnTo>
                  <a:lnTo>
                    <a:pt x="724" y="112"/>
                  </a:lnTo>
                  <a:lnTo>
                    <a:pt x="737" y="102"/>
                  </a:lnTo>
                  <a:lnTo>
                    <a:pt x="752" y="95"/>
                  </a:lnTo>
                  <a:lnTo>
                    <a:pt x="765" y="87"/>
                  </a:lnTo>
                  <a:lnTo>
                    <a:pt x="779" y="79"/>
                  </a:lnTo>
                  <a:lnTo>
                    <a:pt x="790" y="68"/>
                  </a:lnTo>
                  <a:lnTo>
                    <a:pt x="802" y="58"/>
                  </a:lnTo>
                  <a:lnTo>
                    <a:pt x="813" y="49"/>
                  </a:lnTo>
                  <a:lnTo>
                    <a:pt x="824" y="43"/>
                  </a:lnTo>
                  <a:lnTo>
                    <a:pt x="836" y="43"/>
                  </a:lnTo>
                  <a:lnTo>
                    <a:pt x="849" y="45"/>
                  </a:lnTo>
                  <a:lnTo>
                    <a:pt x="860" y="47"/>
                  </a:lnTo>
                  <a:lnTo>
                    <a:pt x="874" y="53"/>
                  </a:lnTo>
                  <a:lnTo>
                    <a:pt x="883" y="57"/>
                  </a:lnTo>
                  <a:lnTo>
                    <a:pt x="895" y="60"/>
                  </a:lnTo>
                  <a:lnTo>
                    <a:pt x="906" y="68"/>
                  </a:lnTo>
                  <a:lnTo>
                    <a:pt x="918" y="74"/>
                  </a:lnTo>
                  <a:lnTo>
                    <a:pt x="927" y="79"/>
                  </a:lnTo>
                  <a:lnTo>
                    <a:pt x="938" y="83"/>
                  </a:lnTo>
                  <a:lnTo>
                    <a:pt x="950" y="89"/>
                  </a:lnTo>
                  <a:lnTo>
                    <a:pt x="961" y="95"/>
                  </a:lnTo>
                  <a:lnTo>
                    <a:pt x="973" y="96"/>
                  </a:lnTo>
                  <a:lnTo>
                    <a:pt x="986" y="100"/>
                  </a:lnTo>
                  <a:lnTo>
                    <a:pt x="999" y="100"/>
                  </a:lnTo>
                  <a:lnTo>
                    <a:pt x="1014" y="102"/>
                  </a:lnTo>
                  <a:lnTo>
                    <a:pt x="1016" y="114"/>
                  </a:lnTo>
                  <a:lnTo>
                    <a:pt x="1013" y="123"/>
                  </a:lnTo>
                  <a:lnTo>
                    <a:pt x="1007" y="125"/>
                  </a:lnTo>
                  <a:lnTo>
                    <a:pt x="997" y="129"/>
                  </a:lnTo>
                  <a:lnTo>
                    <a:pt x="986" y="127"/>
                  </a:lnTo>
                  <a:lnTo>
                    <a:pt x="975" y="127"/>
                  </a:lnTo>
                  <a:lnTo>
                    <a:pt x="965" y="125"/>
                  </a:lnTo>
                  <a:lnTo>
                    <a:pt x="957" y="127"/>
                  </a:lnTo>
                  <a:lnTo>
                    <a:pt x="942" y="125"/>
                  </a:lnTo>
                  <a:lnTo>
                    <a:pt x="929" y="123"/>
                  </a:lnTo>
                  <a:lnTo>
                    <a:pt x="916" y="119"/>
                  </a:lnTo>
                  <a:lnTo>
                    <a:pt x="904" y="117"/>
                  </a:lnTo>
                  <a:lnTo>
                    <a:pt x="891" y="114"/>
                  </a:lnTo>
                  <a:lnTo>
                    <a:pt x="878" y="112"/>
                  </a:lnTo>
                  <a:lnTo>
                    <a:pt x="864" y="108"/>
                  </a:lnTo>
                  <a:lnTo>
                    <a:pt x="851" y="108"/>
                  </a:lnTo>
                  <a:lnTo>
                    <a:pt x="836" y="106"/>
                  </a:lnTo>
                  <a:lnTo>
                    <a:pt x="824" y="106"/>
                  </a:lnTo>
                  <a:lnTo>
                    <a:pt x="813" y="106"/>
                  </a:lnTo>
                  <a:lnTo>
                    <a:pt x="802" y="112"/>
                  </a:lnTo>
                  <a:lnTo>
                    <a:pt x="790" y="115"/>
                  </a:lnTo>
                  <a:lnTo>
                    <a:pt x="779" y="125"/>
                  </a:lnTo>
                  <a:lnTo>
                    <a:pt x="767" y="134"/>
                  </a:lnTo>
                  <a:lnTo>
                    <a:pt x="760" y="148"/>
                  </a:lnTo>
                  <a:lnTo>
                    <a:pt x="746" y="152"/>
                  </a:lnTo>
                  <a:lnTo>
                    <a:pt x="735" y="157"/>
                  </a:lnTo>
                  <a:lnTo>
                    <a:pt x="724" y="159"/>
                  </a:lnTo>
                  <a:lnTo>
                    <a:pt x="714" y="161"/>
                  </a:lnTo>
                  <a:lnTo>
                    <a:pt x="703" y="159"/>
                  </a:lnTo>
                  <a:lnTo>
                    <a:pt x="693" y="159"/>
                  </a:lnTo>
                  <a:lnTo>
                    <a:pt x="684" y="157"/>
                  </a:lnTo>
                  <a:lnTo>
                    <a:pt x="674" y="155"/>
                  </a:lnTo>
                  <a:lnTo>
                    <a:pt x="665" y="150"/>
                  </a:lnTo>
                  <a:lnTo>
                    <a:pt x="653" y="146"/>
                  </a:lnTo>
                  <a:lnTo>
                    <a:pt x="646" y="138"/>
                  </a:lnTo>
                  <a:lnTo>
                    <a:pt x="638" y="131"/>
                  </a:lnTo>
                  <a:lnTo>
                    <a:pt x="629" y="121"/>
                  </a:lnTo>
                  <a:lnTo>
                    <a:pt x="621" y="114"/>
                  </a:lnTo>
                  <a:lnTo>
                    <a:pt x="613" y="102"/>
                  </a:lnTo>
                  <a:lnTo>
                    <a:pt x="610" y="95"/>
                  </a:lnTo>
                  <a:lnTo>
                    <a:pt x="596" y="85"/>
                  </a:lnTo>
                  <a:lnTo>
                    <a:pt x="587" y="77"/>
                  </a:lnTo>
                  <a:lnTo>
                    <a:pt x="575" y="70"/>
                  </a:lnTo>
                  <a:lnTo>
                    <a:pt x="564" y="68"/>
                  </a:lnTo>
                  <a:lnTo>
                    <a:pt x="551" y="62"/>
                  </a:lnTo>
                  <a:lnTo>
                    <a:pt x="539" y="60"/>
                  </a:lnTo>
                  <a:lnTo>
                    <a:pt x="526" y="58"/>
                  </a:lnTo>
                  <a:lnTo>
                    <a:pt x="515" y="58"/>
                  </a:lnTo>
                  <a:lnTo>
                    <a:pt x="499" y="58"/>
                  </a:lnTo>
                  <a:lnTo>
                    <a:pt x="488" y="58"/>
                  </a:lnTo>
                  <a:lnTo>
                    <a:pt x="475" y="60"/>
                  </a:lnTo>
                  <a:lnTo>
                    <a:pt x="463" y="66"/>
                  </a:lnTo>
                  <a:lnTo>
                    <a:pt x="450" y="68"/>
                  </a:lnTo>
                  <a:lnTo>
                    <a:pt x="439" y="74"/>
                  </a:lnTo>
                  <a:lnTo>
                    <a:pt x="429" y="79"/>
                  </a:lnTo>
                  <a:lnTo>
                    <a:pt x="421" y="85"/>
                  </a:lnTo>
                  <a:lnTo>
                    <a:pt x="414" y="95"/>
                  </a:lnTo>
                  <a:lnTo>
                    <a:pt x="404" y="104"/>
                  </a:lnTo>
                  <a:lnTo>
                    <a:pt x="397" y="114"/>
                  </a:lnTo>
                  <a:lnTo>
                    <a:pt x="389" y="123"/>
                  </a:lnTo>
                  <a:lnTo>
                    <a:pt x="380" y="129"/>
                  </a:lnTo>
                  <a:lnTo>
                    <a:pt x="370" y="136"/>
                  </a:lnTo>
                  <a:lnTo>
                    <a:pt x="359" y="140"/>
                  </a:lnTo>
                  <a:lnTo>
                    <a:pt x="351" y="148"/>
                  </a:lnTo>
                  <a:lnTo>
                    <a:pt x="340" y="148"/>
                  </a:lnTo>
                  <a:lnTo>
                    <a:pt x="328" y="152"/>
                  </a:lnTo>
                  <a:lnTo>
                    <a:pt x="317" y="153"/>
                  </a:lnTo>
                  <a:lnTo>
                    <a:pt x="307" y="157"/>
                  </a:lnTo>
                  <a:lnTo>
                    <a:pt x="294" y="157"/>
                  </a:lnTo>
                  <a:lnTo>
                    <a:pt x="283" y="157"/>
                  </a:lnTo>
                  <a:lnTo>
                    <a:pt x="269" y="157"/>
                  </a:lnTo>
                  <a:lnTo>
                    <a:pt x="258" y="157"/>
                  </a:lnTo>
                  <a:lnTo>
                    <a:pt x="245" y="155"/>
                  </a:lnTo>
                  <a:lnTo>
                    <a:pt x="231" y="159"/>
                  </a:lnTo>
                  <a:lnTo>
                    <a:pt x="218" y="167"/>
                  </a:lnTo>
                  <a:lnTo>
                    <a:pt x="207" y="174"/>
                  </a:lnTo>
                  <a:lnTo>
                    <a:pt x="193" y="180"/>
                  </a:lnTo>
                  <a:lnTo>
                    <a:pt x="182" y="184"/>
                  </a:lnTo>
                  <a:lnTo>
                    <a:pt x="169" y="182"/>
                  </a:lnTo>
                  <a:lnTo>
                    <a:pt x="155" y="174"/>
                  </a:lnTo>
                  <a:lnTo>
                    <a:pt x="144" y="169"/>
                  </a:lnTo>
                  <a:lnTo>
                    <a:pt x="134" y="167"/>
                  </a:lnTo>
                  <a:lnTo>
                    <a:pt x="125" y="165"/>
                  </a:lnTo>
                  <a:lnTo>
                    <a:pt x="117" y="169"/>
                  </a:lnTo>
                  <a:lnTo>
                    <a:pt x="98" y="174"/>
                  </a:lnTo>
                  <a:lnTo>
                    <a:pt x="85" y="188"/>
                  </a:lnTo>
                  <a:lnTo>
                    <a:pt x="66" y="199"/>
                  </a:lnTo>
                  <a:lnTo>
                    <a:pt x="51" y="209"/>
                  </a:lnTo>
                  <a:lnTo>
                    <a:pt x="39" y="212"/>
                  </a:lnTo>
                  <a:lnTo>
                    <a:pt x="30" y="216"/>
                  </a:lnTo>
                  <a:lnTo>
                    <a:pt x="20" y="216"/>
                  </a:lnTo>
                  <a:lnTo>
                    <a:pt x="13" y="216"/>
                  </a:lnTo>
                  <a:lnTo>
                    <a:pt x="1" y="203"/>
                  </a:lnTo>
                  <a:lnTo>
                    <a:pt x="0" y="195"/>
                  </a:lnTo>
                  <a:lnTo>
                    <a:pt x="5" y="190"/>
                  </a:lnTo>
                  <a:lnTo>
                    <a:pt x="19" y="188"/>
                  </a:lnTo>
                  <a:lnTo>
                    <a:pt x="32" y="184"/>
                  </a:lnTo>
                  <a:lnTo>
                    <a:pt x="47" y="182"/>
                  </a:lnTo>
                  <a:lnTo>
                    <a:pt x="58" y="176"/>
                  </a:lnTo>
                  <a:lnTo>
                    <a:pt x="66" y="172"/>
                  </a:lnTo>
                  <a:lnTo>
                    <a:pt x="76" y="163"/>
                  </a:lnTo>
                  <a:lnTo>
                    <a:pt x="87" y="155"/>
                  </a:lnTo>
                  <a:lnTo>
                    <a:pt x="98" y="148"/>
                  </a:lnTo>
                  <a:lnTo>
                    <a:pt x="112" y="140"/>
                  </a:lnTo>
                  <a:lnTo>
                    <a:pt x="121" y="134"/>
                  </a:lnTo>
                  <a:lnTo>
                    <a:pt x="134" y="134"/>
                  </a:lnTo>
                  <a:lnTo>
                    <a:pt x="148" y="138"/>
                  </a:lnTo>
                  <a:lnTo>
                    <a:pt x="163" y="148"/>
                  </a:lnTo>
                  <a:lnTo>
                    <a:pt x="176" y="150"/>
                  </a:lnTo>
                  <a:lnTo>
                    <a:pt x="191" y="148"/>
                  </a:lnTo>
                  <a:lnTo>
                    <a:pt x="205" y="138"/>
                  </a:lnTo>
                  <a:lnTo>
                    <a:pt x="220" y="127"/>
                  </a:lnTo>
                  <a:lnTo>
                    <a:pt x="233" y="114"/>
                  </a:lnTo>
                  <a:lnTo>
                    <a:pt x="245" y="104"/>
                  </a:lnTo>
                  <a:lnTo>
                    <a:pt x="260" y="98"/>
                  </a:lnTo>
                  <a:lnTo>
                    <a:pt x="277" y="102"/>
                  </a:lnTo>
                  <a:lnTo>
                    <a:pt x="290" y="102"/>
                  </a:lnTo>
                  <a:lnTo>
                    <a:pt x="304" y="102"/>
                  </a:lnTo>
                  <a:lnTo>
                    <a:pt x="317" y="102"/>
                  </a:lnTo>
                  <a:lnTo>
                    <a:pt x="330" y="100"/>
                  </a:lnTo>
                  <a:lnTo>
                    <a:pt x="342" y="95"/>
                  </a:lnTo>
                  <a:lnTo>
                    <a:pt x="355" y="91"/>
                  </a:lnTo>
                  <a:lnTo>
                    <a:pt x="368" y="83"/>
                  </a:lnTo>
                  <a:lnTo>
                    <a:pt x="382" y="77"/>
                  </a:lnTo>
                  <a:lnTo>
                    <a:pt x="391" y="68"/>
                  </a:lnTo>
                  <a:lnTo>
                    <a:pt x="402" y="57"/>
                  </a:lnTo>
                  <a:lnTo>
                    <a:pt x="414" y="47"/>
                  </a:lnTo>
                  <a:lnTo>
                    <a:pt x="425" y="38"/>
                  </a:lnTo>
                  <a:lnTo>
                    <a:pt x="435" y="28"/>
                  </a:lnTo>
                  <a:lnTo>
                    <a:pt x="444" y="19"/>
                  </a:lnTo>
                  <a:lnTo>
                    <a:pt x="454" y="9"/>
                  </a:lnTo>
                  <a:lnTo>
                    <a:pt x="465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A38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60" name="Freeform 448"/>
            <p:cNvSpPr>
              <a:spLocks/>
            </p:cNvSpPr>
            <p:nvPr/>
          </p:nvSpPr>
          <p:spPr bwMode="auto">
            <a:xfrm>
              <a:off x="3841" y="1776"/>
              <a:ext cx="137" cy="973"/>
            </a:xfrm>
            <a:custGeom>
              <a:avLst/>
              <a:gdLst/>
              <a:ahLst/>
              <a:cxnLst>
                <a:cxn ang="0">
                  <a:pos x="73" y="35"/>
                </a:cxn>
                <a:cxn ang="0">
                  <a:pos x="92" y="114"/>
                </a:cxn>
                <a:cxn ang="0">
                  <a:pos x="94" y="198"/>
                </a:cxn>
                <a:cxn ang="0">
                  <a:pos x="90" y="283"/>
                </a:cxn>
                <a:cxn ang="0">
                  <a:pos x="86" y="367"/>
                </a:cxn>
                <a:cxn ang="0">
                  <a:pos x="92" y="449"/>
                </a:cxn>
                <a:cxn ang="0">
                  <a:pos x="116" y="527"/>
                </a:cxn>
                <a:cxn ang="0">
                  <a:pos x="168" y="597"/>
                </a:cxn>
                <a:cxn ang="0">
                  <a:pos x="217" y="663"/>
                </a:cxn>
                <a:cxn ang="0">
                  <a:pos x="228" y="736"/>
                </a:cxn>
                <a:cxn ang="0">
                  <a:pos x="227" y="810"/>
                </a:cxn>
                <a:cxn ang="0">
                  <a:pos x="221" y="882"/>
                </a:cxn>
                <a:cxn ang="0">
                  <a:pos x="213" y="958"/>
                </a:cxn>
                <a:cxn ang="0">
                  <a:pos x="209" y="1030"/>
                </a:cxn>
                <a:cxn ang="0">
                  <a:pos x="215" y="1104"/>
                </a:cxn>
                <a:cxn ang="0">
                  <a:pos x="236" y="1175"/>
                </a:cxn>
                <a:cxn ang="0">
                  <a:pos x="263" y="1254"/>
                </a:cxn>
                <a:cxn ang="0">
                  <a:pos x="272" y="1349"/>
                </a:cxn>
                <a:cxn ang="0">
                  <a:pos x="272" y="1443"/>
                </a:cxn>
                <a:cxn ang="0">
                  <a:pos x="263" y="1536"/>
                </a:cxn>
                <a:cxn ang="0">
                  <a:pos x="251" y="1631"/>
                </a:cxn>
                <a:cxn ang="0">
                  <a:pos x="238" y="1724"/>
                </a:cxn>
                <a:cxn ang="0">
                  <a:pos x="223" y="1817"/>
                </a:cxn>
                <a:cxn ang="0">
                  <a:pos x="209" y="1912"/>
                </a:cxn>
                <a:cxn ang="0">
                  <a:pos x="192" y="1937"/>
                </a:cxn>
                <a:cxn ang="0">
                  <a:pos x="175" y="1891"/>
                </a:cxn>
                <a:cxn ang="0">
                  <a:pos x="171" y="1845"/>
                </a:cxn>
                <a:cxn ang="0">
                  <a:pos x="177" y="1798"/>
                </a:cxn>
                <a:cxn ang="0">
                  <a:pos x="189" y="1750"/>
                </a:cxn>
                <a:cxn ang="0">
                  <a:pos x="200" y="1703"/>
                </a:cxn>
                <a:cxn ang="0">
                  <a:pos x="213" y="1657"/>
                </a:cxn>
                <a:cxn ang="0">
                  <a:pos x="223" y="1612"/>
                </a:cxn>
                <a:cxn ang="0">
                  <a:pos x="227" y="1558"/>
                </a:cxn>
                <a:cxn ang="0">
                  <a:pos x="230" y="1494"/>
                </a:cxn>
                <a:cxn ang="0">
                  <a:pos x="234" y="1429"/>
                </a:cxn>
                <a:cxn ang="0">
                  <a:pos x="232" y="1365"/>
                </a:cxn>
                <a:cxn ang="0">
                  <a:pos x="227" y="1302"/>
                </a:cxn>
                <a:cxn ang="0">
                  <a:pos x="215" y="1239"/>
                </a:cxn>
                <a:cxn ang="0">
                  <a:pos x="198" y="1180"/>
                </a:cxn>
                <a:cxn ang="0">
                  <a:pos x="177" y="1123"/>
                </a:cxn>
                <a:cxn ang="0">
                  <a:pos x="168" y="1070"/>
                </a:cxn>
                <a:cxn ang="0">
                  <a:pos x="173" y="1015"/>
                </a:cxn>
                <a:cxn ang="0">
                  <a:pos x="179" y="962"/>
                </a:cxn>
                <a:cxn ang="0">
                  <a:pos x="183" y="905"/>
                </a:cxn>
                <a:cxn ang="0">
                  <a:pos x="185" y="850"/>
                </a:cxn>
                <a:cxn ang="0">
                  <a:pos x="185" y="795"/>
                </a:cxn>
                <a:cxn ang="0">
                  <a:pos x="183" y="741"/>
                </a:cxn>
                <a:cxn ang="0">
                  <a:pos x="177" y="688"/>
                </a:cxn>
                <a:cxn ang="0">
                  <a:pos x="137" y="635"/>
                </a:cxn>
                <a:cxn ang="0">
                  <a:pos x="82" y="580"/>
                </a:cxn>
                <a:cxn ang="0">
                  <a:pos x="48" y="519"/>
                </a:cxn>
                <a:cxn ang="0">
                  <a:pos x="29" y="453"/>
                </a:cxn>
                <a:cxn ang="0">
                  <a:pos x="19" y="380"/>
                </a:cxn>
                <a:cxn ang="0">
                  <a:pos x="16" y="310"/>
                </a:cxn>
                <a:cxn ang="0">
                  <a:pos x="14" y="238"/>
                </a:cxn>
                <a:cxn ang="0">
                  <a:pos x="6" y="168"/>
                </a:cxn>
                <a:cxn ang="0">
                  <a:pos x="0" y="120"/>
                </a:cxn>
                <a:cxn ang="0">
                  <a:pos x="10" y="92"/>
                </a:cxn>
                <a:cxn ang="0">
                  <a:pos x="19" y="73"/>
                </a:cxn>
                <a:cxn ang="0">
                  <a:pos x="29" y="52"/>
                </a:cxn>
                <a:cxn ang="0">
                  <a:pos x="38" y="33"/>
                </a:cxn>
                <a:cxn ang="0">
                  <a:pos x="50" y="8"/>
                </a:cxn>
                <a:cxn ang="0">
                  <a:pos x="56" y="0"/>
                </a:cxn>
              </a:cxnLst>
              <a:rect l="0" t="0" r="r" b="b"/>
              <a:pathLst>
                <a:path w="274" h="1946">
                  <a:moveTo>
                    <a:pt x="56" y="0"/>
                  </a:moveTo>
                  <a:lnTo>
                    <a:pt x="73" y="35"/>
                  </a:lnTo>
                  <a:lnTo>
                    <a:pt x="84" y="76"/>
                  </a:lnTo>
                  <a:lnTo>
                    <a:pt x="92" y="114"/>
                  </a:lnTo>
                  <a:lnTo>
                    <a:pt x="95" y="158"/>
                  </a:lnTo>
                  <a:lnTo>
                    <a:pt x="94" y="198"/>
                  </a:lnTo>
                  <a:lnTo>
                    <a:pt x="92" y="240"/>
                  </a:lnTo>
                  <a:lnTo>
                    <a:pt x="90" y="283"/>
                  </a:lnTo>
                  <a:lnTo>
                    <a:pt x="90" y="327"/>
                  </a:lnTo>
                  <a:lnTo>
                    <a:pt x="86" y="367"/>
                  </a:lnTo>
                  <a:lnTo>
                    <a:pt x="88" y="409"/>
                  </a:lnTo>
                  <a:lnTo>
                    <a:pt x="92" y="449"/>
                  </a:lnTo>
                  <a:lnTo>
                    <a:pt x="103" y="491"/>
                  </a:lnTo>
                  <a:lnTo>
                    <a:pt x="116" y="527"/>
                  </a:lnTo>
                  <a:lnTo>
                    <a:pt x="137" y="563"/>
                  </a:lnTo>
                  <a:lnTo>
                    <a:pt x="168" y="597"/>
                  </a:lnTo>
                  <a:lnTo>
                    <a:pt x="206" y="631"/>
                  </a:lnTo>
                  <a:lnTo>
                    <a:pt x="217" y="663"/>
                  </a:lnTo>
                  <a:lnTo>
                    <a:pt x="225" y="700"/>
                  </a:lnTo>
                  <a:lnTo>
                    <a:pt x="228" y="736"/>
                  </a:lnTo>
                  <a:lnTo>
                    <a:pt x="228" y="774"/>
                  </a:lnTo>
                  <a:lnTo>
                    <a:pt x="227" y="810"/>
                  </a:lnTo>
                  <a:lnTo>
                    <a:pt x="225" y="848"/>
                  </a:lnTo>
                  <a:lnTo>
                    <a:pt x="221" y="882"/>
                  </a:lnTo>
                  <a:lnTo>
                    <a:pt x="217" y="922"/>
                  </a:lnTo>
                  <a:lnTo>
                    <a:pt x="213" y="958"/>
                  </a:lnTo>
                  <a:lnTo>
                    <a:pt x="209" y="996"/>
                  </a:lnTo>
                  <a:lnTo>
                    <a:pt x="209" y="1030"/>
                  </a:lnTo>
                  <a:lnTo>
                    <a:pt x="211" y="1068"/>
                  </a:lnTo>
                  <a:lnTo>
                    <a:pt x="215" y="1104"/>
                  </a:lnTo>
                  <a:lnTo>
                    <a:pt x="225" y="1140"/>
                  </a:lnTo>
                  <a:lnTo>
                    <a:pt x="236" y="1175"/>
                  </a:lnTo>
                  <a:lnTo>
                    <a:pt x="255" y="1209"/>
                  </a:lnTo>
                  <a:lnTo>
                    <a:pt x="263" y="1254"/>
                  </a:lnTo>
                  <a:lnTo>
                    <a:pt x="268" y="1302"/>
                  </a:lnTo>
                  <a:lnTo>
                    <a:pt x="272" y="1349"/>
                  </a:lnTo>
                  <a:lnTo>
                    <a:pt x="274" y="1397"/>
                  </a:lnTo>
                  <a:lnTo>
                    <a:pt x="272" y="1443"/>
                  </a:lnTo>
                  <a:lnTo>
                    <a:pt x="268" y="1490"/>
                  </a:lnTo>
                  <a:lnTo>
                    <a:pt x="263" y="1536"/>
                  </a:lnTo>
                  <a:lnTo>
                    <a:pt x="261" y="1585"/>
                  </a:lnTo>
                  <a:lnTo>
                    <a:pt x="251" y="1631"/>
                  </a:lnTo>
                  <a:lnTo>
                    <a:pt x="246" y="1678"/>
                  </a:lnTo>
                  <a:lnTo>
                    <a:pt x="238" y="1724"/>
                  </a:lnTo>
                  <a:lnTo>
                    <a:pt x="230" y="1771"/>
                  </a:lnTo>
                  <a:lnTo>
                    <a:pt x="223" y="1817"/>
                  </a:lnTo>
                  <a:lnTo>
                    <a:pt x="217" y="1864"/>
                  </a:lnTo>
                  <a:lnTo>
                    <a:pt x="209" y="1912"/>
                  </a:lnTo>
                  <a:lnTo>
                    <a:pt x="206" y="1946"/>
                  </a:lnTo>
                  <a:lnTo>
                    <a:pt x="192" y="1937"/>
                  </a:lnTo>
                  <a:lnTo>
                    <a:pt x="183" y="1914"/>
                  </a:lnTo>
                  <a:lnTo>
                    <a:pt x="175" y="1891"/>
                  </a:lnTo>
                  <a:lnTo>
                    <a:pt x="171" y="1868"/>
                  </a:lnTo>
                  <a:lnTo>
                    <a:pt x="171" y="1845"/>
                  </a:lnTo>
                  <a:lnTo>
                    <a:pt x="173" y="1823"/>
                  </a:lnTo>
                  <a:lnTo>
                    <a:pt x="177" y="1798"/>
                  </a:lnTo>
                  <a:lnTo>
                    <a:pt x="183" y="1775"/>
                  </a:lnTo>
                  <a:lnTo>
                    <a:pt x="189" y="1750"/>
                  </a:lnTo>
                  <a:lnTo>
                    <a:pt x="194" y="1728"/>
                  </a:lnTo>
                  <a:lnTo>
                    <a:pt x="200" y="1703"/>
                  </a:lnTo>
                  <a:lnTo>
                    <a:pt x="208" y="1680"/>
                  </a:lnTo>
                  <a:lnTo>
                    <a:pt x="213" y="1657"/>
                  </a:lnTo>
                  <a:lnTo>
                    <a:pt x="219" y="1634"/>
                  </a:lnTo>
                  <a:lnTo>
                    <a:pt x="223" y="1612"/>
                  </a:lnTo>
                  <a:lnTo>
                    <a:pt x="225" y="1593"/>
                  </a:lnTo>
                  <a:lnTo>
                    <a:pt x="227" y="1558"/>
                  </a:lnTo>
                  <a:lnTo>
                    <a:pt x="228" y="1526"/>
                  </a:lnTo>
                  <a:lnTo>
                    <a:pt x="230" y="1494"/>
                  </a:lnTo>
                  <a:lnTo>
                    <a:pt x="234" y="1463"/>
                  </a:lnTo>
                  <a:lnTo>
                    <a:pt x="234" y="1429"/>
                  </a:lnTo>
                  <a:lnTo>
                    <a:pt x="234" y="1399"/>
                  </a:lnTo>
                  <a:lnTo>
                    <a:pt x="232" y="1365"/>
                  </a:lnTo>
                  <a:lnTo>
                    <a:pt x="230" y="1334"/>
                  </a:lnTo>
                  <a:lnTo>
                    <a:pt x="227" y="1302"/>
                  </a:lnTo>
                  <a:lnTo>
                    <a:pt x="221" y="1272"/>
                  </a:lnTo>
                  <a:lnTo>
                    <a:pt x="215" y="1239"/>
                  </a:lnTo>
                  <a:lnTo>
                    <a:pt x="208" y="1211"/>
                  </a:lnTo>
                  <a:lnTo>
                    <a:pt x="198" y="1180"/>
                  </a:lnTo>
                  <a:lnTo>
                    <a:pt x="189" y="1152"/>
                  </a:lnTo>
                  <a:lnTo>
                    <a:pt x="177" y="1123"/>
                  </a:lnTo>
                  <a:lnTo>
                    <a:pt x="166" y="1099"/>
                  </a:lnTo>
                  <a:lnTo>
                    <a:pt x="168" y="1070"/>
                  </a:lnTo>
                  <a:lnTo>
                    <a:pt x="171" y="1044"/>
                  </a:lnTo>
                  <a:lnTo>
                    <a:pt x="173" y="1015"/>
                  </a:lnTo>
                  <a:lnTo>
                    <a:pt x="177" y="988"/>
                  </a:lnTo>
                  <a:lnTo>
                    <a:pt x="179" y="962"/>
                  </a:lnTo>
                  <a:lnTo>
                    <a:pt x="181" y="933"/>
                  </a:lnTo>
                  <a:lnTo>
                    <a:pt x="183" y="905"/>
                  </a:lnTo>
                  <a:lnTo>
                    <a:pt x="185" y="880"/>
                  </a:lnTo>
                  <a:lnTo>
                    <a:pt x="185" y="850"/>
                  </a:lnTo>
                  <a:lnTo>
                    <a:pt x="185" y="825"/>
                  </a:lnTo>
                  <a:lnTo>
                    <a:pt x="185" y="795"/>
                  </a:lnTo>
                  <a:lnTo>
                    <a:pt x="185" y="768"/>
                  </a:lnTo>
                  <a:lnTo>
                    <a:pt x="183" y="741"/>
                  </a:lnTo>
                  <a:lnTo>
                    <a:pt x="181" y="715"/>
                  </a:lnTo>
                  <a:lnTo>
                    <a:pt x="177" y="688"/>
                  </a:lnTo>
                  <a:lnTo>
                    <a:pt x="175" y="662"/>
                  </a:lnTo>
                  <a:lnTo>
                    <a:pt x="137" y="635"/>
                  </a:lnTo>
                  <a:lnTo>
                    <a:pt x="107" y="608"/>
                  </a:lnTo>
                  <a:lnTo>
                    <a:pt x="82" y="580"/>
                  </a:lnTo>
                  <a:lnTo>
                    <a:pt x="65" y="551"/>
                  </a:lnTo>
                  <a:lnTo>
                    <a:pt x="48" y="519"/>
                  </a:lnTo>
                  <a:lnTo>
                    <a:pt x="37" y="487"/>
                  </a:lnTo>
                  <a:lnTo>
                    <a:pt x="29" y="453"/>
                  </a:lnTo>
                  <a:lnTo>
                    <a:pt x="23" y="418"/>
                  </a:lnTo>
                  <a:lnTo>
                    <a:pt x="19" y="380"/>
                  </a:lnTo>
                  <a:lnTo>
                    <a:pt x="17" y="344"/>
                  </a:lnTo>
                  <a:lnTo>
                    <a:pt x="16" y="310"/>
                  </a:lnTo>
                  <a:lnTo>
                    <a:pt x="16" y="274"/>
                  </a:lnTo>
                  <a:lnTo>
                    <a:pt x="14" y="238"/>
                  </a:lnTo>
                  <a:lnTo>
                    <a:pt x="12" y="202"/>
                  </a:lnTo>
                  <a:lnTo>
                    <a:pt x="6" y="168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6" y="103"/>
                  </a:lnTo>
                  <a:lnTo>
                    <a:pt x="10" y="92"/>
                  </a:lnTo>
                  <a:lnTo>
                    <a:pt x="14" y="82"/>
                  </a:lnTo>
                  <a:lnTo>
                    <a:pt x="19" y="73"/>
                  </a:lnTo>
                  <a:lnTo>
                    <a:pt x="23" y="63"/>
                  </a:lnTo>
                  <a:lnTo>
                    <a:pt x="29" y="52"/>
                  </a:lnTo>
                  <a:lnTo>
                    <a:pt x="35" y="42"/>
                  </a:lnTo>
                  <a:lnTo>
                    <a:pt x="38" y="33"/>
                  </a:lnTo>
                  <a:lnTo>
                    <a:pt x="44" y="23"/>
                  </a:lnTo>
                  <a:lnTo>
                    <a:pt x="50" y="8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61" name="Freeform 449"/>
            <p:cNvSpPr>
              <a:spLocks/>
            </p:cNvSpPr>
            <p:nvPr/>
          </p:nvSpPr>
          <p:spPr bwMode="auto">
            <a:xfrm>
              <a:off x="3883" y="1742"/>
              <a:ext cx="84" cy="280"/>
            </a:xfrm>
            <a:custGeom>
              <a:avLst/>
              <a:gdLst/>
              <a:ahLst/>
              <a:cxnLst>
                <a:cxn ang="0">
                  <a:pos x="152" y="36"/>
                </a:cxn>
                <a:cxn ang="0">
                  <a:pos x="162" y="103"/>
                </a:cxn>
                <a:cxn ang="0">
                  <a:pos x="167" y="171"/>
                </a:cxn>
                <a:cxn ang="0">
                  <a:pos x="169" y="241"/>
                </a:cxn>
                <a:cxn ang="0">
                  <a:pos x="167" y="312"/>
                </a:cxn>
                <a:cxn ang="0">
                  <a:pos x="165" y="384"/>
                </a:cxn>
                <a:cxn ang="0">
                  <a:pos x="163" y="454"/>
                </a:cxn>
                <a:cxn ang="0">
                  <a:pos x="162" y="524"/>
                </a:cxn>
                <a:cxn ang="0">
                  <a:pos x="146" y="545"/>
                </a:cxn>
                <a:cxn ang="0">
                  <a:pos x="122" y="515"/>
                </a:cxn>
                <a:cxn ang="0">
                  <a:pos x="103" y="483"/>
                </a:cxn>
                <a:cxn ang="0">
                  <a:pos x="84" y="450"/>
                </a:cxn>
                <a:cxn ang="0">
                  <a:pos x="65" y="416"/>
                </a:cxn>
                <a:cxn ang="0">
                  <a:pos x="48" y="380"/>
                </a:cxn>
                <a:cxn ang="0">
                  <a:pos x="30" y="346"/>
                </a:cxn>
                <a:cxn ang="0">
                  <a:pos x="10" y="315"/>
                </a:cxn>
                <a:cxn ang="0">
                  <a:pos x="0" y="289"/>
                </a:cxn>
                <a:cxn ang="0">
                  <a:pos x="2" y="268"/>
                </a:cxn>
                <a:cxn ang="0">
                  <a:pos x="15" y="262"/>
                </a:cxn>
                <a:cxn ang="0">
                  <a:pos x="36" y="274"/>
                </a:cxn>
                <a:cxn ang="0">
                  <a:pos x="53" y="293"/>
                </a:cxn>
                <a:cxn ang="0">
                  <a:pos x="65" y="313"/>
                </a:cxn>
                <a:cxn ang="0">
                  <a:pos x="76" y="334"/>
                </a:cxn>
                <a:cxn ang="0">
                  <a:pos x="86" y="359"/>
                </a:cxn>
                <a:cxn ang="0">
                  <a:pos x="97" y="382"/>
                </a:cxn>
                <a:cxn ang="0">
                  <a:pos x="110" y="403"/>
                </a:cxn>
                <a:cxn ang="0">
                  <a:pos x="125" y="388"/>
                </a:cxn>
                <a:cxn ang="0">
                  <a:pos x="133" y="323"/>
                </a:cxn>
                <a:cxn ang="0">
                  <a:pos x="133" y="251"/>
                </a:cxn>
                <a:cxn ang="0">
                  <a:pos x="133" y="177"/>
                </a:cxn>
                <a:cxn ang="0">
                  <a:pos x="127" y="108"/>
                </a:cxn>
                <a:cxn ang="0">
                  <a:pos x="124" y="51"/>
                </a:cxn>
                <a:cxn ang="0">
                  <a:pos x="125" y="11"/>
                </a:cxn>
                <a:cxn ang="0">
                  <a:pos x="135" y="0"/>
                </a:cxn>
                <a:cxn ang="0">
                  <a:pos x="144" y="8"/>
                </a:cxn>
              </a:cxnLst>
              <a:rect l="0" t="0" r="r" b="b"/>
              <a:pathLst>
                <a:path w="169" h="560">
                  <a:moveTo>
                    <a:pt x="144" y="8"/>
                  </a:moveTo>
                  <a:lnTo>
                    <a:pt x="152" y="36"/>
                  </a:lnTo>
                  <a:lnTo>
                    <a:pt x="158" y="68"/>
                  </a:lnTo>
                  <a:lnTo>
                    <a:pt x="162" y="103"/>
                  </a:lnTo>
                  <a:lnTo>
                    <a:pt x="167" y="137"/>
                  </a:lnTo>
                  <a:lnTo>
                    <a:pt x="167" y="171"/>
                  </a:lnTo>
                  <a:lnTo>
                    <a:pt x="169" y="205"/>
                  </a:lnTo>
                  <a:lnTo>
                    <a:pt x="169" y="241"/>
                  </a:lnTo>
                  <a:lnTo>
                    <a:pt x="169" y="277"/>
                  </a:lnTo>
                  <a:lnTo>
                    <a:pt x="167" y="312"/>
                  </a:lnTo>
                  <a:lnTo>
                    <a:pt x="167" y="348"/>
                  </a:lnTo>
                  <a:lnTo>
                    <a:pt x="165" y="384"/>
                  </a:lnTo>
                  <a:lnTo>
                    <a:pt x="165" y="420"/>
                  </a:lnTo>
                  <a:lnTo>
                    <a:pt x="163" y="454"/>
                  </a:lnTo>
                  <a:lnTo>
                    <a:pt x="162" y="490"/>
                  </a:lnTo>
                  <a:lnTo>
                    <a:pt x="162" y="524"/>
                  </a:lnTo>
                  <a:lnTo>
                    <a:pt x="162" y="560"/>
                  </a:lnTo>
                  <a:lnTo>
                    <a:pt x="146" y="545"/>
                  </a:lnTo>
                  <a:lnTo>
                    <a:pt x="135" y="532"/>
                  </a:lnTo>
                  <a:lnTo>
                    <a:pt x="122" y="515"/>
                  </a:lnTo>
                  <a:lnTo>
                    <a:pt x="112" y="502"/>
                  </a:lnTo>
                  <a:lnTo>
                    <a:pt x="103" y="483"/>
                  </a:lnTo>
                  <a:lnTo>
                    <a:pt x="93" y="467"/>
                  </a:lnTo>
                  <a:lnTo>
                    <a:pt x="84" y="450"/>
                  </a:lnTo>
                  <a:lnTo>
                    <a:pt x="76" y="433"/>
                  </a:lnTo>
                  <a:lnTo>
                    <a:pt x="65" y="416"/>
                  </a:lnTo>
                  <a:lnTo>
                    <a:pt x="55" y="399"/>
                  </a:lnTo>
                  <a:lnTo>
                    <a:pt x="48" y="380"/>
                  </a:lnTo>
                  <a:lnTo>
                    <a:pt x="40" y="365"/>
                  </a:lnTo>
                  <a:lnTo>
                    <a:pt x="30" y="346"/>
                  </a:lnTo>
                  <a:lnTo>
                    <a:pt x="19" y="331"/>
                  </a:lnTo>
                  <a:lnTo>
                    <a:pt x="10" y="315"/>
                  </a:lnTo>
                  <a:lnTo>
                    <a:pt x="0" y="302"/>
                  </a:lnTo>
                  <a:lnTo>
                    <a:pt x="0" y="289"/>
                  </a:lnTo>
                  <a:lnTo>
                    <a:pt x="2" y="279"/>
                  </a:lnTo>
                  <a:lnTo>
                    <a:pt x="2" y="268"/>
                  </a:lnTo>
                  <a:lnTo>
                    <a:pt x="4" y="260"/>
                  </a:lnTo>
                  <a:lnTo>
                    <a:pt x="15" y="262"/>
                  </a:lnTo>
                  <a:lnTo>
                    <a:pt x="27" y="268"/>
                  </a:lnTo>
                  <a:lnTo>
                    <a:pt x="36" y="274"/>
                  </a:lnTo>
                  <a:lnTo>
                    <a:pt x="46" y="285"/>
                  </a:lnTo>
                  <a:lnTo>
                    <a:pt x="53" y="293"/>
                  </a:lnTo>
                  <a:lnTo>
                    <a:pt x="59" y="302"/>
                  </a:lnTo>
                  <a:lnTo>
                    <a:pt x="65" y="313"/>
                  </a:lnTo>
                  <a:lnTo>
                    <a:pt x="72" y="325"/>
                  </a:lnTo>
                  <a:lnTo>
                    <a:pt x="76" y="334"/>
                  </a:lnTo>
                  <a:lnTo>
                    <a:pt x="80" y="348"/>
                  </a:lnTo>
                  <a:lnTo>
                    <a:pt x="86" y="359"/>
                  </a:lnTo>
                  <a:lnTo>
                    <a:pt x="91" y="372"/>
                  </a:lnTo>
                  <a:lnTo>
                    <a:pt x="97" y="382"/>
                  </a:lnTo>
                  <a:lnTo>
                    <a:pt x="103" y="393"/>
                  </a:lnTo>
                  <a:lnTo>
                    <a:pt x="110" y="403"/>
                  </a:lnTo>
                  <a:lnTo>
                    <a:pt x="122" y="414"/>
                  </a:lnTo>
                  <a:lnTo>
                    <a:pt x="125" y="388"/>
                  </a:lnTo>
                  <a:lnTo>
                    <a:pt x="133" y="357"/>
                  </a:lnTo>
                  <a:lnTo>
                    <a:pt x="133" y="323"/>
                  </a:lnTo>
                  <a:lnTo>
                    <a:pt x="135" y="289"/>
                  </a:lnTo>
                  <a:lnTo>
                    <a:pt x="133" y="251"/>
                  </a:lnTo>
                  <a:lnTo>
                    <a:pt x="133" y="215"/>
                  </a:lnTo>
                  <a:lnTo>
                    <a:pt x="133" y="177"/>
                  </a:lnTo>
                  <a:lnTo>
                    <a:pt x="131" y="142"/>
                  </a:lnTo>
                  <a:lnTo>
                    <a:pt x="127" y="108"/>
                  </a:lnTo>
                  <a:lnTo>
                    <a:pt x="125" y="80"/>
                  </a:lnTo>
                  <a:lnTo>
                    <a:pt x="124" y="51"/>
                  </a:lnTo>
                  <a:lnTo>
                    <a:pt x="125" y="30"/>
                  </a:lnTo>
                  <a:lnTo>
                    <a:pt x="125" y="11"/>
                  </a:lnTo>
                  <a:lnTo>
                    <a:pt x="131" y="4"/>
                  </a:lnTo>
                  <a:lnTo>
                    <a:pt x="135" y="0"/>
                  </a:lnTo>
                  <a:lnTo>
                    <a:pt x="144" y="8"/>
                  </a:lnTo>
                  <a:lnTo>
                    <a:pt x="144" y="8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62" name="Freeform 450"/>
            <p:cNvSpPr>
              <a:spLocks/>
            </p:cNvSpPr>
            <p:nvPr/>
          </p:nvSpPr>
          <p:spPr bwMode="auto">
            <a:xfrm>
              <a:off x="3977" y="1759"/>
              <a:ext cx="336" cy="928"/>
            </a:xfrm>
            <a:custGeom>
              <a:avLst/>
              <a:gdLst/>
              <a:ahLst/>
              <a:cxnLst>
                <a:cxn ang="0">
                  <a:pos x="101" y="181"/>
                </a:cxn>
                <a:cxn ang="0">
                  <a:pos x="112" y="420"/>
                </a:cxn>
                <a:cxn ang="0">
                  <a:pos x="109" y="652"/>
                </a:cxn>
                <a:cxn ang="0">
                  <a:pos x="65" y="849"/>
                </a:cxn>
                <a:cxn ang="0">
                  <a:pos x="63" y="1049"/>
                </a:cxn>
                <a:cxn ang="0">
                  <a:pos x="105" y="1171"/>
                </a:cxn>
                <a:cxn ang="0">
                  <a:pos x="164" y="1017"/>
                </a:cxn>
                <a:cxn ang="0">
                  <a:pos x="194" y="810"/>
                </a:cxn>
                <a:cxn ang="0">
                  <a:pos x="185" y="595"/>
                </a:cxn>
                <a:cxn ang="0">
                  <a:pos x="234" y="392"/>
                </a:cxn>
                <a:cxn ang="0">
                  <a:pos x="310" y="181"/>
                </a:cxn>
                <a:cxn ang="0">
                  <a:pos x="367" y="70"/>
                </a:cxn>
                <a:cxn ang="0">
                  <a:pos x="401" y="164"/>
                </a:cxn>
                <a:cxn ang="0">
                  <a:pos x="399" y="283"/>
                </a:cxn>
                <a:cxn ang="0">
                  <a:pos x="418" y="365"/>
                </a:cxn>
                <a:cxn ang="0">
                  <a:pos x="489" y="270"/>
                </a:cxn>
                <a:cxn ang="0">
                  <a:pos x="572" y="183"/>
                </a:cxn>
                <a:cxn ang="0">
                  <a:pos x="665" y="236"/>
                </a:cxn>
                <a:cxn ang="0">
                  <a:pos x="633" y="414"/>
                </a:cxn>
                <a:cxn ang="0">
                  <a:pos x="498" y="568"/>
                </a:cxn>
                <a:cxn ang="0">
                  <a:pos x="378" y="667"/>
                </a:cxn>
                <a:cxn ang="0">
                  <a:pos x="306" y="777"/>
                </a:cxn>
                <a:cxn ang="0">
                  <a:pos x="323" y="920"/>
                </a:cxn>
                <a:cxn ang="0">
                  <a:pos x="331" y="1146"/>
                </a:cxn>
                <a:cxn ang="0">
                  <a:pos x="261" y="1349"/>
                </a:cxn>
                <a:cxn ang="0">
                  <a:pos x="171" y="1503"/>
                </a:cxn>
                <a:cxn ang="0">
                  <a:pos x="194" y="1667"/>
                </a:cxn>
                <a:cxn ang="0">
                  <a:pos x="181" y="1826"/>
                </a:cxn>
                <a:cxn ang="0">
                  <a:pos x="141" y="1708"/>
                </a:cxn>
                <a:cxn ang="0">
                  <a:pos x="105" y="1541"/>
                </a:cxn>
                <a:cxn ang="0">
                  <a:pos x="129" y="1372"/>
                </a:cxn>
                <a:cxn ang="0">
                  <a:pos x="257" y="1192"/>
                </a:cxn>
                <a:cxn ang="0">
                  <a:pos x="295" y="979"/>
                </a:cxn>
                <a:cxn ang="0">
                  <a:pos x="268" y="745"/>
                </a:cxn>
                <a:cxn ang="0">
                  <a:pos x="394" y="561"/>
                </a:cxn>
                <a:cxn ang="0">
                  <a:pos x="586" y="390"/>
                </a:cxn>
                <a:cxn ang="0">
                  <a:pos x="622" y="308"/>
                </a:cxn>
                <a:cxn ang="0">
                  <a:pos x="586" y="245"/>
                </a:cxn>
                <a:cxn ang="0">
                  <a:pos x="487" y="357"/>
                </a:cxn>
                <a:cxn ang="0">
                  <a:pos x="411" y="477"/>
                </a:cxn>
                <a:cxn ang="0">
                  <a:pos x="357" y="456"/>
                </a:cxn>
                <a:cxn ang="0">
                  <a:pos x="363" y="304"/>
                </a:cxn>
                <a:cxn ang="0">
                  <a:pos x="363" y="154"/>
                </a:cxn>
                <a:cxn ang="0">
                  <a:pos x="310" y="316"/>
                </a:cxn>
                <a:cxn ang="0">
                  <a:pos x="230" y="534"/>
                </a:cxn>
                <a:cxn ang="0">
                  <a:pos x="232" y="775"/>
                </a:cxn>
                <a:cxn ang="0">
                  <a:pos x="213" y="996"/>
                </a:cxn>
                <a:cxn ang="0">
                  <a:pos x="145" y="1203"/>
                </a:cxn>
                <a:cxn ang="0">
                  <a:pos x="69" y="1247"/>
                </a:cxn>
                <a:cxn ang="0">
                  <a:pos x="27" y="1117"/>
                </a:cxn>
                <a:cxn ang="0">
                  <a:pos x="4" y="984"/>
                </a:cxn>
                <a:cxn ang="0">
                  <a:pos x="13" y="808"/>
                </a:cxn>
                <a:cxn ang="0">
                  <a:pos x="55" y="625"/>
                </a:cxn>
                <a:cxn ang="0">
                  <a:pos x="46" y="445"/>
                </a:cxn>
                <a:cxn ang="0">
                  <a:pos x="55" y="312"/>
                </a:cxn>
                <a:cxn ang="0">
                  <a:pos x="63" y="179"/>
                </a:cxn>
                <a:cxn ang="0">
                  <a:pos x="38" y="67"/>
                </a:cxn>
                <a:cxn ang="0">
                  <a:pos x="31" y="15"/>
                </a:cxn>
              </a:cxnLst>
              <a:rect l="0" t="0" r="r" b="b"/>
              <a:pathLst>
                <a:path w="673" h="1857">
                  <a:moveTo>
                    <a:pt x="38" y="0"/>
                  </a:moveTo>
                  <a:lnTo>
                    <a:pt x="57" y="34"/>
                  </a:lnTo>
                  <a:lnTo>
                    <a:pt x="72" y="69"/>
                  </a:lnTo>
                  <a:lnTo>
                    <a:pt x="84" y="105"/>
                  </a:lnTo>
                  <a:lnTo>
                    <a:pt x="93" y="143"/>
                  </a:lnTo>
                  <a:lnTo>
                    <a:pt x="101" y="181"/>
                  </a:lnTo>
                  <a:lnTo>
                    <a:pt x="105" y="219"/>
                  </a:lnTo>
                  <a:lnTo>
                    <a:pt x="109" y="259"/>
                  </a:lnTo>
                  <a:lnTo>
                    <a:pt x="112" y="298"/>
                  </a:lnTo>
                  <a:lnTo>
                    <a:pt x="112" y="338"/>
                  </a:lnTo>
                  <a:lnTo>
                    <a:pt x="112" y="378"/>
                  </a:lnTo>
                  <a:lnTo>
                    <a:pt x="112" y="420"/>
                  </a:lnTo>
                  <a:lnTo>
                    <a:pt x="112" y="460"/>
                  </a:lnTo>
                  <a:lnTo>
                    <a:pt x="112" y="500"/>
                  </a:lnTo>
                  <a:lnTo>
                    <a:pt x="112" y="540"/>
                  </a:lnTo>
                  <a:lnTo>
                    <a:pt x="114" y="582"/>
                  </a:lnTo>
                  <a:lnTo>
                    <a:pt x="118" y="621"/>
                  </a:lnTo>
                  <a:lnTo>
                    <a:pt x="109" y="652"/>
                  </a:lnTo>
                  <a:lnTo>
                    <a:pt x="101" y="686"/>
                  </a:lnTo>
                  <a:lnTo>
                    <a:pt x="93" y="718"/>
                  </a:lnTo>
                  <a:lnTo>
                    <a:pt x="86" y="753"/>
                  </a:lnTo>
                  <a:lnTo>
                    <a:pt x="78" y="785"/>
                  </a:lnTo>
                  <a:lnTo>
                    <a:pt x="71" y="817"/>
                  </a:lnTo>
                  <a:lnTo>
                    <a:pt x="65" y="849"/>
                  </a:lnTo>
                  <a:lnTo>
                    <a:pt x="61" y="884"/>
                  </a:lnTo>
                  <a:lnTo>
                    <a:pt x="57" y="916"/>
                  </a:lnTo>
                  <a:lnTo>
                    <a:pt x="57" y="950"/>
                  </a:lnTo>
                  <a:lnTo>
                    <a:pt x="57" y="983"/>
                  </a:lnTo>
                  <a:lnTo>
                    <a:pt x="59" y="1017"/>
                  </a:lnTo>
                  <a:lnTo>
                    <a:pt x="63" y="1049"/>
                  </a:lnTo>
                  <a:lnTo>
                    <a:pt x="71" y="1081"/>
                  </a:lnTo>
                  <a:lnTo>
                    <a:pt x="82" y="1116"/>
                  </a:lnTo>
                  <a:lnTo>
                    <a:pt x="95" y="1150"/>
                  </a:lnTo>
                  <a:lnTo>
                    <a:pt x="99" y="1157"/>
                  </a:lnTo>
                  <a:lnTo>
                    <a:pt x="103" y="1165"/>
                  </a:lnTo>
                  <a:lnTo>
                    <a:pt x="105" y="1171"/>
                  </a:lnTo>
                  <a:lnTo>
                    <a:pt x="109" y="1180"/>
                  </a:lnTo>
                  <a:lnTo>
                    <a:pt x="122" y="1148"/>
                  </a:lnTo>
                  <a:lnTo>
                    <a:pt x="135" y="1116"/>
                  </a:lnTo>
                  <a:lnTo>
                    <a:pt x="145" y="1083"/>
                  </a:lnTo>
                  <a:lnTo>
                    <a:pt x="156" y="1051"/>
                  </a:lnTo>
                  <a:lnTo>
                    <a:pt x="164" y="1017"/>
                  </a:lnTo>
                  <a:lnTo>
                    <a:pt x="173" y="983"/>
                  </a:lnTo>
                  <a:lnTo>
                    <a:pt x="179" y="948"/>
                  </a:lnTo>
                  <a:lnTo>
                    <a:pt x="185" y="916"/>
                  </a:lnTo>
                  <a:lnTo>
                    <a:pt x="188" y="880"/>
                  </a:lnTo>
                  <a:lnTo>
                    <a:pt x="192" y="846"/>
                  </a:lnTo>
                  <a:lnTo>
                    <a:pt x="194" y="810"/>
                  </a:lnTo>
                  <a:lnTo>
                    <a:pt x="194" y="775"/>
                  </a:lnTo>
                  <a:lnTo>
                    <a:pt x="194" y="739"/>
                  </a:lnTo>
                  <a:lnTo>
                    <a:pt x="192" y="703"/>
                  </a:lnTo>
                  <a:lnTo>
                    <a:pt x="188" y="667"/>
                  </a:lnTo>
                  <a:lnTo>
                    <a:pt x="186" y="633"/>
                  </a:lnTo>
                  <a:lnTo>
                    <a:pt x="185" y="595"/>
                  </a:lnTo>
                  <a:lnTo>
                    <a:pt x="185" y="559"/>
                  </a:lnTo>
                  <a:lnTo>
                    <a:pt x="188" y="525"/>
                  </a:lnTo>
                  <a:lnTo>
                    <a:pt x="198" y="492"/>
                  </a:lnTo>
                  <a:lnTo>
                    <a:pt x="207" y="458"/>
                  </a:lnTo>
                  <a:lnTo>
                    <a:pt x="219" y="426"/>
                  </a:lnTo>
                  <a:lnTo>
                    <a:pt x="234" y="392"/>
                  </a:lnTo>
                  <a:lnTo>
                    <a:pt x="249" y="361"/>
                  </a:lnTo>
                  <a:lnTo>
                    <a:pt x="262" y="327"/>
                  </a:lnTo>
                  <a:lnTo>
                    <a:pt x="276" y="293"/>
                  </a:lnTo>
                  <a:lnTo>
                    <a:pt x="287" y="257"/>
                  </a:lnTo>
                  <a:lnTo>
                    <a:pt x="302" y="221"/>
                  </a:lnTo>
                  <a:lnTo>
                    <a:pt x="310" y="181"/>
                  </a:lnTo>
                  <a:lnTo>
                    <a:pt x="319" y="141"/>
                  </a:lnTo>
                  <a:lnTo>
                    <a:pt x="323" y="97"/>
                  </a:lnTo>
                  <a:lnTo>
                    <a:pt x="327" y="53"/>
                  </a:lnTo>
                  <a:lnTo>
                    <a:pt x="340" y="51"/>
                  </a:lnTo>
                  <a:lnTo>
                    <a:pt x="354" y="61"/>
                  </a:lnTo>
                  <a:lnTo>
                    <a:pt x="367" y="70"/>
                  </a:lnTo>
                  <a:lnTo>
                    <a:pt x="384" y="74"/>
                  </a:lnTo>
                  <a:lnTo>
                    <a:pt x="388" y="89"/>
                  </a:lnTo>
                  <a:lnTo>
                    <a:pt x="396" y="107"/>
                  </a:lnTo>
                  <a:lnTo>
                    <a:pt x="399" y="126"/>
                  </a:lnTo>
                  <a:lnTo>
                    <a:pt x="401" y="145"/>
                  </a:lnTo>
                  <a:lnTo>
                    <a:pt x="401" y="164"/>
                  </a:lnTo>
                  <a:lnTo>
                    <a:pt x="401" y="183"/>
                  </a:lnTo>
                  <a:lnTo>
                    <a:pt x="401" y="203"/>
                  </a:lnTo>
                  <a:lnTo>
                    <a:pt x="403" y="224"/>
                  </a:lnTo>
                  <a:lnTo>
                    <a:pt x="399" y="243"/>
                  </a:lnTo>
                  <a:lnTo>
                    <a:pt x="399" y="262"/>
                  </a:lnTo>
                  <a:lnTo>
                    <a:pt x="399" y="283"/>
                  </a:lnTo>
                  <a:lnTo>
                    <a:pt x="399" y="304"/>
                  </a:lnTo>
                  <a:lnTo>
                    <a:pt x="399" y="321"/>
                  </a:lnTo>
                  <a:lnTo>
                    <a:pt x="399" y="342"/>
                  </a:lnTo>
                  <a:lnTo>
                    <a:pt x="403" y="361"/>
                  </a:lnTo>
                  <a:lnTo>
                    <a:pt x="409" y="380"/>
                  </a:lnTo>
                  <a:lnTo>
                    <a:pt x="418" y="365"/>
                  </a:lnTo>
                  <a:lnTo>
                    <a:pt x="428" y="348"/>
                  </a:lnTo>
                  <a:lnTo>
                    <a:pt x="439" y="333"/>
                  </a:lnTo>
                  <a:lnTo>
                    <a:pt x="453" y="317"/>
                  </a:lnTo>
                  <a:lnTo>
                    <a:pt x="462" y="300"/>
                  </a:lnTo>
                  <a:lnTo>
                    <a:pt x="475" y="285"/>
                  </a:lnTo>
                  <a:lnTo>
                    <a:pt x="489" y="270"/>
                  </a:lnTo>
                  <a:lnTo>
                    <a:pt x="502" y="255"/>
                  </a:lnTo>
                  <a:lnTo>
                    <a:pt x="515" y="240"/>
                  </a:lnTo>
                  <a:lnTo>
                    <a:pt x="529" y="224"/>
                  </a:lnTo>
                  <a:lnTo>
                    <a:pt x="544" y="209"/>
                  </a:lnTo>
                  <a:lnTo>
                    <a:pt x="559" y="196"/>
                  </a:lnTo>
                  <a:lnTo>
                    <a:pt x="572" y="183"/>
                  </a:lnTo>
                  <a:lnTo>
                    <a:pt x="587" y="171"/>
                  </a:lnTo>
                  <a:lnTo>
                    <a:pt x="605" y="158"/>
                  </a:lnTo>
                  <a:lnTo>
                    <a:pt x="620" y="148"/>
                  </a:lnTo>
                  <a:lnTo>
                    <a:pt x="639" y="175"/>
                  </a:lnTo>
                  <a:lnTo>
                    <a:pt x="656" y="205"/>
                  </a:lnTo>
                  <a:lnTo>
                    <a:pt x="665" y="236"/>
                  </a:lnTo>
                  <a:lnTo>
                    <a:pt x="673" y="266"/>
                  </a:lnTo>
                  <a:lnTo>
                    <a:pt x="673" y="297"/>
                  </a:lnTo>
                  <a:lnTo>
                    <a:pt x="667" y="327"/>
                  </a:lnTo>
                  <a:lnTo>
                    <a:pt x="660" y="355"/>
                  </a:lnTo>
                  <a:lnTo>
                    <a:pt x="650" y="388"/>
                  </a:lnTo>
                  <a:lnTo>
                    <a:pt x="633" y="414"/>
                  </a:lnTo>
                  <a:lnTo>
                    <a:pt x="616" y="445"/>
                  </a:lnTo>
                  <a:lnTo>
                    <a:pt x="593" y="469"/>
                  </a:lnTo>
                  <a:lnTo>
                    <a:pt x="572" y="498"/>
                  </a:lnTo>
                  <a:lnTo>
                    <a:pt x="548" y="521"/>
                  </a:lnTo>
                  <a:lnTo>
                    <a:pt x="525" y="545"/>
                  </a:lnTo>
                  <a:lnTo>
                    <a:pt x="498" y="568"/>
                  </a:lnTo>
                  <a:lnTo>
                    <a:pt x="472" y="589"/>
                  </a:lnTo>
                  <a:lnTo>
                    <a:pt x="453" y="604"/>
                  </a:lnTo>
                  <a:lnTo>
                    <a:pt x="434" y="620"/>
                  </a:lnTo>
                  <a:lnTo>
                    <a:pt x="415" y="637"/>
                  </a:lnTo>
                  <a:lnTo>
                    <a:pt x="399" y="652"/>
                  </a:lnTo>
                  <a:lnTo>
                    <a:pt x="378" y="667"/>
                  </a:lnTo>
                  <a:lnTo>
                    <a:pt x="365" y="686"/>
                  </a:lnTo>
                  <a:lnTo>
                    <a:pt x="348" y="701"/>
                  </a:lnTo>
                  <a:lnTo>
                    <a:pt x="337" y="722"/>
                  </a:lnTo>
                  <a:lnTo>
                    <a:pt x="323" y="739"/>
                  </a:lnTo>
                  <a:lnTo>
                    <a:pt x="314" y="756"/>
                  </a:lnTo>
                  <a:lnTo>
                    <a:pt x="306" y="777"/>
                  </a:lnTo>
                  <a:lnTo>
                    <a:pt x="302" y="798"/>
                  </a:lnTo>
                  <a:lnTo>
                    <a:pt x="300" y="817"/>
                  </a:lnTo>
                  <a:lnTo>
                    <a:pt x="302" y="840"/>
                  </a:lnTo>
                  <a:lnTo>
                    <a:pt x="308" y="863"/>
                  </a:lnTo>
                  <a:lnTo>
                    <a:pt x="319" y="887"/>
                  </a:lnTo>
                  <a:lnTo>
                    <a:pt x="323" y="920"/>
                  </a:lnTo>
                  <a:lnTo>
                    <a:pt x="329" y="956"/>
                  </a:lnTo>
                  <a:lnTo>
                    <a:pt x="331" y="992"/>
                  </a:lnTo>
                  <a:lnTo>
                    <a:pt x="337" y="1030"/>
                  </a:lnTo>
                  <a:lnTo>
                    <a:pt x="335" y="1068"/>
                  </a:lnTo>
                  <a:lnTo>
                    <a:pt x="335" y="1108"/>
                  </a:lnTo>
                  <a:lnTo>
                    <a:pt x="331" y="1146"/>
                  </a:lnTo>
                  <a:lnTo>
                    <a:pt x="329" y="1184"/>
                  </a:lnTo>
                  <a:lnTo>
                    <a:pt x="319" y="1218"/>
                  </a:lnTo>
                  <a:lnTo>
                    <a:pt x="310" y="1254"/>
                  </a:lnTo>
                  <a:lnTo>
                    <a:pt x="295" y="1287"/>
                  </a:lnTo>
                  <a:lnTo>
                    <a:pt x="280" y="1321"/>
                  </a:lnTo>
                  <a:lnTo>
                    <a:pt x="261" y="1349"/>
                  </a:lnTo>
                  <a:lnTo>
                    <a:pt x="236" y="1376"/>
                  </a:lnTo>
                  <a:lnTo>
                    <a:pt x="207" y="1401"/>
                  </a:lnTo>
                  <a:lnTo>
                    <a:pt x="179" y="1423"/>
                  </a:lnTo>
                  <a:lnTo>
                    <a:pt x="173" y="1450"/>
                  </a:lnTo>
                  <a:lnTo>
                    <a:pt x="171" y="1478"/>
                  </a:lnTo>
                  <a:lnTo>
                    <a:pt x="171" y="1503"/>
                  </a:lnTo>
                  <a:lnTo>
                    <a:pt x="173" y="1532"/>
                  </a:lnTo>
                  <a:lnTo>
                    <a:pt x="175" y="1558"/>
                  </a:lnTo>
                  <a:lnTo>
                    <a:pt x="181" y="1585"/>
                  </a:lnTo>
                  <a:lnTo>
                    <a:pt x="185" y="1613"/>
                  </a:lnTo>
                  <a:lnTo>
                    <a:pt x="190" y="1640"/>
                  </a:lnTo>
                  <a:lnTo>
                    <a:pt x="194" y="1667"/>
                  </a:lnTo>
                  <a:lnTo>
                    <a:pt x="196" y="1693"/>
                  </a:lnTo>
                  <a:lnTo>
                    <a:pt x="196" y="1720"/>
                  </a:lnTo>
                  <a:lnTo>
                    <a:pt x="198" y="1746"/>
                  </a:lnTo>
                  <a:lnTo>
                    <a:pt x="194" y="1773"/>
                  </a:lnTo>
                  <a:lnTo>
                    <a:pt x="190" y="1800"/>
                  </a:lnTo>
                  <a:lnTo>
                    <a:pt x="181" y="1826"/>
                  </a:lnTo>
                  <a:lnTo>
                    <a:pt x="169" y="1857"/>
                  </a:lnTo>
                  <a:lnTo>
                    <a:pt x="164" y="1824"/>
                  </a:lnTo>
                  <a:lnTo>
                    <a:pt x="162" y="1796"/>
                  </a:lnTo>
                  <a:lnTo>
                    <a:pt x="154" y="1765"/>
                  </a:lnTo>
                  <a:lnTo>
                    <a:pt x="148" y="1739"/>
                  </a:lnTo>
                  <a:lnTo>
                    <a:pt x="141" y="1708"/>
                  </a:lnTo>
                  <a:lnTo>
                    <a:pt x="137" y="1684"/>
                  </a:lnTo>
                  <a:lnTo>
                    <a:pt x="128" y="1653"/>
                  </a:lnTo>
                  <a:lnTo>
                    <a:pt x="124" y="1627"/>
                  </a:lnTo>
                  <a:lnTo>
                    <a:pt x="116" y="1598"/>
                  </a:lnTo>
                  <a:lnTo>
                    <a:pt x="110" y="1570"/>
                  </a:lnTo>
                  <a:lnTo>
                    <a:pt x="105" y="1541"/>
                  </a:lnTo>
                  <a:lnTo>
                    <a:pt x="103" y="1513"/>
                  </a:lnTo>
                  <a:lnTo>
                    <a:pt x="97" y="1484"/>
                  </a:lnTo>
                  <a:lnTo>
                    <a:pt x="97" y="1456"/>
                  </a:lnTo>
                  <a:lnTo>
                    <a:pt x="97" y="1425"/>
                  </a:lnTo>
                  <a:lnTo>
                    <a:pt x="103" y="1397"/>
                  </a:lnTo>
                  <a:lnTo>
                    <a:pt x="129" y="1372"/>
                  </a:lnTo>
                  <a:lnTo>
                    <a:pt x="160" y="1347"/>
                  </a:lnTo>
                  <a:lnTo>
                    <a:pt x="183" y="1317"/>
                  </a:lnTo>
                  <a:lnTo>
                    <a:pt x="207" y="1290"/>
                  </a:lnTo>
                  <a:lnTo>
                    <a:pt x="224" y="1258"/>
                  </a:lnTo>
                  <a:lnTo>
                    <a:pt x="243" y="1226"/>
                  </a:lnTo>
                  <a:lnTo>
                    <a:pt x="257" y="1192"/>
                  </a:lnTo>
                  <a:lnTo>
                    <a:pt x="272" y="1159"/>
                  </a:lnTo>
                  <a:lnTo>
                    <a:pt x="280" y="1123"/>
                  </a:lnTo>
                  <a:lnTo>
                    <a:pt x="287" y="1089"/>
                  </a:lnTo>
                  <a:lnTo>
                    <a:pt x="293" y="1053"/>
                  </a:lnTo>
                  <a:lnTo>
                    <a:pt x="297" y="1017"/>
                  </a:lnTo>
                  <a:lnTo>
                    <a:pt x="295" y="979"/>
                  </a:lnTo>
                  <a:lnTo>
                    <a:pt x="291" y="945"/>
                  </a:lnTo>
                  <a:lnTo>
                    <a:pt x="285" y="908"/>
                  </a:lnTo>
                  <a:lnTo>
                    <a:pt x="276" y="874"/>
                  </a:lnTo>
                  <a:lnTo>
                    <a:pt x="264" y="827"/>
                  </a:lnTo>
                  <a:lnTo>
                    <a:pt x="264" y="785"/>
                  </a:lnTo>
                  <a:lnTo>
                    <a:pt x="268" y="745"/>
                  </a:lnTo>
                  <a:lnTo>
                    <a:pt x="278" y="711"/>
                  </a:lnTo>
                  <a:lnTo>
                    <a:pt x="293" y="677"/>
                  </a:lnTo>
                  <a:lnTo>
                    <a:pt x="314" y="646"/>
                  </a:lnTo>
                  <a:lnTo>
                    <a:pt x="337" y="618"/>
                  </a:lnTo>
                  <a:lnTo>
                    <a:pt x="367" y="589"/>
                  </a:lnTo>
                  <a:lnTo>
                    <a:pt x="394" y="561"/>
                  </a:lnTo>
                  <a:lnTo>
                    <a:pt x="426" y="534"/>
                  </a:lnTo>
                  <a:lnTo>
                    <a:pt x="458" y="504"/>
                  </a:lnTo>
                  <a:lnTo>
                    <a:pt x="492" y="479"/>
                  </a:lnTo>
                  <a:lnTo>
                    <a:pt x="525" y="449"/>
                  </a:lnTo>
                  <a:lnTo>
                    <a:pt x="557" y="420"/>
                  </a:lnTo>
                  <a:lnTo>
                    <a:pt x="586" y="390"/>
                  </a:lnTo>
                  <a:lnTo>
                    <a:pt x="616" y="357"/>
                  </a:lnTo>
                  <a:lnTo>
                    <a:pt x="616" y="348"/>
                  </a:lnTo>
                  <a:lnTo>
                    <a:pt x="616" y="340"/>
                  </a:lnTo>
                  <a:lnTo>
                    <a:pt x="616" y="331"/>
                  </a:lnTo>
                  <a:lnTo>
                    <a:pt x="618" y="323"/>
                  </a:lnTo>
                  <a:lnTo>
                    <a:pt x="622" y="308"/>
                  </a:lnTo>
                  <a:lnTo>
                    <a:pt x="627" y="291"/>
                  </a:lnTo>
                  <a:lnTo>
                    <a:pt x="622" y="276"/>
                  </a:lnTo>
                  <a:lnTo>
                    <a:pt x="616" y="262"/>
                  </a:lnTo>
                  <a:lnTo>
                    <a:pt x="612" y="245"/>
                  </a:lnTo>
                  <a:lnTo>
                    <a:pt x="608" y="230"/>
                  </a:lnTo>
                  <a:lnTo>
                    <a:pt x="586" y="245"/>
                  </a:lnTo>
                  <a:lnTo>
                    <a:pt x="567" y="262"/>
                  </a:lnTo>
                  <a:lnTo>
                    <a:pt x="548" y="278"/>
                  </a:lnTo>
                  <a:lnTo>
                    <a:pt x="530" y="298"/>
                  </a:lnTo>
                  <a:lnTo>
                    <a:pt x="513" y="317"/>
                  </a:lnTo>
                  <a:lnTo>
                    <a:pt x="500" y="336"/>
                  </a:lnTo>
                  <a:lnTo>
                    <a:pt x="487" y="357"/>
                  </a:lnTo>
                  <a:lnTo>
                    <a:pt x="473" y="378"/>
                  </a:lnTo>
                  <a:lnTo>
                    <a:pt x="458" y="399"/>
                  </a:lnTo>
                  <a:lnTo>
                    <a:pt x="447" y="418"/>
                  </a:lnTo>
                  <a:lnTo>
                    <a:pt x="434" y="437"/>
                  </a:lnTo>
                  <a:lnTo>
                    <a:pt x="422" y="458"/>
                  </a:lnTo>
                  <a:lnTo>
                    <a:pt x="411" y="477"/>
                  </a:lnTo>
                  <a:lnTo>
                    <a:pt x="397" y="496"/>
                  </a:lnTo>
                  <a:lnTo>
                    <a:pt x="382" y="515"/>
                  </a:lnTo>
                  <a:lnTo>
                    <a:pt x="367" y="532"/>
                  </a:lnTo>
                  <a:lnTo>
                    <a:pt x="363" y="506"/>
                  </a:lnTo>
                  <a:lnTo>
                    <a:pt x="359" y="481"/>
                  </a:lnTo>
                  <a:lnTo>
                    <a:pt x="357" y="456"/>
                  </a:lnTo>
                  <a:lnTo>
                    <a:pt x="357" y="431"/>
                  </a:lnTo>
                  <a:lnTo>
                    <a:pt x="357" y="405"/>
                  </a:lnTo>
                  <a:lnTo>
                    <a:pt x="359" y="378"/>
                  </a:lnTo>
                  <a:lnTo>
                    <a:pt x="359" y="354"/>
                  </a:lnTo>
                  <a:lnTo>
                    <a:pt x="363" y="331"/>
                  </a:lnTo>
                  <a:lnTo>
                    <a:pt x="363" y="304"/>
                  </a:lnTo>
                  <a:lnTo>
                    <a:pt x="365" y="278"/>
                  </a:lnTo>
                  <a:lnTo>
                    <a:pt x="367" y="251"/>
                  </a:lnTo>
                  <a:lnTo>
                    <a:pt x="367" y="228"/>
                  </a:lnTo>
                  <a:lnTo>
                    <a:pt x="367" y="203"/>
                  </a:lnTo>
                  <a:lnTo>
                    <a:pt x="367" y="179"/>
                  </a:lnTo>
                  <a:lnTo>
                    <a:pt x="363" y="154"/>
                  </a:lnTo>
                  <a:lnTo>
                    <a:pt x="361" y="129"/>
                  </a:lnTo>
                  <a:lnTo>
                    <a:pt x="354" y="167"/>
                  </a:lnTo>
                  <a:lnTo>
                    <a:pt x="346" y="205"/>
                  </a:lnTo>
                  <a:lnTo>
                    <a:pt x="335" y="241"/>
                  </a:lnTo>
                  <a:lnTo>
                    <a:pt x="323" y="279"/>
                  </a:lnTo>
                  <a:lnTo>
                    <a:pt x="310" y="316"/>
                  </a:lnTo>
                  <a:lnTo>
                    <a:pt x="295" y="352"/>
                  </a:lnTo>
                  <a:lnTo>
                    <a:pt x="280" y="388"/>
                  </a:lnTo>
                  <a:lnTo>
                    <a:pt x="266" y="424"/>
                  </a:lnTo>
                  <a:lnTo>
                    <a:pt x="251" y="460"/>
                  </a:lnTo>
                  <a:lnTo>
                    <a:pt x="240" y="498"/>
                  </a:lnTo>
                  <a:lnTo>
                    <a:pt x="230" y="534"/>
                  </a:lnTo>
                  <a:lnTo>
                    <a:pt x="223" y="572"/>
                  </a:lnTo>
                  <a:lnTo>
                    <a:pt x="217" y="612"/>
                  </a:lnTo>
                  <a:lnTo>
                    <a:pt x="217" y="652"/>
                  </a:lnTo>
                  <a:lnTo>
                    <a:pt x="219" y="692"/>
                  </a:lnTo>
                  <a:lnTo>
                    <a:pt x="230" y="735"/>
                  </a:lnTo>
                  <a:lnTo>
                    <a:pt x="232" y="775"/>
                  </a:lnTo>
                  <a:lnTo>
                    <a:pt x="234" y="813"/>
                  </a:lnTo>
                  <a:lnTo>
                    <a:pt x="232" y="851"/>
                  </a:lnTo>
                  <a:lnTo>
                    <a:pt x="230" y="889"/>
                  </a:lnTo>
                  <a:lnTo>
                    <a:pt x="226" y="925"/>
                  </a:lnTo>
                  <a:lnTo>
                    <a:pt x="221" y="962"/>
                  </a:lnTo>
                  <a:lnTo>
                    <a:pt x="213" y="996"/>
                  </a:lnTo>
                  <a:lnTo>
                    <a:pt x="205" y="1032"/>
                  </a:lnTo>
                  <a:lnTo>
                    <a:pt x="194" y="1066"/>
                  </a:lnTo>
                  <a:lnTo>
                    <a:pt x="183" y="1100"/>
                  </a:lnTo>
                  <a:lnTo>
                    <a:pt x="171" y="1135"/>
                  </a:lnTo>
                  <a:lnTo>
                    <a:pt x="160" y="1169"/>
                  </a:lnTo>
                  <a:lnTo>
                    <a:pt x="145" y="1203"/>
                  </a:lnTo>
                  <a:lnTo>
                    <a:pt x="133" y="1237"/>
                  </a:lnTo>
                  <a:lnTo>
                    <a:pt x="120" y="1271"/>
                  </a:lnTo>
                  <a:lnTo>
                    <a:pt x="109" y="1307"/>
                  </a:lnTo>
                  <a:lnTo>
                    <a:pt x="93" y="1287"/>
                  </a:lnTo>
                  <a:lnTo>
                    <a:pt x="80" y="1268"/>
                  </a:lnTo>
                  <a:lnTo>
                    <a:pt x="69" y="1247"/>
                  </a:lnTo>
                  <a:lnTo>
                    <a:pt x="59" y="1226"/>
                  </a:lnTo>
                  <a:lnTo>
                    <a:pt x="48" y="1203"/>
                  </a:lnTo>
                  <a:lnTo>
                    <a:pt x="42" y="1182"/>
                  </a:lnTo>
                  <a:lnTo>
                    <a:pt x="36" y="1161"/>
                  </a:lnTo>
                  <a:lnTo>
                    <a:pt x="32" y="1140"/>
                  </a:lnTo>
                  <a:lnTo>
                    <a:pt x="27" y="1117"/>
                  </a:lnTo>
                  <a:lnTo>
                    <a:pt x="23" y="1097"/>
                  </a:lnTo>
                  <a:lnTo>
                    <a:pt x="19" y="1074"/>
                  </a:lnTo>
                  <a:lnTo>
                    <a:pt x="15" y="1053"/>
                  </a:lnTo>
                  <a:lnTo>
                    <a:pt x="13" y="1030"/>
                  </a:lnTo>
                  <a:lnTo>
                    <a:pt x="10" y="1009"/>
                  </a:lnTo>
                  <a:lnTo>
                    <a:pt x="4" y="984"/>
                  </a:lnTo>
                  <a:lnTo>
                    <a:pt x="2" y="965"/>
                  </a:lnTo>
                  <a:lnTo>
                    <a:pt x="0" y="931"/>
                  </a:lnTo>
                  <a:lnTo>
                    <a:pt x="0" y="901"/>
                  </a:lnTo>
                  <a:lnTo>
                    <a:pt x="2" y="868"/>
                  </a:lnTo>
                  <a:lnTo>
                    <a:pt x="10" y="838"/>
                  </a:lnTo>
                  <a:lnTo>
                    <a:pt x="13" y="808"/>
                  </a:lnTo>
                  <a:lnTo>
                    <a:pt x="23" y="777"/>
                  </a:lnTo>
                  <a:lnTo>
                    <a:pt x="31" y="747"/>
                  </a:lnTo>
                  <a:lnTo>
                    <a:pt x="38" y="718"/>
                  </a:lnTo>
                  <a:lnTo>
                    <a:pt x="46" y="686"/>
                  </a:lnTo>
                  <a:lnTo>
                    <a:pt x="51" y="656"/>
                  </a:lnTo>
                  <a:lnTo>
                    <a:pt x="55" y="625"/>
                  </a:lnTo>
                  <a:lnTo>
                    <a:pt x="59" y="595"/>
                  </a:lnTo>
                  <a:lnTo>
                    <a:pt x="59" y="561"/>
                  </a:lnTo>
                  <a:lnTo>
                    <a:pt x="59" y="530"/>
                  </a:lnTo>
                  <a:lnTo>
                    <a:pt x="55" y="498"/>
                  </a:lnTo>
                  <a:lnTo>
                    <a:pt x="48" y="468"/>
                  </a:lnTo>
                  <a:lnTo>
                    <a:pt x="46" y="445"/>
                  </a:lnTo>
                  <a:lnTo>
                    <a:pt x="46" y="424"/>
                  </a:lnTo>
                  <a:lnTo>
                    <a:pt x="46" y="399"/>
                  </a:lnTo>
                  <a:lnTo>
                    <a:pt x="48" y="378"/>
                  </a:lnTo>
                  <a:lnTo>
                    <a:pt x="48" y="355"/>
                  </a:lnTo>
                  <a:lnTo>
                    <a:pt x="51" y="335"/>
                  </a:lnTo>
                  <a:lnTo>
                    <a:pt x="55" y="312"/>
                  </a:lnTo>
                  <a:lnTo>
                    <a:pt x="59" y="291"/>
                  </a:lnTo>
                  <a:lnTo>
                    <a:pt x="59" y="268"/>
                  </a:lnTo>
                  <a:lnTo>
                    <a:pt x="61" y="245"/>
                  </a:lnTo>
                  <a:lnTo>
                    <a:pt x="63" y="222"/>
                  </a:lnTo>
                  <a:lnTo>
                    <a:pt x="65" y="202"/>
                  </a:lnTo>
                  <a:lnTo>
                    <a:pt x="63" y="179"/>
                  </a:lnTo>
                  <a:lnTo>
                    <a:pt x="61" y="156"/>
                  </a:lnTo>
                  <a:lnTo>
                    <a:pt x="59" y="133"/>
                  </a:lnTo>
                  <a:lnTo>
                    <a:pt x="55" y="112"/>
                  </a:lnTo>
                  <a:lnTo>
                    <a:pt x="48" y="93"/>
                  </a:lnTo>
                  <a:lnTo>
                    <a:pt x="44" y="80"/>
                  </a:lnTo>
                  <a:lnTo>
                    <a:pt x="38" y="67"/>
                  </a:lnTo>
                  <a:lnTo>
                    <a:pt x="36" y="57"/>
                  </a:lnTo>
                  <a:lnTo>
                    <a:pt x="34" y="46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27"/>
                  </a:lnTo>
                  <a:lnTo>
                    <a:pt x="31" y="15"/>
                  </a:lnTo>
                  <a:lnTo>
                    <a:pt x="32" y="12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63" name="Freeform 451"/>
            <p:cNvSpPr>
              <a:spLocks/>
            </p:cNvSpPr>
            <p:nvPr/>
          </p:nvSpPr>
          <p:spPr bwMode="auto">
            <a:xfrm>
              <a:off x="3612" y="2446"/>
              <a:ext cx="28" cy="7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6" y="6"/>
                </a:cxn>
                <a:cxn ang="0">
                  <a:pos x="50" y="13"/>
                </a:cxn>
                <a:cxn ang="0">
                  <a:pos x="54" y="23"/>
                </a:cxn>
                <a:cxn ang="0">
                  <a:pos x="57" y="34"/>
                </a:cxn>
                <a:cxn ang="0">
                  <a:pos x="55" y="44"/>
                </a:cxn>
                <a:cxn ang="0">
                  <a:pos x="55" y="53"/>
                </a:cxn>
                <a:cxn ang="0">
                  <a:pos x="54" y="63"/>
                </a:cxn>
                <a:cxn ang="0">
                  <a:pos x="52" y="74"/>
                </a:cxn>
                <a:cxn ang="0">
                  <a:pos x="50" y="84"/>
                </a:cxn>
                <a:cxn ang="0">
                  <a:pos x="46" y="93"/>
                </a:cxn>
                <a:cxn ang="0">
                  <a:pos x="42" y="104"/>
                </a:cxn>
                <a:cxn ang="0">
                  <a:pos x="38" y="114"/>
                </a:cxn>
                <a:cxn ang="0">
                  <a:pos x="35" y="122"/>
                </a:cxn>
                <a:cxn ang="0">
                  <a:pos x="33" y="131"/>
                </a:cxn>
                <a:cxn ang="0">
                  <a:pos x="31" y="141"/>
                </a:cxn>
                <a:cxn ang="0">
                  <a:pos x="31" y="150"/>
                </a:cxn>
                <a:cxn ang="0">
                  <a:pos x="19" y="141"/>
                </a:cxn>
                <a:cxn ang="0">
                  <a:pos x="12" y="131"/>
                </a:cxn>
                <a:cxn ang="0">
                  <a:pos x="4" y="122"/>
                </a:cxn>
                <a:cxn ang="0">
                  <a:pos x="4" y="114"/>
                </a:cxn>
                <a:cxn ang="0">
                  <a:pos x="0" y="104"/>
                </a:cxn>
                <a:cxn ang="0">
                  <a:pos x="2" y="93"/>
                </a:cxn>
                <a:cxn ang="0">
                  <a:pos x="2" y="84"/>
                </a:cxn>
                <a:cxn ang="0">
                  <a:pos x="6" y="74"/>
                </a:cxn>
                <a:cxn ang="0">
                  <a:pos x="8" y="63"/>
                </a:cxn>
                <a:cxn ang="0">
                  <a:pos x="14" y="53"/>
                </a:cxn>
                <a:cxn ang="0">
                  <a:pos x="17" y="44"/>
                </a:cxn>
                <a:cxn ang="0">
                  <a:pos x="23" y="34"/>
                </a:cxn>
                <a:cxn ang="0">
                  <a:pos x="27" y="23"/>
                </a:cxn>
                <a:cxn ang="0">
                  <a:pos x="31" y="13"/>
                </a:cxn>
                <a:cxn ang="0">
                  <a:pos x="36" y="6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57" h="150">
                  <a:moveTo>
                    <a:pt x="40" y="0"/>
                  </a:moveTo>
                  <a:lnTo>
                    <a:pt x="46" y="6"/>
                  </a:lnTo>
                  <a:lnTo>
                    <a:pt x="50" y="13"/>
                  </a:lnTo>
                  <a:lnTo>
                    <a:pt x="54" y="23"/>
                  </a:lnTo>
                  <a:lnTo>
                    <a:pt x="57" y="34"/>
                  </a:lnTo>
                  <a:lnTo>
                    <a:pt x="55" y="44"/>
                  </a:lnTo>
                  <a:lnTo>
                    <a:pt x="55" y="53"/>
                  </a:lnTo>
                  <a:lnTo>
                    <a:pt x="54" y="63"/>
                  </a:lnTo>
                  <a:lnTo>
                    <a:pt x="52" y="74"/>
                  </a:lnTo>
                  <a:lnTo>
                    <a:pt x="50" y="84"/>
                  </a:lnTo>
                  <a:lnTo>
                    <a:pt x="46" y="93"/>
                  </a:lnTo>
                  <a:lnTo>
                    <a:pt x="42" y="104"/>
                  </a:lnTo>
                  <a:lnTo>
                    <a:pt x="38" y="114"/>
                  </a:lnTo>
                  <a:lnTo>
                    <a:pt x="35" y="122"/>
                  </a:lnTo>
                  <a:lnTo>
                    <a:pt x="33" y="131"/>
                  </a:lnTo>
                  <a:lnTo>
                    <a:pt x="31" y="141"/>
                  </a:lnTo>
                  <a:lnTo>
                    <a:pt x="31" y="150"/>
                  </a:lnTo>
                  <a:lnTo>
                    <a:pt x="19" y="141"/>
                  </a:lnTo>
                  <a:lnTo>
                    <a:pt x="12" y="131"/>
                  </a:lnTo>
                  <a:lnTo>
                    <a:pt x="4" y="122"/>
                  </a:lnTo>
                  <a:lnTo>
                    <a:pt x="4" y="114"/>
                  </a:lnTo>
                  <a:lnTo>
                    <a:pt x="0" y="104"/>
                  </a:lnTo>
                  <a:lnTo>
                    <a:pt x="2" y="93"/>
                  </a:lnTo>
                  <a:lnTo>
                    <a:pt x="2" y="84"/>
                  </a:lnTo>
                  <a:lnTo>
                    <a:pt x="6" y="74"/>
                  </a:lnTo>
                  <a:lnTo>
                    <a:pt x="8" y="63"/>
                  </a:lnTo>
                  <a:lnTo>
                    <a:pt x="14" y="53"/>
                  </a:lnTo>
                  <a:lnTo>
                    <a:pt x="17" y="44"/>
                  </a:lnTo>
                  <a:lnTo>
                    <a:pt x="23" y="34"/>
                  </a:lnTo>
                  <a:lnTo>
                    <a:pt x="27" y="23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64" name="Freeform 452"/>
            <p:cNvSpPr>
              <a:spLocks/>
            </p:cNvSpPr>
            <p:nvPr/>
          </p:nvSpPr>
          <p:spPr bwMode="auto">
            <a:xfrm>
              <a:off x="3409" y="2328"/>
              <a:ext cx="23" cy="8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8"/>
                </a:cxn>
                <a:cxn ang="0">
                  <a:pos x="32" y="17"/>
                </a:cxn>
                <a:cxn ang="0">
                  <a:pos x="38" y="27"/>
                </a:cxn>
                <a:cxn ang="0">
                  <a:pos x="43" y="36"/>
                </a:cxn>
                <a:cxn ang="0">
                  <a:pos x="45" y="46"/>
                </a:cxn>
                <a:cxn ang="0">
                  <a:pos x="45" y="55"/>
                </a:cxn>
                <a:cxn ang="0">
                  <a:pos x="45" y="67"/>
                </a:cxn>
                <a:cxn ang="0">
                  <a:pos x="45" y="78"/>
                </a:cxn>
                <a:cxn ang="0">
                  <a:pos x="45" y="88"/>
                </a:cxn>
                <a:cxn ang="0">
                  <a:pos x="43" y="99"/>
                </a:cxn>
                <a:cxn ang="0">
                  <a:pos x="41" y="111"/>
                </a:cxn>
                <a:cxn ang="0">
                  <a:pos x="41" y="122"/>
                </a:cxn>
                <a:cxn ang="0">
                  <a:pos x="39" y="133"/>
                </a:cxn>
                <a:cxn ang="0">
                  <a:pos x="39" y="143"/>
                </a:cxn>
                <a:cxn ang="0">
                  <a:pos x="39" y="152"/>
                </a:cxn>
                <a:cxn ang="0">
                  <a:pos x="41" y="164"/>
                </a:cxn>
                <a:cxn ang="0">
                  <a:pos x="30" y="156"/>
                </a:cxn>
                <a:cxn ang="0">
                  <a:pos x="22" y="147"/>
                </a:cxn>
                <a:cxn ang="0">
                  <a:pos x="15" y="137"/>
                </a:cxn>
                <a:cxn ang="0">
                  <a:pos x="11" y="130"/>
                </a:cxn>
                <a:cxn ang="0">
                  <a:pos x="5" y="118"/>
                </a:cxn>
                <a:cxn ang="0">
                  <a:pos x="1" y="109"/>
                </a:cxn>
                <a:cxn ang="0">
                  <a:pos x="0" y="97"/>
                </a:cxn>
                <a:cxn ang="0">
                  <a:pos x="0" y="88"/>
                </a:cxn>
                <a:cxn ang="0">
                  <a:pos x="0" y="74"/>
                </a:cxn>
                <a:cxn ang="0">
                  <a:pos x="0" y="63"/>
                </a:cxn>
                <a:cxn ang="0">
                  <a:pos x="0" y="52"/>
                </a:cxn>
                <a:cxn ang="0">
                  <a:pos x="1" y="42"/>
                </a:cxn>
                <a:cxn ang="0">
                  <a:pos x="3" y="31"/>
                </a:cxn>
                <a:cxn ang="0">
                  <a:pos x="9" y="19"/>
                </a:cxn>
                <a:cxn ang="0">
                  <a:pos x="13" y="8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45" h="164">
                  <a:moveTo>
                    <a:pt x="19" y="0"/>
                  </a:moveTo>
                  <a:lnTo>
                    <a:pt x="26" y="8"/>
                  </a:lnTo>
                  <a:lnTo>
                    <a:pt x="32" y="17"/>
                  </a:lnTo>
                  <a:lnTo>
                    <a:pt x="38" y="27"/>
                  </a:lnTo>
                  <a:lnTo>
                    <a:pt x="43" y="36"/>
                  </a:lnTo>
                  <a:lnTo>
                    <a:pt x="45" y="46"/>
                  </a:lnTo>
                  <a:lnTo>
                    <a:pt x="45" y="55"/>
                  </a:lnTo>
                  <a:lnTo>
                    <a:pt x="45" y="67"/>
                  </a:lnTo>
                  <a:lnTo>
                    <a:pt x="45" y="78"/>
                  </a:lnTo>
                  <a:lnTo>
                    <a:pt x="45" y="88"/>
                  </a:lnTo>
                  <a:lnTo>
                    <a:pt x="43" y="99"/>
                  </a:lnTo>
                  <a:lnTo>
                    <a:pt x="41" y="111"/>
                  </a:lnTo>
                  <a:lnTo>
                    <a:pt x="41" y="122"/>
                  </a:lnTo>
                  <a:lnTo>
                    <a:pt x="39" y="133"/>
                  </a:lnTo>
                  <a:lnTo>
                    <a:pt x="39" y="143"/>
                  </a:lnTo>
                  <a:lnTo>
                    <a:pt x="39" y="152"/>
                  </a:lnTo>
                  <a:lnTo>
                    <a:pt x="41" y="164"/>
                  </a:lnTo>
                  <a:lnTo>
                    <a:pt x="30" y="156"/>
                  </a:lnTo>
                  <a:lnTo>
                    <a:pt x="22" y="147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5" y="118"/>
                  </a:lnTo>
                  <a:lnTo>
                    <a:pt x="1" y="109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74"/>
                  </a:lnTo>
                  <a:lnTo>
                    <a:pt x="0" y="63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3" y="31"/>
                  </a:lnTo>
                  <a:lnTo>
                    <a:pt x="9" y="19"/>
                  </a:lnTo>
                  <a:lnTo>
                    <a:pt x="13" y="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65" name="Freeform 453"/>
            <p:cNvSpPr>
              <a:spLocks/>
            </p:cNvSpPr>
            <p:nvPr/>
          </p:nvSpPr>
          <p:spPr bwMode="auto">
            <a:xfrm>
              <a:off x="3335" y="2365"/>
              <a:ext cx="31" cy="7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2"/>
                </a:cxn>
                <a:cxn ang="0">
                  <a:pos x="33" y="10"/>
                </a:cxn>
                <a:cxn ang="0">
                  <a:pos x="36" y="14"/>
                </a:cxn>
                <a:cxn ang="0">
                  <a:pos x="44" y="25"/>
                </a:cxn>
                <a:cxn ang="0">
                  <a:pos x="46" y="31"/>
                </a:cxn>
                <a:cxn ang="0">
                  <a:pos x="52" y="40"/>
                </a:cxn>
                <a:cxn ang="0">
                  <a:pos x="55" y="50"/>
                </a:cxn>
                <a:cxn ang="0">
                  <a:pos x="57" y="61"/>
                </a:cxn>
                <a:cxn ang="0">
                  <a:pos x="57" y="71"/>
                </a:cxn>
                <a:cxn ang="0">
                  <a:pos x="59" y="82"/>
                </a:cxn>
                <a:cxn ang="0">
                  <a:pos x="59" y="92"/>
                </a:cxn>
                <a:cxn ang="0">
                  <a:pos x="61" y="103"/>
                </a:cxn>
                <a:cxn ang="0">
                  <a:pos x="59" y="113"/>
                </a:cxn>
                <a:cxn ang="0">
                  <a:pos x="59" y="122"/>
                </a:cxn>
                <a:cxn ang="0">
                  <a:pos x="59" y="132"/>
                </a:cxn>
                <a:cxn ang="0">
                  <a:pos x="59" y="143"/>
                </a:cxn>
                <a:cxn ang="0">
                  <a:pos x="48" y="135"/>
                </a:cxn>
                <a:cxn ang="0">
                  <a:pos x="38" y="128"/>
                </a:cxn>
                <a:cxn ang="0">
                  <a:pos x="31" y="118"/>
                </a:cxn>
                <a:cxn ang="0">
                  <a:pos x="23" y="111"/>
                </a:cxn>
                <a:cxn ang="0">
                  <a:pos x="17" y="101"/>
                </a:cxn>
                <a:cxn ang="0">
                  <a:pos x="12" y="94"/>
                </a:cxn>
                <a:cxn ang="0">
                  <a:pos x="8" y="82"/>
                </a:cxn>
                <a:cxn ang="0">
                  <a:pos x="6" y="75"/>
                </a:cxn>
                <a:cxn ang="0">
                  <a:pos x="0" y="65"/>
                </a:cxn>
                <a:cxn ang="0">
                  <a:pos x="0" y="56"/>
                </a:cxn>
                <a:cxn ang="0">
                  <a:pos x="0" y="46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6" y="16"/>
                </a:cxn>
                <a:cxn ang="0">
                  <a:pos x="10" y="8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61" h="143">
                  <a:moveTo>
                    <a:pt x="15" y="0"/>
                  </a:moveTo>
                  <a:lnTo>
                    <a:pt x="23" y="2"/>
                  </a:lnTo>
                  <a:lnTo>
                    <a:pt x="33" y="10"/>
                  </a:lnTo>
                  <a:lnTo>
                    <a:pt x="36" y="14"/>
                  </a:lnTo>
                  <a:lnTo>
                    <a:pt x="44" y="25"/>
                  </a:lnTo>
                  <a:lnTo>
                    <a:pt x="46" y="31"/>
                  </a:lnTo>
                  <a:lnTo>
                    <a:pt x="52" y="40"/>
                  </a:lnTo>
                  <a:lnTo>
                    <a:pt x="55" y="50"/>
                  </a:lnTo>
                  <a:lnTo>
                    <a:pt x="57" y="61"/>
                  </a:lnTo>
                  <a:lnTo>
                    <a:pt x="57" y="71"/>
                  </a:lnTo>
                  <a:lnTo>
                    <a:pt x="59" y="82"/>
                  </a:lnTo>
                  <a:lnTo>
                    <a:pt x="59" y="92"/>
                  </a:lnTo>
                  <a:lnTo>
                    <a:pt x="61" y="103"/>
                  </a:lnTo>
                  <a:lnTo>
                    <a:pt x="59" y="113"/>
                  </a:lnTo>
                  <a:lnTo>
                    <a:pt x="59" y="122"/>
                  </a:lnTo>
                  <a:lnTo>
                    <a:pt x="59" y="132"/>
                  </a:lnTo>
                  <a:lnTo>
                    <a:pt x="59" y="143"/>
                  </a:lnTo>
                  <a:lnTo>
                    <a:pt x="48" y="135"/>
                  </a:lnTo>
                  <a:lnTo>
                    <a:pt x="38" y="128"/>
                  </a:lnTo>
                  <a:lnTo>
                    <a:pt x="31" y="118"/>
                  </a:lnTo>
                  <a:lnTo>
                    <a:pt x="23" y="111"/>
                  </a:lnTo>
                  <a:lnTo>
                    <a:pt x="17" y="101"/>
                  </a:lnTo>
                  <a:lnTo>
                    <a:pt x="12" y="94"/>
                  </a:lnTo>
                  <a:lnTo>
                    <a:pt x="8" y="82"/>
                  </a:lnTo>
                  <a:lnTo>
                    <a:pt x="6" y="75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6" y="16"/>
                  </a:lnTo>
                  <a:lnTo>
                    <a:pt x="10" y="8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66" name="Freeform 454"/>
            <p:cNvSpPr>
              <a:spLocks/>
            </p:cNvSpPr>
            <p:nvPr/>
          </p:nvSpPr>
          <p:spPr bwMode="auto">
            <a:xfrm>
              <a:off x="3452" y="2422"/>
              <a:ext cx="23" cy="9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7" y="6"/>
                </a:cxn>
                <a:cxn ang="0">
                  <a:pos x="29" y="18"/>
                </a:cxn>
                <a:cxn ang="0">
                  <a:pos x="32" y="27"/>
                </a:cxn>
                <a:cxn ang="0">
                  <a:pos x="38" y="40"/>
                </a:cxn>
                <a:cxn ang="0">
                  <a:pos x="38" y="54"/>
                </a:cxn>
                <a:cxn ang="0">
                  <a:pos x="42" y="69"/>
                </a:cxn>
                <a:cxn ang="0">
                  <a:pos x="44" y="82"/>
                </a:cxn>
                <a:cxn ang="0">
                  <a:pos x="46" y="97"/>
                </a:cxn>
                <a:cxn ang="0">
                  <a:pos x="44" y="111"/>
                </a:cxn>
                <a:cxn ang="0">
                  <a:pos x="44" y="126"/>
                </a:cxn>
                <a:cxn ang="0">
                  <a:pos x="40" y="139"/>
                </a:cxn>
                <a:cxn ang="0">
                  <a:pos x="38" y="152"/>
                </a:cxn>
                <a:cxn ang="0">
                  <a:pos x="30" y="162"/>
                </a:cxn>
                <a:cxn ang="0">
                  <a:pos x="27" y="171"/>
                </a:cxn>
                <a:cxn ang="0">
                  <a:pos x="19" y="179"/>
                </a:cxn>
                <a:cxn ang="0">
                  <a:pos x="11" y="187"/>
                </a:cxn>
                <a:cxn ang="0">
                  <a:pos x="8" y="173"/>
                </a:cxn>
                <a:cxn ang="0">
                  <a:pos x="6" y="162"/>
                </a:cxn>
                <a:cxn ang="0">
                  <a:pos x="4" y="151"/>
                </a:cxn>
                <a:cxn ang="0">
                  <a:pos x="4" y="139"/>
                </a:cxn>
                <a:cxn ang="0">
                  <a:pos x="0" y="126"/>
                </a:cxn>
                <a:cxn ang="0">
                  <a:pos x="0" y="114"/>
                </a:cxn>
                <a:cxn ang="0">
                  <a:pos x="0" y="101"/>
                </a:cxn>
                <a:cxn ang="0">
                  <a:pos x="0" y="90"/>
                </a:cxn>
                <a:cxn ang="0">
                  <a:pos x="0" y="76"/>
                </a:cxn>
                <a:cxn ang="0">
                  <a:pos x="0" y="65"/>
                </a:cxn>
                <a:cxn ang="0">
                  <a:pos x="2" y="52"/>
                </a:cxn>
                <a:cxn ang="0">
                  <a:pos x="6" y="42"/>
                </a:cxn>
                <a:cxn ang="0">
                  <a:pos x="6" y="31"/>
                </a:cxn>
                <a:cxn ang="0">
                  <a:pos x="11" y="19"/>
                </a:cxn>
                <a:cxn ang="0">
                  <a:pos x="17" y="1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46" h="187">
                  <a:moveTo>
                    <a:pt x="23" y="0"/>
                  </a:moveTo>
                  <a:lnTo>
                    <a:pt x="27" y="6"/>
                  </a:lnTo>
                  <a:lnTo>
                    <a:pt x="29" y="18"/>
                  </a:lnTo>
                  <a:lnTo>
                    <a:pt x="32" y="27"/>
                  </a:lnTo>
                  <a:lnTo>
                    <a:pt x="38" y="40"/>
                  </a:lnTo>
                  <a:lnTo>
                    <a:pt x="38" y="54"/>
                  </a:lnTo>
                  <a:lnTo>
                    <a:pt x="42" y="69"/>
                  </a:lnTo>
                  <a:lnTo>
                    <a:pt x="44" y="82"/>
                  </a:lnTo>
                  <a:lnTo>
                    <a:pt x="46" y="97"/>
                  </a:lnTo>
                  <a:lnTo>
                    <a:pt x="44" y="111"/>
                  </a:lnTo>
                  <a:lnTo>
                    <a:pt x="44" y="126"/>
                  </a:lnTo>
                  <a:lnTo>
                    <a:pt x="40" y="139"/>
                  </a:lnTo>
                  <a:lnTo>
                    <a:pt x="38" y="152"/>
                  </a:lnTo>
                  <a:lnTo>
                    <a:pt x="30" y="162"/>
                  </a:lnTo>
                  <a:lnTo>
                    <a:pt x="27" y="171"/>
                  </a:lnTo>
                  <a:lnTo>
                    <a:pt x="19" y="179"/>
                  </a:lnTo>
                  <a:lnTo>
                    <a:pt x="11" y="187"/>
                  </a:lnTo>
                  <a:lnTo>
                    <a:pt x="8" y="173"/>
                  </a:lnTo>
                  <a:lnTo>
                    <a:pt x="6" y="162"/>
                  </a:lnTo>
                  <a:lnTo>
                    <a:pt x="4" y="151"/>
                  </a:lnTo>
                  <a:lnTo>
                    <a:pt x="4" y="139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0" y="101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65"/>
                  </a:lnTo>
                  <a:lnTo>
                    <a:pt x="2" y="52"/>
                  </a:lnTo>
                  <a:lnTo>
                    <a:pt x="6" y="42"/>
                  </a:lnTo>
                  <a:lnTo>
                    <a:pt x="6" y="31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67" name="Freeform 455"/>
            <p:cNvSpPr>
              <a:spLocks/>
            </p:cNvSpPr>
            <p:nvPr/>
          </p:nvSpPr>
          <p:spPr bwMode="auto">
            <a:xfrm>
              <a:off x="3354" y="2510"/>
              <a:ext cx="24" cy="8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5" y="4"/>
                </a:cxn>
                <a:cxn ang="0">
                  <a:pos x="31" y="14"/>
                </a:cxn>
                <a:cxn ang="0">
                  <a:pos x="33" y="23"/>
                </a:cxn>
                <a:cxn ang="0">
                  <a:pos x="38" y="36"/>
                </a:cxn>
                <a:cxn ang="0">
                  <a:pos x="40" y="48"/>
                </a:cxn>
                <a:cxn ang="0">
                  <a:pos x="42" y="63"/>
                </a:cxn>
                <a:cxn ang="0">
                  <a:pos x="44" y="78"/>
                </a:cxn>
                <a:cxn ang="0">
                  <a:pos x="48" y="91"/>
                </a:cxn>
                <a:cxn ang="0">
                  <a:pos x="48" y="105"/>
                </a:cxn>
                <a:cxn ang="0">
                  <a:pos x="48" y="120"/>
                </a:cxn>
                <a:cxn ang="0">
                  <a:pos x="46" y="131"/>
                </a:cxn>
                <a:cxn ang="0">
                  <a:pos x="44" y="145"/>
                </a:cxn>
                <a:cxn ang="0">
                  <a:pos x="40" y="152"/>
                </a:cxn>
                <a:cxn ang="0">
                  <a:pos x="34" y="162"/>
                </a:cxn>
                <a:cxn ang="0">
                  <a:pos x="29" y="167"/>
                </a:cxn>
                <a:cxn ang="0">
                  <a:pos x="21" y="173"/>
                </a:cxn>
                <a:cxn ang="0">
                  <a:pos x="19" y="160"/>
                </a:cxn>
                <a:cxn ang="0">
                  <a:pos x="17" y="148"/>
                </a:cxn>
                <a:cxn ang="0">
                  <a:pos x="14" y="137"/>
                </a:cxn>
                <a:cxn ang="0">
                  <a:pos x="12" y="128"/>
                </a:cxn>
                <a:cxn ang="0">
                  <a:pos x="8" y="114"/>
                </a:cxn>
                <a:cxn ang="0">
                  <a:pos x="8" y="105"/>
                </a:cxn>
                <a:cxn ang="0">
                  <a:pos x="4" y="91"/>
                </a:cxn>
                <a:cxn ang="0">
                  <a:pos x="4" y="82"/>
                </a:cxn>
                <a:cxn ang="0">
                  <a:pos x="2" y="71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4" y="38"/>
                </a:cxn>
                <a:cxn ang="0">
                  <a:pos x="4" y="27"/>
                </a:cxn>
                <a:cxn ang="0">
                  <a:pos x="8" y="17"/>
                </a:cxn>
                <a:cxn ang="0">
                  <a:pos x="14" y="8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8" h="173">
                  <a:moveTo>
                    <a:pt x="21" y="0"/>
                  </a:moveTo>
                  <a:lnTo>
                    <a:pt x="25" y="4"/>
                  </a:lnTo>
                  <a:lnTo>
                    <a:pt x="31" y="14"/>
                  </a:lnTo>
                  <a:lnTo>
                    <a:pt x="33" y="23"/>
                  </a:lnTo>
                  <a:lnTo>
                    <a:pt x="38" y="36"/>
                  </a:lnTo>
                  <a:lnTo>
                    <a:pt x="40" y="48"/>
                  </a:lnTo>
                  <a:lnTo>
                    <a:pt x="42" y="63"/>
                  </a:lnTo>
                  <a:lnTo>
                    <a:pt x="44" y="78"/>
                  </a:lnTo>
                  <a:lnTo>
                    <a:pt x="48" y="91"/>
                  </a:lnTo>
                  <a:lnTo>
                    <a:pt x="48" y="105"/>
                  </a:lnTo>
                  <a:lnTo>
                    <a:pt x="48" y="120"/>
                  </a:lnTo>
                  <a:lnTo>
                    <a:pt x="46" y="131"/>
                  </a:lnTo>
                  <a:lnTo>
                    <a:pt x="44" y="145"/>
                  </a:lnTo>
                  <a:lnTo>
                    <a:pt x="40" y="152"/>
                  </a:lnTo>
                  <a:lnTo>
                    <a:pt x="34" y="162"/>
                  </a:lnTo>
                  <a:lnTo>
                    <a:pt x="29" y="167"/>
                  </a:lnTo>
                  <a:lnTo>
                    <a:pt x="21" y="173"/>
                  </a:lnTo>
                  <a:lnTo>
                    <a:pt x="19" y="160"/>
                  </a:lnTo>
                  <a:lnTo>
                    <a:pt x="17" y="148"/>
                  </a:lnTo>
                  <a:lnTo>
                    <a:pt x="14" y="137"/>
                  </a:lnTo>
                  <a:lnTo>
                    <a:pt x="12" y="128"/>
                  </a:lnTo>
                  <a:lnTo>
                    <a:pt x="8" y="114"/>
                  </a:lnTo>
                  <a:lnTo>
                    <a:pt x="8" y="105"/>
                  </a:lnTo>
                  <a:lnTo>
                    <a:pt x="4" y="91"/>
                  </a:lnTo>
                  <a:lnTo>
                    <a:pt x="4" y="82"/>
                  </a:lnTo>
                  <a:lnTo>
                    <a:pt x="2" y="71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4" y="27"/>
                  </a:lnTo>
                  <a:lnTo>
                    <a:pt x="8" y="17"/>
                  </a:lnTo>
                  <a:lnTo>
                    <a:pt x="14" y="8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68" name="Freeform 456"/>
            <p:cNvSpPr>
              <a:spLocks/>
            </p:cNvSpPr>
            <p:nvPr/>
          </p:nvSpPr>
          <p:spPr bwMode="auto">
            <a:xfrm>
              <a:off x="3483" y="2260"/>
              <a:ext cx="24" cy="6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4" y="13"/>
                </a:cxn>
                <a:cxn ang="0">
                  <a:pos x="45" y="28"/>
                </a:cxn>
                <a:cxn ang="0">
                  <a:pos x="45" y="39"/>
                </a:cxn>
                <a:cxn ang="0">
                  <a:pos x="47" y="49"/>
                </a:cxn>
                <a:cxn ang="0">
                  <a:pos x="47" y="58"/>
                </a:cxn>
                <a:cxn ang="0">
                  <a:pos x="47" y="68"/>
                </a:cxn>
                <a:cxn ang="0">
                  <a:pos x="45" y="76"/>
                </a:cxn>
                <a:cxn ang="0">
                  <a:pos x="43" y="87"/>
                </a:cxn>
                <a:cxn ang="0">
                  <a:pos x="40" y="95"/>
                </a:cxn>
                <a:cxn ang="0">
                  <a:pos x="38" y="104"/>
                </a:cxn>
                <a:cxn ang="0">
                  <a:pos x="30" y="121"/>
                </a:cxn>
                <a:cxn ang="0">
                  <a:pos x="21" y="136"/>
                </a:cxn>
                <a:cxn ang="0">
                  <a:pos x="17" y="121"/>
                </a:cxn>
                <a:cxn ang="0">
                  <a:pos x="11" y="104"/>
                </a:cxn>
                <a:cxn ang="0">
                  <a:pos x="9" y="95"/>
                </a:cxn>
                <a:cxn ang="0">
                  <a:pos x="5" y="87"/>
                </a:cxn>
                <a:cxn ang="0">
                  <a:pos x="2" y="76"/>
                </a:cxn>
                <a:cxn ang="0">
                  <a:pos x="2" y="68"/>
                </a:cxn>
                <a:cxn ang="0">
                  <a:pos x="0" y="58"/>
                </a:cxn>
                <a:cxn ang="0">
                  <a:pos x="0" y="49"/>
                </a:cxn>
                <a:cxn ang="0">
                  <a:pos x="0" y="39"/>
                </a:cxn>
                <a:cxn ang="0">
                  <a:pos x="0" y="28"/>
                </a:cxn>
                <a:cxn ang="0">
                  <a:pos x="7" y="13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7" h="136">
                  <a:moveTo>
                    <a:pt x="21" y="0"/>
                  </a:moveTo>
                  <a:lnTo>
                    <a:pt x="34" y="13"/>
                  </a:lnTo>
                  <a:lnTo>
                    <a:pt x="45" y="28"/>
                  </a:lnTo>
                  <a:lnTo>
                    <a:pt x="45" y="39"/>
                  </a:lnTo>
                  <a:lnTo>
                    <a:pt x="47" y="49"/>
                  </a:lnTo>
                  <a:lnTo>
                    <a:pt x="47" y="58"/>
                  </a:lnTo>
                  <a:lnTo>
                    <a:pt x="47" y="68"/>
                  </a:lnTo>
                  <a:lnTo>
                    <a:pt x="45" y="76"/>
                  </a:lnTo>
                  <a:lnTo>
                    <a:pt x="43" y="87"/>
                  </a:lnTo>
                  <a:lnTo>
                    <a:pt x="40" y="95"/>
                  </a:lnTo>
                  <a:lnTo>
                    <a:pt x="38" y="104"/>
                  </a:lnTo>
                  <a:lnTo>
                    <a:pt x="30" y="121"/>
                  </a:lnTo>
                  <a:lnTo>
                    <a:pt x="21" y="136"/>
                  </a:lnTo>
                  <a:lnTo>
                    <a:pt x="17" y="121"/>
                  </a:lnTo>
                  <a:lnTo>
                    <a:pt x="11" y="104"/>
                  </a:lnTo>
                  <a:lnTo>
                    <a:pt x="9" y="95"/>
                  </a:lnTo>
                  <a:lnTo>
                    <a:pt x="5" y="87"/>
                  </a:lnTo>
                  <a:lnTo>
                    <a:pt x="2" y="76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7" y="1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69" name="Freeform 457"/>
            <p:cNvSpPr>
              <a:spLocks/>
            </p:cNvSpPr>
            <p:nvPr/>
          </p:nvSpPr>
          <p:spPr bwMode="auto">
            <a:xfrm>
              <a:off x="3221" y="2515"/>
              <a:ext cx="28" cy="7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4" y="5"/>
                </a:cxn>
                <a:cxn ang="0">
                  <a:pos x="48" y="15"/>
                </a:cxn>
                <a:cxn ang="0">
                  <a:pos x="52" y="22"/>
                </a:cxn>
                <a:cxn ang="0">
                  <a:pos x="55" y="34"/>
                </a:cxn>
                <a:cxn ang="0">
                  <a:pos x="55" y="43"/>
                </a:cxn>
                <a:cxn ang="0">
                  <a:pos x="55" y="53"/>
                </a:cxn>
                <a:cxn ang="0">
                  <a:pos x="53" y="62"/>
                </a:cxn>
                <a:cxn ang="0">
                  <a:pos x="52" y="74"/>
                </a:cxn>
                <a:cxn ang="0">
                  <a:pos x="48" y="83"/>
                </a:cxn>
                <a:cxn ang="0">
                  <a:pos x="46" y="93"/>
                </a:cxn>
                <a:cxn ang="0">
                  <a:pos x="42" y="102"/>
                </a:cxn>
                <a:cxn ang="0">
                  <a:pos x="40" y="114"/>
                </a:cxn>
                <a:cxn ang="0">
                  <a:pos x="36" y="121"/>
                </a:cxn>
                <a:cxn ang="0">
                  <a:pos x="34" y="131"/>
                </a:cxn>
                <a:cxn ang="0">
                  <a:pos x="31" y="140"/>
                </a:cxn>
                <a:cxn ang="0">
                  <a:pos x="31" y="150"/>
                </a:cxn>
                <a:cxn ang="0">
                  <a:pos x="19" y="142"/>
                </a:cxn>
                <a:cxn ang="0">
                  <a:pos x="12" y="135"/>
                </a:cxn>
                <a:cxn ang="0">
                  <a:pos x="4" y="125"/>
                </a:cxn>
                <a:cxn ang="0">
                  <a:pos x="4" y="116"/>
                </a:cxn>
                <a:cxn ang="0">
                  <a:pos x="0" y="106"/>
                </a:cxn>
                <a:cxn ang="0">
                  <a:pos x="2" y="97"/>
                </a:cxn>
                <a:cxn ang="0">
                  <a:pos x="2" y="87"/>
                </a:cxn>
                <a:cxn ang="0">
                  <a:pos x="6" y="78"/>
                </a:cxn>
                <a:cxn ang="0">
                  <a:pos x="8" y="66"/>
                </a:cxn>
                <a:cxn ang="0">
                  <a:pos x="13" y="55"/>
                </a:cxn>
                <a:cxn ang="0">
                  <a:pos x="17" y="45"/>
                </a:cxn>
                <a:cxn ang="0">
                  <a:pos x="23" y="34"/>
                </a:cxn>
                <a:cxn ang="0">
                  <a:pos x="25" y="24"/>
                </a:cxn>
                <a:cxn ang="0">
                  <a:pos x="31" y="15"/>
                </a:cxn>
                <a:cxn ang="0">
                  <a:pos x="36" y="5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55" h="150">
                  <a:moveTo>
                    <a:pt x="40" y="0"/>
                  </a:moveTo>
                  <a:lnTo>
                    <a:pt x="44" y="5"/>
                  </a:lnTo>
                  <a:lnTo>
                    <a:pt x="48" y="15"/>
                  </a:lnTo>
                  <a:lnTo>
                    <a:pt x="52" y="22"/>
                  </a:lnTo>
                  <a:lnTo>
                    <a:pt x="55" y="34"/>
                  </a:lnTo>
                  <a:lnTo>
                    <a:pt x="55" y="43"/>
                  </a:lnTo>
                  <a:lnTo>
                    <a:pt x="55" y="53"/>
                  </a:lnTo>
                  <a:lnTo>
                    <a:pt x="53" y="62"/>
                  </a:lnTo>
                  <a:lnTo>
                    <a:pt x="52" y="74"/>
                  </a:lnTo>
                  <a:lnTo>
                    <a:pt x="48" y="83"/>
                  </a:lnTo>
                  <a:lnTo>
                    <a:pt x="46" y="93"/>
                  </a:lnTo>
                  <a:lnTo>
                    <a:pt x="42" y="102"/>
                  </a:lnTo>
                  <a:lnTo>
                    <a:pt x="40" y="114"/>
                  </a:lnTo>
                  <a:lnTo>
                    <a:pt x="36" y="121"/>
                  </a:lnTo>
                  <a:lnTo>
                    <a:pt x="34" y="131"/>
                  </a:lnTo>
                  <a:lnTo>
                    <a:pt x="31" y="140"/>
                  </a:lnTo>
                  <a:lnTo>
                    <a:pt x="31" y="150"/>
                  </a:lnTo>
                  <a:lnTo>
                    <a:pt x="19" y="142"/>
                  </a:lnTo>
                  <a:lnTo>
                    <a:pt x="12" y="135"/>
                  </a:lnTo>
                  <a:lnTo>
                    <a:pt x="4" y="125"/>
                  </a:lnTo>
                  <a:lnTo>
                    <a:pt x="4" y="116"/>
                  </a:lnTo>
                  <a:lnTo>
                    <a:pt x="0" y="106"/>
                  </a:lnTo>
                  <a:lnTo>
                    <a:pt x="2" y="97"/>
                  </a:lnTo>
                  <a:lnTo>
                    <a:pt x="2" y="87"/>
                  </a:lnTo>
                  <a:lnTo>
                    <a:pt x="6" y="78"/>
                  </a:lnTo>
                  <a:lnTo>
                    <a:pt x="8" y="66"/>
                  </a:lnTo>
                  <a:lnTo>
                    <a:pt x="13" y="55"/>
                  </a:lnTo>
                  <a:lnTo>
                    <a:pt x="17" y="45"/>
                  </a:lnTo>
                  <a:lnTo>
                    <a:pt x="23" y="34"/>
                  </a:lnTo>
                  <a:lnTo>
                    <a:pt x="25" y="24"/>
                  </a:lnTo>
                  <a:lnTo>
                    <a:pt x="31" y="15"/>
                  </a:lnTo>
                  <a:lnTo>
                    <a:pt x="36" y="5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70" name="Freeform 458"/>
            <p:cNvSpPr>
              <a:spLocks/>
            </p:cNvSpPr>
            <p:nvPr/>
          </p:nvSpPr>
          <p:spPr bwMode="auto">
            <a:xfrm>
              <a:off x="3410" y="2569"/>
              <a:ext cx="28" cy="7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4" y="6"/>
                </a:cxn>
                <a:cxn ang="0">
                  <a:pos x="48" y="13"/>
                </a:cxn>
                <a:cxn ang="0">
                  <a:pos x="50" y="23"/>
                </a:cxn>
                <a:cxn ang="0">
                  <a:pos x="54" y="36"/>
                </a:cxn>
                <a:cxn ang="0">
                  <a:pos x="54" y="48"/>
                </a:cxn>
                <a:cxn ang="0">
                  <a:pos x="56" y="61"/>
                </a:cxn>
                <a:cxn ang="0">
                  <a:pos x="54" y="74"/>
                </a:cxn>
                <a:cxn ang="0">
                  <a:pos x="54" y="89"/>
                </a:cxn>
                <a:cxn ang="0">
                  <a:pos x="50" y="101"/>
                </a:cxn>
                <a:cxn ang="0">
                  <a:pos x="46" y="110"/>
                </a:cxn>
                <a:cxn ang="0">
                  <a:pos x="42" y="122"/>
                </a:cxn>
                <a:cxn ang="0">
                  <a:pos x="37" y="133"/>
                </a:cxn>
                <a:cxn ang="0">
                  <a:pos x="29" y="139"/>
                </a:cxn>
                <a:cxn ang="0">
                  <a:pos x="21" y="146"/>
                </a:cxn>
                <a:cxn ang="0">
                  <a:pos x="14" y="148"/>
                </a:cxn>
                <a:cxn ang="0">
                  <a:pos x="6" y="150"/>
                </a:cxn>
                <a:cxn ang="0">
                  <a:pos x="2" y="139"/>
                </a:cxn>
                <a:cxn ang="0">
                  <a:pos x="0" y="127"/>
                </a:cxn>
                <a:cxn ang="0">
                  <a:pos x="0" y="118"/>
                </a:cxn>
                <a:cxn ang="0">
                  <a:pos x="0" y="108"/>
                </a:cxn>
                <a:cxn ang="0">
                  <a:pos x="0" y="99"/>
                </a:cxn>
                <a:cxn ang="0">
                  <a:pos x="2" y="89"/>
                </a:cxn>
                <a:cxn ang="0">
                  <a:pos x="4" y="80"/>
                </a:cxn>
                <a:cxn ang="0">
                  <a:pos x="10" y="72"/>
                </a:cxn>
                <a:cxn ang="0">
                  <a:pos x="10" y="63"/>
                </a:cxn>
                <a:cxn ang="0">
                  <a:pos x="14" y="53"/>
                </a:cxn>
                <a:cxn ang="0">
                  <a:pos x="18" y="44"/>
                </a:cxn>
                <a:cxn ang="0">
                  <a:pos x="21" y="36"/>
                </a:cxn>
                <a:cxn ang="0">
                  <a:pos x="25" y="27"/>
                </a:cxn>
                <a:cxn ang="0">
                  <a:pos x="31" y="17"/>
                </a:cxn>
                <a:cxn ang="0">
                  <a:pos x="35" y="8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56" h="150">
                  <a:moveTo>
                    <a:pt x="40" y="0"/>
                  </a:moveTo>
                  <a:lnTo>
                    <a:pt x="44" y="6"/>
                  </a:lnTo>
                  <a:lnTo>
                    <a:pt x="48" y="13"/>
                  </a:lnTo>
                  <a:lnTo>
                    <a:pt x="50" y="23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6" y="61"/>
                  </a:lnTo>
                  <a:lnTo>
                    <a:pt x="54" y="74"/>
                  </a:lnTo>
                  <a:lnTo>
                    <a:pt x="54" y="89"/>
                  </a:lnTo>
                  <a:lnTo>
                    <a:pt x="50" y="101"/>
                  </a:lnTo>
                  <a:lnTo>
                    <a:pt x="46" y="110"/>
                  </a:lnTo>
                  <a:lnTo>
                    <a:pt x="42" y="122"/>
                  </a:lnTo>
                  <a:lnTo>
                    <a:pt x="37" y="133"/>
                  </a:lnTo>
                  <a:lnTo>
                    <a:pt x="29" y="139"/>
                  </a:lnTo>
                  <a:lnTo>
                    <a:pt x="21" y="146"/>
                  </a:lnTo>
                  <a:lnTo>
                    <a:pt x="14" y="148"/>
                  </a:lnTo>
                  <a:lnTo>
                    <a:pt x="6" y="150"/>
                  </a:lnTo>
                  <a:lnTo>
                    <a:pt x="2" y="139"/>
                  </a:lnTo>
                  <a:lnTo>
                    <a:pt x="0" y="127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0" y="99"/>
                  </a:lnTo>
                  <a:lnTo>
                    <a:pt x="2" y="89"/>
                  </a:lnTo>
                  <a:lnTo>
                    <a:pt x="4" y="80"/>
                  </a:lnTo>
                  <a:lnTo>
                    <a:pt x="10" y="72"/>
                  </a:lnTo>
                  <a:lnTo>
                    <a:pt x="10" y="63"/>
                  </a:lnTo>
                  <a:lnTo>
                    <a:pt x="14" y="53"/>
                  </a:lnTo>
                  <a:lnTo>
                    <a:pt x="18" y="44"/>
                  </a:lnTo>
                  <a:lnTo>
                    <a:pt x="21" y="36"/>
                  </a:lnTo>
                  <a:lnTo>
                    <a:pt x="25" y="27"/>
                  </a:lnTo>
                  <a:lnTo>
                    <a:pt x="31" y="17"/>
                  </a:lnTo>
                  <a:lnTo>
                    <a:pt x="35" y="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71" name="Freeform 459"/>
            <p:cNvSpPr>
              <a:spLocks/>
            </p:cNvSpPr>
            <p:nvPr/>
          </p:nvSpPr>
          <p:spPr bwMode="auto">
            <a:xfrm>
              <a:off x="3466" y="2650"/>
              <a:ext cx="49" cy="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14"/>
                </a:cxn>
                <a:cxn ang="0">
                  <a:pos x="36" y="31"/>
                </a:cxn>
                <a:cxn ang="0">
                  <a:pos x="43" y="40"/>
                </a:cxn>
                <a:cxn ang="0">
                  <a:pos x="49" y="50"/>
                </a:cxn>
                <a:cxn ang="0">
                  <a:pos x="55" y="59"/>
                </a:cxn>
                <a:cxn ang="0">
                  <a:pos x="64" y="69"/>
                </a:cxn>
                <a:cxn ang="0">
                  <a:pos x="68" y="78"/>
                </a:cxn>
                <a:cxn ang="0">
                  <a:pos x="74" y="88"/>
                </a:cxn>
                <a:cxn ang="0">
                  <a:pos x="79" y="97"/>
                </a:cxn>
                <a:cxn ang="0">
                  <a:pos x="85" y="109"/>
                </a:cxn>
                <a:cxn ang="0">
                  <a:pos x="89" y="120"/>
                </a:cxn>
                <a:cxn ang="0">
                  <a:pos x="91" y="130"/>
                </a:cxn>
                <a:cxn ang="0">
                  <a:pos x="93" y="139"/>
                </a:cxn>
                <a:cxn ang="0">
                  <a:pos x="96" y="151"/>
                </a:cxn>
                <a:cxn ang="0">
                  <a:pos x="83" y="149"/>
                </a:cxn>
                <a:cxn ang="0">
                  <a:pos x="72" y="145"/>
                </a:cxn>
                <a:cxn ang="0">
                  <a:pos x="62" y="139"/>
                </a:cxn>
                <a:cxn ang="0">
                  <a:pos x="53" y="132"/>
                </a:cxn>
                <a:cxn ang="0">
                  <a:pos x="43" y="122"/>
                </a:cxn>
                <a:cxn ang="0">
                  <a:pos x="34" y="114"/>
                </a:cxn>
                <a:cxn ang="0">
                  <a:pos x="24" y="103"/>
                </a:cxn>
                <a:cxn ang="0">
                  <a:pos x="20" y="94"/>
                </a:cxn>
                <a:cxn ang="0">
                  <a:pos x="11" y="80"/>
                </a:cxn>
                <a:cxn ang="0">
                  <a:pos x="7" y="69"/>
                </a:cxn>
                <a:cxn ang="0">
                  <a:pos x="1" y="56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1" y="8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96" h="151">
                  <a:moveTo>
                    <a:pt x="7" y="0"/>
                  </a:moveTo>
                  <a:lnTo>
                    <a:pt x="20" y="14"/>
                  </a:lnTo>
                  <a:lnTo>
                    <a:pt x="36" y="31"/>
                  </a:lnTo>
                  <a:lnTo>
                    <a:pt x="43" y="40"/>
                  </a:lnTo>
                  <a:lnTo>
                    <a:pt x="49" y="50"/>
                  </a:lnTo>
                  <a:lnTo>
                    <a:pt x="55" y="59"/>
                  </a:lnTo>
                  <a:lnTo>
                    <a:pt x="64" y="69"/>
                  </a:lnTo>
                  <a:lnTo>
                    <a:pt x="68" y="78"/>
                  </a:lnTo>
                  <a:lnTo>
                    <a:pt x="74" y="88"/>
                  </a:lnTo>
                  <a:lnTo>
                    <a:pt x="79" y="97"/>
                  </a:lnTo>
                  <a:lnTo>
                    <a:pt x="85" y="109"/>
                  </a:lnTo>
                  <a:lnTo>
                    <a:pt x="89" y="120"/>
                  </a:lnTo>
                  <a:lnTo>
                    <a:pt x="91" y="130"/>
                  </a:lnTo>
                  <a:lnTo>
                    <a:pt x="93" y="139"/>
                  </a:lnTo>
                  <a:lnTo>
                    <a:pt x="96" y="151"/>
                  </a:lnTo>
                  <a:lnTo>
                    <a:pt x="83" y="149"/>
                  </a:lnTo>
                  <a:lnTo>
                    <a:pt x="72" y="145"/>
                  </a:lnTo>
                  <a:lnTo>
                    <a:pt x="62" y="139"/>
                  </a:lnTo>
                  <a:lnTo>
                    <a:pt x="53" y="132"/>
                  </a:lnTo>
                  <a:lnTo>
                    <a:pt x="43" y="122"/>
                  </a:lnTo>
                  <a:lnTo>
                    <a:pt x="34" y="114"/>
                  </a:lnTo>
                  <a:lnTo>
                    <a:pt x="24" y="103"/>
                  </a:lnTo>
                  <a:lnTo>
                    <a:pt x="20" y="94"/>
                  </a:lnTo>
                  <a:lnTo>
                    <a:pt x="11" y="80"/>
                  </a:lnTo>
                  <a:lnTo>
                    <a:pt x="7" y="69"/>
                  </a:lnTo>
                  <a:lnTo>
                    <a:pt x="1" y="56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1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72" name="Freeform 460"/>
            <p:cNvSpPr>
              <a:spLocks/>
            </p:cNvSpPr>
            <p:nvPr/>
          </p:nvSpPr>
          <p:spPr bwMode="auto">
            <a:xfrm>
              <a:off x="3242" y="2656"/>
              <a:ext cx="34" cy="6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1" y="4"/>
                </a:cxn>
                <a:cxn ang="0">
                  <a:pos x="21" y="11"/>
                </a:cxn>
                <a:cxn ang="0">
                  <a:pos x="30" y="19"/>
                </a:cxn>
                <a:cxn ang="0">
                  <a:pos x="40" y="34"/>
                </a:cxn>
                <a:cxn ang="0">
                  <a:pos x="48" y="49"/>
                </a:cxn>
                <a:cxn ang="0">
                  <a:pos x="55" y="63"/>
                </a:cxn>
                <a:cxn ang="0">
                  <a:pos x="61" y="78"/>
                </a:cxn>
                <a:cxn ang="0">
                  <a:pos x="65" y="95"/>
                </a:cxn>
                <a:cxn ang="0">
                  <a:pos x="67" y="106"/>
                </a:cxn>
                <a:cxn ang="0">
                  <a:pos x="68" y="118"/>
                </a:cxn>
                <a:cxn ang="0">
                  <a:pos x="65" y="125"/>
                </a:cxn>
                <a:cxn ang="0">
                  <a:pos x="61" y="131"/>
                </a:cxn>
                <a:cxn ang="0">
                  <a:pos x="55" y="131"/>
                </a:cxn>
                <a:cxn ang="0">
                  <a:pos x="46" y="125"/>
                </a:cxn>
                <a:cxn ang="0">
                  <a:pos x="34" y="116"/>
                </a:cxn>
                <a:cxn ang="0">
                  <a:pos x="21" y="102"/>
                </a:cxn>
                <a:cxn ang="0">
                  <a:pos x="15" y="93"/>
                </a:cxn>
                <a:cxn ang="0">
                  <a:pos x="11" y="80"/>
                </a:cxn>
                <a:cxn ang="0">
                  <a:pos x="6" y="64"/>
                </a:cxn>
                <a:cxn ang="0">
                  <a:pos x="6" y="49"/>
                </a:cxn>
                <a:cxn ang="0">
                  <a:pos x="2" y="32"/>
                </a:cxn>
                <a:cxn ang="0">
                  <a:pos x="2" y="17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8" h="131">
                  <a:moveTo>
                    <a:pt x="4" y="0"/>
                  </a:moveTo>
                  <a:lnTo>
                    <a:pt x="11" y="4"/>
                  </a:lnTo>
                  <a:lnTo>
                    <a:pt x="21" y="11"/>
                  </a:lnTo>
                  <a:lnTo>
                    <a:pt x="30" y="19"/>
                  </a:lnTo>
                  <a:lnTo>
                    <a:pt x="40" y="34"/>
                  </a:lnTo>
                  <a:lnTo>
                    <a:pt x="48" y="49"/>
                  </a:lnTo>
                  <a:lnTo>
                    <a:pt x="55" y="63"/>
                  </a:lnTo>
                  <a:lnTo>
                    <a:pt x="61" y="78"/>
                  </a:lnTo>
                  <a:lnTo>
                    <a:pt x="65" y="95"/>
                  </a:lnTo>
                  <a:lnTo>
                    <a:pt x="67" y="106"/>
                  </a:lnTo>
                  <a:lnTo>
                    <a:pt x="68" y="118"/>
                  </a:lnTo>
                  <a:lnTo>
                    <a:pt x="65" y="125"/>
                  </a:lnTo>
                  <a:lnTo>
                    <a:pt x="61" y="131"/>
                  </a:lnTo>
                  <a:lnTo>
                    <a:pt x="55" y="131"/>
                  </a:lnTo>
                  <a:lnTo>
                    <a:pt x="46" y="125"/>
                  </a:lnTo>
                  <a:lnTo>
                    <a:pt x="34" y="116"/>
                  </a:lnTo>
                  <a:lnTo>
                    <a:pt x="21" y="102"/>
                  </a:lnTo>
                  <a:lnTo>
                    <a:pt x="15" y="93"/>
                  </a:lnTo>
                  <a:lnTo>
                    <a:pt x="11" y="80"/>
                  </a:lnTo>
                  <a:lnTo>
                    <a:pt x="6" y="64"/>
                  </a:lnTo>
                  <a:lnTo>
                    <a:pt x="6" y="49"/>
                  </a:lnTo>
                  <a:lnTo>
                    <a:pt x="2" y="32"/>
                  </a:lnTo>
                  <a:lnTo>
                    <a:pt x="2" y="17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73" name="Freeform 461"/>
            <p:cNvSpPr>
              <a:spLocks/>
            </p:cNvSpPr>
            <p:nvPr/>
          </p:nvSpPr>
          <p:spPr bwMode="auto">
            <a:xfrm>
              <a:off x="3667" y="2245"/>
              <a:ext cx="28" cy="5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6" y="13"/>
                </a:cxn>
                <a:cxn ang="0">
                  <a:pos x="39" y="27"/>
                </a:cxn>
                <a:cxn ang="0">
                  <a:pos x="47" y="44"/>
                </a:cxn>
                <a:cxn ang="0">
                  <a:pos x="55" y="59"/>
                </a:cxn>
                <a:cxn ang="0">
                  <a:pos x="57" y="74"/>
                </a:cxn>
                <a:cxn ang="0">
                  <a:pos x="55" y="89"/>
                </a:cxn>
                <a:cxn ang="0">
                  <a:pos x="47" y="105"/>
                </a:cxn>
                <a:cxn ang="0">
                  <a:pos x="34" y="120"/>
                </a:cxn>
                <a:cxn ang="0">
                  <a:pos x="24" y="107"/>
                </a:cxn>
                <a:cxn ang="0">
                  <a:pos x="15" y="93"/>
                </a:cxn>
                <a:cxn ang="0">
                  <a:pos x="7" y="78"/>
                </a:cxn>
                <a:cxn ang="0">
                  <a:pos x="3" y="61"/>
                </a:cxn>
                <a:cxn ang="0">
                  <a:pos x="0" y="51"/>
                </a:cxn>
                <a:cxn ang="0">
                  <a:pos x="0" y="44"/>
                </a:cxn>
                <a:cxn ang="0">
                  <a:pos x="0" y="34"/>
                </a:cxn>
                <a:cxn ang="0">
                  <a:pos x="1" y="27"/>
                </a:cxn>
                <a:cxn ang="0">
                  <a:pos x="5" y="12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7" h="120">
                  <a:moveTo>
                    <a:pt x="15" y="0"/>
                  </a:moveTo>
                  <a:lnTo>
                    <a:pt x="26" y="13"/>
                  </a:lnTo>
                  <a:lnTo>
                    <a:pt x="39" y="27"/>
                  </a:lnTo>
                  <a:lnTo>
                    <a:pt x="47" y="44"/>
                  </a:lnTo>
                  <a:lnTo>
                    <a:pt x="55" y="59"/>
                  </a:lnTo>
                  <a:lnTo>
                    <a:pt x="57" y="74"/>
                  </a:lnTo>
                  <a:lnTo>
                    <a:pt x="55" y="89"/>
                  </a:lnTo>
                  <a:lnTo>
                    <a:pt x="47" y="105"/>
                  </a:lnTo>
                  <a:lnTo>
                    <a:pt x="34" y="120"/>
                  </a:lnTo>
                  <a:lnTo>
                    <a:pt x="24" y="107"/>
                  </a:lnTo>
                  <a:lnTo>
                    <a:pt x="15" y="93"/>
                  </a:lnTo>
                  <a:lnTo>
                    <a:pt x="7" y="78"/>
                  </a:lnTo>
                  <a:lnTo>
                    <a:pt x="3" y="61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5" y="1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74" name="Freeform 462"/>
            <p:cNvSpPr>
              <a:spLocks/>
            </p:cNvSpPr>
            <p:nvPr/>
          </p:nvSpPr>
          <p:spPr bwMode="auto">
            <a:xfrm>
              <a:off x="3739" y="2296"/>
              <a:ext cx="28" cy="8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2" y="5"/>
                </a:cxn>
                <a:cxn ang="0">
                  <a:pos x="46" y="17"/>
                </a:cxn>
                <a:cxn ang="0">
                  <a:pos x="49" y="26"/>
                </a:cxn>
                <a:cxn ang="0">
                  <a:pos x="53" y="40"/>
                </a:cxn>
                <a:cxn ang="0">
                  <a:pos x="53" y="49"/>
                </a:cxn>
                <a:cxn ang="0">
                  <a:pos x="55" y="62"/>
                </a:cxn>
                <a:cxn ang="0">
                  <a:pos x="55" y="76"/>
                </a:cxn>
                <a:cxn ang="0">
                  <a:pos x="55" y="91"/>
                </a:cxn>
                <a:cxn ang="0">
                  <a:pos x="51" y="102"/>
                </a:cxn>
                <a:cxn ang="0">
                  <a:pos x="48" y="116"/>
                </a:cxn>
                <a:cxn ang="0">
                  <a:pos x="44" y="127"/>
                </a:cxn>
                <a:cxn ang="0">
                  <a:pos x="38" y="138"/>
                </a:cxn>
                <a:cxn ang="0">
                  <a:pos x="32" y="146"/>
                </a:cxn>
                <a:cxn ang="0">
                  <a:pos x="25" y="156"/>
                </a:cxn>
                <a:cxn ang="0">
                  <a:pos x="17" y="163"/>
                </a:cxn>
                <a:cxn ang="0">
                  <a:pos x="10" y="169"/>
                </a:cxn>
                <a:cxn ang="0">
                  <a:pos x="4" y="156"/>
                </a:cxn>
                <a:cxn ang="0">
                  <a:pos x="2" y="144"/>
                </a:cxn>
                <a:cxn ang="0">
                  <a:pos x="0" y="133"/>
                </a:cxn>
                <a:cxn ang="0">
                  <a:pos x="0" y="121"/>
                </a:cxn>
                <a:cxn ang="0">
                  <a:pos x="0" y="110"/>
                </a:cxn>
                <a:cxn ang="0">
                  <a:pos x="0" y="99"/>
                </a:cxn>
                <a:cxn ang="0">
                  <a:pos x="2" y="89"/>
                </a:cxn>
                <a:cxn ang="0">
                  <a:pos x="6" y="80"/>
                </a:cxn>
                <a:cxn ang="0">
                  <a:pos x="6" y="68"/>
                </a:cxn>
                <a:cxn ang="0">
                  <a:pos x="10" y="57"/>
                </a:cxn>
                <a:cxn ang="0">
                  <a:pos x="11" y="47"/>
                </a:cxn>
                <a:cxn ang="0">
                  <a:pos x="17" y="36"/>
                </a:cxn>
                <a:cxn ang="0">
                  <a:pos x="23" y="26"/>
                </a:cxn>
                <a:cxn ang="0">
                  <a:pos x="27" y="17"/>
                </a:cxn>
                <a:cxn ang="0">
                  <a:pos x="32" y="7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55" h="169">
                  <a:moveTo>
                    <a:pt x="38" y="0"/>
                  </a:moveTo>
                  <a:lnTo>
                    <a:pt x="42" y="5"/>
                  </a:lnTo>
                  <a:lnTo>
                    <a:pt x="46" y="17"/>
                  </a:lnTo>
                  <a:lnTo>
                    <a:pt x="49" y="26"/>
                  </a:lnTo>
                  <a:lnTo>
                    <a:pt x="53" y="40"/>
                  </a:lnTo>
                  <a:lnTo>
                    <a:pt x="53" y="49"/>
                  </a:lnTo>
                  <a:lnTo>
                    <a:pt x="55" y="62"/>
                  </a:lnTo>
                  <a:lnTo>
                    <a:pt x="55" y="76"/>
                  </a:lnTo>
                  <a:lnTo>
                    <a:pt x="55" y="91"/>
                  </a:lnTo>
                  <a:lnTo>
                    <a:pt x="51" y="102"/>
                  </a:lnTo>
                  <a:lnTo>
                    <a:pt x="48" y="116"/>
                  </a:lnTo>
                  <a:lnTo>
                    <a:pt x="44" y="127"/>
                  </a:lnTo>
                  <a:lnTo>
                    <a:pt x="38" y="138"/>
                  </a:lnTo>
                  <a:lnTo>
                    <a:pt x="32" y="146"/>
                  </a:lnTo>
                  <a:lnTo>
                    <a:pt x="25" y="156"/>
                  </a:lnTo>
                  <a:lnTo>
                    <a:pt x="17" y="163"/>
                  </a:lnTo>
                  <a:lnTo>
                    <a:pt x="10" y="169"/>
                  </a:lnTo>
                  <a:lnTo>
                    <a:pt x="4" y="156"/>
                  </a:lnTo>
                  <a:lnTo>
                    <a:pt x="2" y="144"/>
                  </a:lnTo>
                  <a:lnTo>
                    <a:pt x="0" y="133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9"/>
                  </a:lnTo>
                  <a:lnTo>
                    <a:pt x="6" y="80"/>
                  </a:lnTo>
                  <a:lnTo>
                    <a:pt x="6" y="68"/>
                  </a:lnTo>
                  <a:lnTo>
                    <a:pt x="10" y="57"/>
                  </a:lnTo>
                  <a:lnTo>
                    <a:pt x="11" y="47"/>
                  </a:lnTo>
                  <a:lnTo>
                    <a:pt x="17" y="36"/>
                  </a:lnTo>
                  <a:lnTo>
                    <a:pt x="23" y="26"/>
                  </a:lnTo>
                  <a:lnTo>
                    <a:pt x="27" y="17"/>
                  </a:lnTo>
                  <a:lnTo>
                    <a:pt x="32" y="7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75" name="Freeform 463"/>
            <p:cNvSpPr>
              <a:spLocks/>
            </p:cNvSpPr>
            <p:nvPr/>
          </p:nvSpPr>
          <p:spPr bwMode="auto">
            <a:xfrm>
              <a:off x="4214" y="2296"/>
              <a:ext cx="24" cy="6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8" y="13"/>
                </a:cxn>
                <a:cxn ang="0">
                  <a:pos x="44" y="30"/>
                </a:cxn>
                <a:cxn ang="0">
                  <a:pos x="46" y="40"/>
                </a:cxn>
                <a:cxn ang="0">
                  <a:pos x="48" y="49"/>
                </a:cxn>
                <a:cxn ang="0">
                  <a:pos x="48" y="61"/>
                </a:cxn>
                <a:cxn ang="0">
                  <a:pos x="48" y="70"/>
                </a:cxn>
                <a:cxn ang="0">
                  <a:pos x="44" y="78"/>
                </a:cxn>
                <a:cxn ang="0">
                  <a:pos x="42" y="87"/>
                </a:cxn>
                <a:cxn ang="0">
                  <a:pos x="38" y="97"/>
                </a:cxn>
                <a:cxn ang="0">
                  <a:pos x="36" y="106"/>
                </a:cxn>
                <a:cxn ang="0">
                  <a:pos x="27" y="123"/>
                </a:cxn>
                <a:cxn ang="0">
                  <a:pos x="16" y="138"/>
                </a:cxn>
                <a:cxn ang="0">
                  <a:pos x="12" y="129"/>
                </a:cxn>
                <a:cxn ang="0">
                  <a:pos x="10" y="119"/>
                </a:cxn>
                <a:cxn ang="0">
                  <a:pos x="6" y="110"/>
                </a:cxn>
                <a:cxn ang="0">
                  <a:pos x="4" y="102"/>
                </a:cxn>
                <a:cxn ang="0">
                  <a:pos x="2" y="93"/>
                </a:cxn>
                <a:cxn ang="0">
                  <a:pos x="0" y="83"/>
                </a:cxn>
                <a:cxn ang="0">
                  <a:pos x="0" y="74"/>
                </a:cxn>
                <a:cxn ang="0">
                  <a:pos x="0" y="66"/>
                </a:cxn>
                <a:cxn ang="0">
                  <a:pos x="0" y="57"/>
                </a:cxn>
                <a:cxn ang="0">
                  <a:pos x="0" y="47"/>
                </a:cxn>
                <a:cxn ang="0">
                  <a:pos x="2" y="36"/>
                </a:cxn>
                <a:cxn ang="0">
                  <a:pos x="4" y="28"/>
                </a:cxn>
                <a:cxn ang="0">
                  <a:pos x="14" y="13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48" h="138">
                  <a:moveTo>
                    <a:pt x="27" y="0"/>
                  </a:moveTo>
                  <a:lnTo>
                    <a:pt x="38" y="13"/>
                  </a:lnTo>
                  <a:lnTo>
                    <a:pt x="44" y="30"/>
                  </a:lnTo>
                  <a:lnTo>
                    <a:pt x="46" y="40"/>
                  </a:lnTo>
                  <a:lnTo>
                    <a:pt x="48" y="49"/>
                  </a:lnTo>
                  <a:lnTo>
                    <a:pt x="48" y="61"/>
                  </a:lnTo>
                  <a:lnTo>
                    <a:pt x="48" y="70"/>
                  </a:lnTo>
                  <a:lnTo>
                    <a:pt x="44" y="78"/>
                  </a:lnTo>
                  <a:lnTo>
                    <a:pt x="42" y="87"/>
                  </a:lnTo>
                  <a:lnTo>
                    <a:pt x="38" y="97"/>
                  </a:lnTo>
                  <a:lnTo>
                    <a:pt x="36" y="106"/>
                  </a:lnTo>
                  <a:lnTo>
                    <a:pt x="27" y="123"/>
                  </a:lnTo>
                  <a:lnTo>
                    <a:pt x="16" y="138"/>
                  </a:lnTo>
                  <a:lnTo>
                    <a:pt x="12" y="129"/>
                  </a:lnTo>
                  <a:lnTo>
                    <a:pt x="10" y="119"/>
                  </a:lnTo>
                  <a:lnTo>
                    <a:pt x="6" y="110"/>
                  </a:lnTo>
                  <a:lnTo>
                    <a:pt x="4" y="102"/>
                  </a:lnTo>
                  <a:lnTo>
                    <a:pt x="2" y="93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2" y="36"/>
                  </a:lnTo>
                  <a:lnTo>
                    <a:pt x="4" y="28"/>
                  </a:lnTo>
                  <a:lnTo>
                    <a:pt x="14" y="1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76" name="Freeform 464"/>
            <p:cNvSpPr>
              <a:spLocks/>
            </p:cNvSpPr>
            <p:nvPr/>
          </p:nvSpPr>
          <p:spPr bwMode="auto">
            <a:xfrm>
              <a:off x="3825" y="2298"/>
              <a:ext cx="20" cy="4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7" y="5"/>
                </a:cxn>
                <a:cxn ang="0">
                  <a:pos x="23" y="13"/>
                </a:cxn>
                <a:cxn ang="0">
                  <a:pos x="28" y="22"/>
                </a:cxn>
                <a:cxn ang="0">
                  <a:pos x="32" y="32"/>
                </a:cxn>
                <a:cxn ang="0">
                  <a:pos x="34" y="39"/>
                </a:cxn>
                <a:cxn ang="0">
                  <a:pos x="38" y="49"/>
                </a:cxn>
                <a:cxn ang="0">
                  <a:pos x="38" y="58"/>
                </a:cxn>
                <a:cxn ang="0">
                  <a:pos x="40" y="68"/>
                </a:cxn>
                <a:cxn ang="0">
                  <a:pos x="36" y="79"/>
                </a:cxn>
                <a:cxn ang="0">
                  <a:pos x="30" y="85"/>
                </a:cxn>
                <a:cxn ang="0">
                  <a:pos x="23" y="81"/>
                </a:cxn>
                <a:cxn ang="0">
                  <a:pos x="17" y="77"/>
                </a:cxn>
                <a:cxn ang="0">
                  <a:pos x="8" y="68"/>
                </a:cxn>
                <a:cxn ang="0">
                  <a:pos x="0" y="55"/>
                </a:cxn>
                <a:cxn ang="0">
                  <a:pos x="2" y="41"/>
                </a:cxn>
                <a:cxn ang="0">
                  <a:pos x="4" y="28"/>
                </a:cxn>
                <a:cxn ang="0">
                  <a:pos x="6" y="13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40" h="85">
                  <a:moveTo>
                    <a:pt x="9" y="0"/>
                  </a:moveTo>
                  <a:lnTo>
                    <a:pt x="17" y="5"/>
                  </a:lnTo>
                  <a:lnTo>
                    <a:pt x="23" y="13"/>
                  </a:lnTo>
                  <a:lnTo>
                    <a:pt x="28" y="22"/>
                  </a:lnTo>
                  <a:lnTo>
                    <a:pt x="32" y="32"/>
                  </a:lnTo>
                  <a:lnTo>
                    <a:pt x="34" y="39"/>
                  </a:lnTo>
                  <a:lnTo>
                    <a:pt x="38" y="49"/>
                  </a:lnTo>
                  <a:lnTo>
                    <a:pt x="38" y="58"/>
                  </a:lnTo>
                  <a:lnTo>
                    <a:pt x="40" y="68"/>
                  </a:lnTo>
                  <a:lnTo>
                    <a:pt x="36" y="79"/>
                  </a:lnTo>
                  <a:lnTo>
                    <a:pt x="30" y="85"/>
                  </a:lnTo>
                  <a:lnTo>
                    <a:pt x="23" y="81"/>
                  </a:lnTo>
                  <a:lnTo>
                    <a:pt x="17" y="77"/>
                  </a:lnTo>
                  <a:lnTo>
                    <a:pt x="8" y="68"/>
                  </a:lnTo>
                  <a:lnTo>
                    <a:pt x="0" y="55"/>
                  </a:lnTo>
                  <a:lnTo>
                    <a:pt x="2" y="41"/>
                  </a:lnTo>
                  <a:lnTo>
                    <a:pt x="4" y="28"/>
                  </a:lnTo>
                  <a:lnTo>
                    <a:pt x="6" y="1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77" name="Freeform 465"/>
            <p:cNvSpPr>
              <a:spLocks/>
            </p:cNvSpPr>
            <p:nvPr/>
          </p:nvSpPr>
          <p:spPr bwMode="auto">
            <a:xfrm>
              <a:off x="4277" y="2298"/>
              <a:ext cx="21" cy="9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0" y="7"/>
                </a:cxn>
                <a:cxn ang="0">
                  <a:pos x="32" y="19"/>
                </a:cxn>
                <a:cxn ang="0">
                  <a:pos x="34" y="28"/>
                </a:cxn>
                <a:cxn ang="0">
                  <a:pos x="38" y="43"/>
                </a:cxn>
                <a:cxn ang="0">
                  <a:pos x="38" y="55"/>
                </a:cxn>
                <a:cxn ang="0">
                  <a:pos x="40" y="68"/>
                </a:cxn>
                <a:cxn ang="0">
                  <a:pos x="40" y="83"/>
                </a:cxn>
                <a:cxn ang="0">
                  <a:pos x="42" y="98"/>
                </a:cxn>
                <a:cxn ang="0">
                  <a:pos x="40" y="110"/>
                </a:cxn>
                <a:cxn ang="0">
                  <a:pos x="40" y="123"/>
                </a:cxn>
                <a:cxn ang="0">
                  <a:pos x="38" y="134"/>
                </a:cxn>
                <a:cxn ang="0">
                  <a:pos x="36" y="148"/>
                </a:cxn>
                <a:cxn ang="0">
                  <a:pos x="30" y="157"/>
                </a:cxn>
                <a:cxn ang="0">
                  <a:pos x="26" y="167"/>
                </a:cxn>
                <a:cxn ang="0">
                  <a:pos x="19" y="174"/>
                </a:cxn>
                <a:cxn ang="0">
                  <a:pos x="13" y="182"/>
                </a:cxn>
                <a:cxn ang="0">
                  <a:pos x="7" y="169"/>
                </a:cxn>
                <a:cxn ang="0">
                  <a:pos x="4" y="157"/>
                </a:cxn>
                <a:cxn ang="0">
                  <a:pos x="2" y="146"/>
                </a:cxn>
                <a:cxn ang="0">
                  <a:pos x="2" y="134"/>
                </a:cxn>
                <a:cxn ang="0">
                  <a:pos x="0" y="121"/>
                </a:cxn>
                <a:cxn ang="0">
                  <a:pos x="0" y="112"/>
                </a:cxn>
                <a:cxn ang="0">
                  <a:pos x="0" y="98"/>
                </a:cxn>
                <a:cxn ang="0">
                  <a:pos x="2" y="89"/>
                </a:cxn>
                <a:cxn ang="0">
                  <a:pos x="2" y="76"/>
                </a:cxn>
                <a:cxn ang="0">
                  <a:pos x="4" y="64"/>
                </a:cxn>
                <a:cxn ang="0">
                  <a:pos x="4" y="53"/>
                </a:cxn>
                <a:cxn ang="0">
                  <a:pos x="7" y="41"/>
                </a:cxn>
                <a:cxn ang="0">
                  <a:pos x="11" y="30"/>
                </a:cxn>
                <a:cxn ang="0">
                  <a:pos x="15" y="20"/>
                </a:cxn>
                <a:cxn ang="0">
                  <a:pos x="21" y="11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42" h="182">
                  <a:moveTo>
                    <a:pt x="28" y="0"/>
                  </a:moveTo>
                  <a:lnTo>
                    <a:pt x="30" y="7"/>
                  </a:lnTo>
                  <a:lnTo>
                    <a:pt x="32" y="19"/>
                  </a:lnTo>
                  <a:lnTo>
                    <a:pt x="34" y="28"/>
                  </a:lnTo>
                  <a:lnTo>
                    <a:pt x="38" y="43"/>
                  </a:lnTo>
                  <a:lnTo>
                    <a:pt x="38" y="55"/>
                  </a:lnTo>
                  <a:lnTo>
                    <a:pt x="40" y="68"/>
                  </a:lnTo>
                  <a:lnTo>
                    <a:pt x="40" y="83"/>
                  </a:lnTo>
                  <a:lnTo>
                    <a:pt x="42" y="98"/>
                  </a:lnTo>
                  <a:lnTo>
                    <a:pt x="40" y="110"/>
                  </a:lnTo>
                  <a:lnTo>
                    <a:pt x="40" y="123"/>
                  </a:lnTo>
                  <a:lnTo>
                    <a:pt x="38" y="134"/>
                  </a:lnTo>
                  <a:lnTo>
                    <a:pt x="36" y="148"/>
                  </a:lnTo>
                  <a:lnTo>
                    <a:pt x="30" y="157"/>
                  </a:lnTo>
                  <a:lnTo>
                    <a:pt x="26" y="167"/>
                  </a:lnTo>
                  <a:lnTo>
                    <a:pt x="19" y="174"/>
                  </a:lnTo>
                  <a:lnTo>
                    <a:pt x="13" y="182"/>
                  </a:lnTo>
                  <a:lnTo>
                    <a:pt x="7" y="169"/>
                  </a:lnTo>
                  <a:lnTo>
                    <a:pt x="4" y="157"/>
                  </a:lnTo>
                  <a:lnTo>
                    <a:pt x="2" y="146"/>
                  </a:lnTo>
                  <a:lnTo>
                    <a:pt x="2" y="134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98"/>
                  </a:lnTo>
                  <a:lnTo>
                    <a:pt x="2" y="89"/>
                  </a:lnTo>
                  <a:lnTo>
                    <a:pt x="2" y="76"/>
                  </a:lnTo>
                  <a:lnTo>
                    <a:pt x="4" y="64"/>
                  </a:lnTo>
                  <a:lnTo>
                    <a:pt x="4" y="53"/>
                  </a:lnTo>
                  <a:lnTo>
                    <a:pt x="7" y="41"/>
                  </a:lnTo>
                  <a:lnTo>
                    <a:pt x="11" y="30"/>
                  </a:lnTo>
                  <a:lnTo>
                    <a:pt x="15" y="20"/>
                  </a:lnTo>
                  <a:lnTo>
                    <a:pt x="21" y="1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78" name="Freeform 466"/>
            <p:cNvSpPr>
              <a:spLocks/>
            </p:cNvSpPr>
            <p:nvPr/>
          </p:nvSpPr>
          <p:spPr bwMode="auto">
            <a:xfrm>
              <a:off x="3613" y="2328"/>
              <a:ext cx="32" cy="8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8"/>
                </a:cxn>
                <a:cxn ang="0">
                  <a:pos x="27" y="19"/>
                </a:cxn>
                <a:cxn ang="0">
                  <a:pos x="33" y="29"/>
                </a:cxn>
                <a:cxn ang="0">
                  <a:pos x="38" y="40"/>
                </a:cxn>
                <a:cxn ang="0">
                  <a:pos x="42" y="50"/>
                </a:cxn>
                <a:cxn ang="0">
                  <a:pos x="48" y="61"/>
                </a:cxn>
                <a:cxn ang="0">
                  <a:pos x="52" y="73"/>
                </a:cxn>
                <a:cxn ang="0">
                  <a:pos x="57" y="86"/>
                </a:cxn>
                <a:cxn ang="0">
                  <a:pos x="59" y="95"/>
                </a:cxn>
                <a:cxn ang="0">
                  <a:pos x="59" y="109"/>
                </a:cxn>
                <a:cxn ang="0">
                  <a:pos x="61" y="118"/>
                </a:cxn>
                <a:cxn ang="0">
                  <a:pos x="65" y="131"/>
                </a:cxn>
                <a:cxn ang="0">
                  <a:pos x="63" y="143"/>
                </a:cxn>
                <a:cxn ang="0">
                  <a:pos x="63" y="154"/>
                </a:cxn>
                <a:cxn ang="0">
                  <a:pos x="63" y="166"/>
                </a:cxn>
                <a:cxn ang="0">
                  <a:pos x="63" y="177"/>
                </a:cxn>
                <a:cxn ang="0">
                  <a:pos x="50" y="168"/>
                </a:cxn>
                <a:cxn ang="0">
                  <a:pos x="40" y="158"/>
                </a:cxn>
                <a:cxn ang="0">
                  <a:pos x="31" y="149"/>
                </a:cxn>
                <a:cxn ang="0">
                  <a:pos x="25" y="141"/>
                </a:cxn>
                <a:cxn ang="0">
                  <a:pos x="15" y="130"/>
                </a:cxn>
                <a:cxn ang="0">
                  <a:pos x="12" y="118"/>
                </a:cxn>
                <a:cxn ang="0">
                  <a:pos x="6" y="107"/>
                </a:cxn>
                <a:cxn ang="0">
                  <a:pos x="4" y="97"/>
                </a:cxn>
                <a:cxn ang="0">
                  <a:pos x="2" y="84"/>
                </a:cxn>
                <a:cxn ang="0">
                  <a:pos x="2" y="71"/>
                </a:cxn>
                <a:cxn ang="0">
                  <a:pos x="0" y="57"/>
                </a:cxn>
                <a:cxn ang="0">
                  <a:pos x="2" y="46"/>
                </a:cxn>
                <a:cxn ang="0">
                  <a:pos x="2" y="33"/>
                </a:cxn>
                <a:cxn ang="0">
                  <a:pos x="6" y="21"/>
                </a:cxn>
                <a:cxn ang="0">
                  <a:pos x="12" y="1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65" h="177">
                  <a:moveTo>
                    <a:pt x="15" y="0"/>
                  </a:moveTo>
                  <a:lnTo>
                    <a:pt x="21" y="8"/>
                  </a:lnTo>
                  <a:lnTo>
                    <a:pt x="27" y="19"/>
                  </a:lnTo>
                  <a:lnTo>
                    <a:pt x="33" y="29"/>
                  </a:lnTo>
                  <a:lnTo>
                    <a:pt x="38" y="40"/>
                  </a:lnTo>
                  <a:lnTo>
                    <a:pt x="42" y="50"/>
                  </a:lnTo>
                  <a:lnTo>
                    <a:pt x="48" y="61"/>
                  </a:lnTo>
                  <a:lnTo>
                    <a:pt x="52" y="73"/>
                  </a:lnTo>
                  <a:lnTo>
                    <a:pt x="57" y="86"/>
                  </a:lnTo>
                  <a:lnTo>
                    <a:pt x="59" y="95"/>
                  </a:lnTo>
                  <a:lnTo>
                    <a:pt x="59" y="109"/>
                  </a:lnTo>
                  <a:lnTo>
                    <a:pt x="61" y="118"/>
                  </a:lnTo>
                  <a:lnTo>
                    <a:pt x="65" y="131"/>
                  </a:lnTo>
                  <a:lnTo>
                    <a:pt x="63" y="143"/>
                  </a:lnTo>
                  <a:lnTo>
                    <a:pt x="63" y="154"/>
                  </a:lnTo>
                  <a:lnTo>
                    <a:pt x="63" y="166"/>
                  </a:lnTo>
                  <a:lnTo>
                    <a:pt x="63" y="177"/>
                  </a:lnTo>
                  <a:lnTo>
                    <a:pt x="50" y="168"/>
                  </a:lnTo>
                  <a:lnTo>
                    <a:pt x="40" y="158"/>
                  </a:lnTo>
                  <a:lnTo>
                    <a:pt x="31" y="149"/>
                  </a:lnTo>
                  <a:lnTo>
                    <a:pt x="25" y="141"/>
                  </a:lnTo>
                  <a:lnTo>
                    <a:pt x="15" y="130"/>
                  </a:lnTo>
                  <a:lnTo>
                    <a:pt x="12" y="118"/>
                  </a:lnTo>
                  <a:lnTo>
                    <a:pt x="6" y="107"/>
                  </a:lnTo>
                  <a:lnTo>
                    <a:pt x="4" y="97"/>
                  </a:lnTo>
                  <a:lnTo>
                    <a:pt x="2" y="84"/>
                  </a:lnTo>
                  <a:lnTo>
                    <a:pt x="2" y="71"/>
                  </a:lnTo>
                  <a:lnTo>
                    <a:pt x="0" y="57"/>
                  </a:lnTo>
                  <a:lnTo>
                    <a:pt x="2" y="46"/>
                  </a:lnTo>
                  <a:lnTo>
                    <a:pt x="2" y="33"/>
                  </a:lnTo>
                  <a:lnTo>
                    <a:pt x="6" y="21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79" name="Freeform 467"/>
            <p:cNvSpPr>
              <a:spLocks/>
            </p:cNvSpPr>
            <p:nvPr/>
          </p:nvSpPr>
          <p:spPr bwMode="auto">
            <a:xfrm>
              <a:off x="3779" y="2341"/>
              <a:ext cx="27" cy="7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4" y="15"/>
                </a:cxn>
                <a:cxn ang="0">
                  <a:pos x="44" y="32"/>
                </a:cxn>
                <a:cxn ang="0">
                  <a:pos x="45" y="40"/>
                </a:cxn>
                <a:cxn ang="0">
                  <a:pos x="47" y="51"/>
                </a:cxn>
                <a:cxn ang="0">
                  <a:pos x="49" y="61"/>
                </a:cxn>
                <a:cxn ang="0">
                  <a:pos x="53" y="70"/>
                </a:cxn>
                <a:cxn ang="0">
                  <a:pos x="53" y="78"/>
                </a:cxn>
                <a:cxn ang="0">
                  <a:pos x="53" y="87"/>
                </a:cxn>
                <a:cxn ang="0">
                  <a:pos x="53" y="97"/>
                </a:cxn>
                <a:cxn ang="0">
                  <a:pos x="53" y="108"/>
                </a:cxn>
                <a:cxn ang="0">
                  <a:pos x="49" y="116"/>
                </a:cxn>
                <a:cxn ang="0">
                  <a:pos x="47" y="125"/>
                </a:cxn>
                <a:cxn ang="0">
                  <a:pos x="45" y="135"/>
                </a:cxn>
                <a:cxn ang="0">
                  <a:pos x="45" y="144"/>
                </a:cxn>
                <a:cxn ang="0">
                  <a:pos x="34" y="137"/>
                </a:cxn>
                <a:cxn ang="0">
                  <a:pos x="25" y="131"/>
                </a:cxn>
                <a:cxn ang="0">
                  <a:pos x="19" y="120"/>
                </a:cxn>
                <a:cxn ang="0">
                  <a:pos x="13" y="112"/>
                </a:cxn>
                <a:cxn ang="0">
                  <a:pos x="7" y="103"/>
                </a:cxn>
                <a:cxn ang="0">
                  <a:pos x="4" y="93"/>
                </a:cxn>
                <a:cxn ang="0">
                  <a:pos x="2" y="84"/>
                </a:cxn>
                <a:cxn ang="0">
                  <a:pos x="2" y="74"/>
                </a:cxn>
                <a:cxn ang="0">
                  <a:pos x="0" y="63"/>
                </a:cxn>
                <a:cxn ang="0">
                  <a:pos x="2" y="51"/>
                </a:cxn>
                <a:cxn ang="0">
                  <a:pos x="2" y="42"/>
                </a:cxn>
                <a:cxn ang="0">
                  <a:pos x="7" y="32"/>
                </a:cxn>
                <a:cxn ang="0">
                  <a:pos x="9" y="23"/>
                </a:cxn>
                <a:cxn ang="0">
                  <a:pos x="13" y="13"/>
                </a:cxn>
                <a:cxn ang="0">
                  <a:pos x="19" y="6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3" h="144">
                  <a:moveTo>
                    <a:pt x="25" y="0"/>
                  </a:moveTo>
                  <a:lnTo>
                    <a:pt x="34" y="15"/>
                  </a:lnTo>
                  <a:lnTo>
                    <a:pt x="44" y="32"/>
                  </a:lnTo>
                  <a:lnTo>
                    <a:pt x="45" y="40"/>
                  </a:lnTo>
                  <a:lnTo>
                    <a:pt x="47" y="51"/>
                  </a:lnTo>
                  <a:lnTo>
                    <a:pt x="49" y="61"/>
                  </a:lnTo>
                  <a:lnTo>
                    <a:pt x="53" y="70"/>
                  </a:lnTo>
                  <a:lnTo>
                    <a:pt x="53" y="78"/>
                  </a:lnTo>
                  <a:lnTo>
                    <a:pt x="53" y="87"/>
                  </a:lnTo>
                  <a:lnTo>
                    <a:pt x="53" y="97"/>
                  </a:lnTo>
                  <a:lnTo>
                    <a:pt x="53" y="108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5"/>
                  </a:lnTo>
                  <a:lnTo>
                    <a:pt x="45" y="144"/>
                  </a:lnTo>
                  <a:lnTo>
                    <a:pt x="34" y="137"/>
                  </a:lnTo>
                  <a:lnTo>
                    <a:pt x="25" y="131"/>
                  </a:lnTo>
                  <a:lnTo>
                    <a:pt x="19" y="120"/>
                  </a:lnTo>
                  <a:lnTo>
                    <a:pt x="13" y="112"/>
                  </a:lnTo>
                  <a:lnTo>
                    <a:pt x="7" y="103"/>
                  </a:lnTo>
                  <a:lnTo>
                    <a:pt x="4" y="93"/>
                  </a:lnTo>
                  <a:lnTo>
                    <a:pt x="2" y="84"/>
                  </a:lnTo>
                  <a:lnTo>
                    <a:pt x="2" y="74"/>
                  </a:lnTo>
                  <a:lnTo>
                    <a:pt x="0" y="63"/>
                  </a:lnTo>
                  <a:lnTo>
                    <a:pt x="2" y="51"/>
                  </a:lnTo>
                  <a:lnTo>
                    <a:pt x="2" y="42"/>
                  </a:lnTo>
                  <a:lnTo>
                    <a:pt x="7" y="32"/>
                  </a:lnTo>
                  <a:lnTo>
                    <a:pt x="9" y="23"/>
                  </a:lnTo>
                  <a:lnTo>
                    <a:pt x="13" y="13"/>
                  </a:lnTo>
                  <a:lnTo>
                    <a:pt x="19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80" name="Freeform 468"/>
            <p:cNvSpPr>
              <a:spLocks/>
            </p:cNvSpPr>
            <p:nvPr/>
          </p:nvSpPr>
          <p:spPr bwMode="auto">
            <a:xfrm>
              <a:off x="3888" y="2341"/>
              <a:ext cx="27" cy="6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1" y="15"/>
                </a:cxn>
                <a:cxn ang="0">
                  <a:pos x="42" y="32"/>
                </a:cxn>
                <a:cxn ang="0">
                  <a:pos x="44" y="40"/>
                </a:cxn>
                <a:cxn ang="0">
                  <a:pos x="48" y="49"/>
                </a:cxn>
                <a:cxn ang="0">
                  <a:pos x="50" y="59"/>
                </a:cxn>
                <a:cxn ang="0">
                  <a:pos x="54" y="68"/>
                </a:cxn>
                <a:cxn ang="0">
                  <a:pos x="54" y="76"/>
                </a:cxn>
                <a:cxn ang="0">
                  <a:pos x="54" y="86"/>
                </a:cxn>
                <a:cxn ang="0">
                  <a:pos x="52" y="95"/>
                </a:cxn>
                <a:cxn ang="0">
                  <a:pos x="52" y="105"/>
                </a:cxn>
                <a:cxn ang="0">
                  <a:pos x="44" y="120"/>
                </a:cxn>
                <a:cxn ang="0">
                  <a:pos x="37" y="139"/>
                </a:cxn>
                <a:cxn ang="0">
                  <a:pos x="25" y="124"/>
                </a:cxn>
                <a:cxn ang="0">
                  <a:pos x="16" y="108"/>
                </a:cxn>
                <a:cxn ang="0">
                  <a:pos x="10" y="99"/>
                </a:cxn>
                <a:cxn ang="0">
                  <a:pos x="6" y="89"/>
                </a:cxn>
                <a:cxn ang="0">
                  <a:pos x="2" y="80"/>
                </a:cxn>
                <a:cxn ang="0">
                  <a:pos x="2" y="72"/>
                </a:cxn>
                <a:cxn ang="0">
                  <a:pos x="0" y="61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2" y="30"/>
                </a:cxn>
                <a:cxn ang="0">
                  <a:pos x="8" y="13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54" h="139">
                  <a:moveTo>
                    <a:pt x="23" y="0"/>
                  </a:moveTo>
                  <a:lnTo>
                    <a:pt x="31" y="15"/>
                  </a:lnTo>
                  <a:lnTo>
                    <a:pt x="42" y="32"/>
                  </a:lnTo>
                  <a:lnTo>
                    <a:pt x="44" y="40"/>
                  </a:lnTo>
                  <a:lnTo>
                    <a:pt x="48" y="49"/>
                  </a:lnTo>
                  <a:lnTo>
                    <a:pt x="50" y="59"/>
                  </a:lnTo>
                  <a:lnTo>
                    <a:pt x="54" y="68"/>
                  </a:lnTo>
                  <a:lnTo>
                    <a:pt x="54" y="76"/>
                  </a:lnTo>
                  <a:lnTo>
                    <a:pt x="54" y="86"/>
                  </a:lnTo>
                  <a:lnTo>
                    <a:pt x="52" y="95"/>
                  </a:lnTo>
                  <a:lnTo>
                    <a:pt x="52" y="105"/>
                  </a:lnTo>
                  <a:lnTo>
                    <a:pt x="44" y="120"/>
                  </a:lnTo>
                  <a:lnTo>
                    <a:pt x="37" y="139"/>
                  </a:lnTo>
                  <a:lnTo>
                    <a:pt x="25" y="124"/>
                  </a:lnTo>
                  <a:lnTo>
                    <a:pt x="16" y="108"/>
                  </a:lnTo>
                  <a:lnTo>
                    <a:pt x="10" y="99"/>
                  </a:lnTo>
                  <a:lnTo>
                    <a:pt x="6" y="89"/>
                  </a:lnTo>
                  <a:lnTo>
                    <a:pt x="2" y="80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8" y="1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81" name="Freeform 469"/>
            <p:cNvSpPr>
              <a:spLocks/>
            </p:cNvSpPr>
            <p:nvPr/>
          </p:nvSpPr>
          <p:spPr bwMode="auto">
            <a:xfrm>
              <a:off x="4162" y="2392"/>
              <a:ext cx="19" cy="4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7" y="3"/>
                </a:cxn>
                <a:cxn ang="0">
                  <a:pos x="25" y="11"/>
                </a:cxn>
                <a:cxn ang="0">
                  <a:pos x="28" y="19"/>
                </a:cxn>
                <a:cxn ang="0">
                  <a:pos x="34" y="28"/>
                </a:cxn>
                <a:cxn ang="0">
                  <a:pos x="36" y="38"/>
                </a:cxn>
                <a:cxn ang="0">
                  <a:pos x="38" y="47"/>
                </a:cxn>
                <a:cxn ang="0">
                  <a:pos x="38" y="57"/>
                </a:cxn>
                <a:cxn ang="0">
                  <a:pos x="38" y="66"/>
                </a:cxn>
                <a:cxn ang="0">
                  <a:pos x="32" y="78"/>
                </a:cxn>
                <a:cxn ang="0">
                  <a:pos x="25" y="81"/>
                </a:cxn>
                <a:cxn ang="0">
                  <a:pos x="17" y="76"/>
                </a:cxn>
                <a:cxn ang="0">
                  <a:pos x="13" y="72"/>
                </a:cxn>
                <a:cxn ang="0">
                  <a:pos x="6" y="62"/>
                </a:cxn>
                <a:cxn ang="0">
                  <a:pos x="0" y="49"/>
                </a:cxn>
                <a:cxn ang="0">
                  <a:pos x="0" y="34"/>
                </a:cxn>
                <a:cxn ang="0">
                  <a:pos x="4" y="22"/>
                </a:cxn>
                <a:cxn ang="0">
                  <a:pos x="7" y="11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8" h="81">
                  <a:moveTo>
                    <a:pt x="13" y="0"/>
                  </a:moveTo>
                  <a:lnTo>
                    <a:pt x="17" y="3"/>
                  </a:lnTo>
                  <a:lnTo>
                    <a:pt x="25" y="11"/>
                  </a:lnTo>
                  <a:lnTo>
                    <a:pt x="28" y="19"/>
                  </a:lnTo>
                  <a:lnTo>
                    <a:pt x="34" y="28"/>
                  </a:lnTo>
                  <a:lnTo>
                    <a:pt x="36" y="38"/>
                  </a:lnTo>
                  <a:lnTo>
                    <a:pt x="38" y="47"/>
                  </a:lnTo>
                  <a:lnTo>
                    <a:pt x="38" y="57"/>
                  </a:lnTo>
                  <a:lnTo>
                    <a:pt x="38" y="66"/>
                  </a:lnTo>
                  <a:lnTo>
                    <a:pt x="32" y="78"/>
                  </a:lnTo>
                  <a:lnTo>
                    <a:pt x="25" y="81"/>
                  </a:lnTo>
                  <a:lnTo>
                    <a:pt x="17" y="76"/>
                  </a:lnTo>
                  <a:lnTo>
                    <a:pt x="13" y="72"/>
                  </a:lnTo>
                  <a:lnTo>
                    <a:pt x="6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4" y="22"/>
                  </a:lnTo>
                  <a:lnTo>
                    <a:pt x="7" y="1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82" name="Freeform 470"/>
            <p:cNvSpPr>
              <a:spLocks/>
            </p:cNvSpPr>
            <p:nvPr/>
          </p:nvSpPr>
          <p:spPr bwMode="auto">
            <a:xfrm>
              <a:off x="3726" y="2404"/>
              <a:ext cx="28" cy="6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7" y="12"/>
                </a:cxn>
                <a:cxn ang="0">
                  <a:pos x="46" y="27"/>
                </a:cxn>
                <a:cxn ang="0">
                  <a:pos x="50" y="35"/>
                </a:cxn>
                <a:cxn ang="0">
                  <a:pos x="52" y="44"/>
                </a:cxn>
                <a:cxn ang="0">
                  <a:pos x="54" y="54"/>
                </a:cxn>
                <a:cxn ang="0">
                  <a:pos x="57" y="63"/>
                </a:cxn>
                <a:cxn ang="0">
                  <a:pos x="56" y="73"/>
                </a:cxn>
                <a:cxn ang="0">
                  <a:pos x="56" y="82"/>
                </a:cxn>
                <a:cxn ang="0">
                  <a:pos x="54" y="90"/>
                </a:cxn>
                <a:cxn ang="0">
                  <a:pos x="54" y="99"/>
                </a:cxn>
                <a:cxn ang="0">
                  <a:pos x="50" y="116"/>
                </a:cxn>
                <a:cxn ang="0">
                  <a:pos x="42" y="131"/>
                </a:cxn>
                <a:cxn ang="0">
                  <a:pos x="31" y="116"/>
                </a:cxn>
                <a:cxn ang="0">
                  <a:pos x="21" y="101"/>
                </a:cxn>
                <a:cxn ang="0">
                  <a:pos x="16" y="92"/>
                </a:cxn>
                <a:cxn ang="0">
                  <a:pos x="12" y="84"/>
                </a:cxn>
                <a:cxn ang="0">
                  <a:pos x="6" y="73"/>
                </a:cxn>
                <a:cxn ang="0">
                  <a:pos x="4" y="65"/>
                </a:cxn>
                <a:cxn ang="0">
                  <a:pos x="2" y="55"/>
                </a:cxn>
                <a:cxn ang="0">
                  <a:pos x="0" y="46"/>
                </a:cxn>
                <a:cxn ang="0">
                  <a:pos x="0" y="38"/>
                </a:cxn>
                <a:cxn ang="0">
                  <a:pos x="2" y="29"/>
                </a:cxn>
                <a:cxn ang="0">
                  <a:pos x="4" y="19"/>
                </a:cxn>
                <a:cxn ang="0">
                  <a:pos x="8" y="14"/>
                </a:cxn>
                <a:cxn ang="0">
                  <a:pos x="16" y="4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7" h="131">
                  <a:moveTo>
                    <a:pt x="25" y="0"/>
                  </a:moveTo>
                  <a:lnTo>
                    <a:pt x="37" y="12"/>
                  </a:lnTo>
                  <a:lnTo>
                    <a:pt x="46" y="27"/>
                  </a:lnTo>
                  <a:lnTo>
                    <a:pt x="50" y="35"/>
                  </a:lnTo>
                  <a:lnTo>
                    <a:pt x="52" y="44"/>
                  </a:lnTo>
                  <a:lnTo>
                    <a:pt x="54" y="54"/>
                  </a:lnTo>
                  <a:lnTo>
                    <a:pt x="57" y="63"/>
                  </a:lnTo>
                  <a:lnTo>
                    <a:pt x="56" y="73"/>
                  </a:lnTo>
                  <a:lnTo>
                    <a:pt x="56" y="82"/>
                  </a:lnTo>
                  <a:lnTo>
                    <a:pt x="54" y="90"/>
                  </a:lnTo>
                  <a:lnTo>
                    <a:pt x="54" y="99"/>
                  </a:lnTo>
                  <a:lnTo>
                    <a:pt x="50" y="116"/>
                  </a:lnTo>
                  <a:lnTo>
                    <a:pt x="42" y="131"/>
                  </a:lnTo>
                  <a:lnTo>
                    <a:pt x="31" y="116"/>
                  </a:lnTo>
                  <a:lnTo>
                    <a:pt x="21" y="101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6" y="73"/>
                  </a:lnTo>
                  <a:lnTo>
                    <a:pt x="4" y="65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6" y="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83" name="Freeform 471"/>
            <p:cNvSpPr>
              <a:spLocks/>
            </p:cNvSpPr>
            <p:nvPr/>
          </p:nvSpPr>
          <p:spPr bwMode="auto">
            <a:xfrm>
              <a:off x="4243" y="2406"/>
              <a:ext cx="25" cy="7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3" y="13"/>
                </a:cxn>
                <a:cxn ang="0">
                  <a:pos x="42" y="32"/>
                </a:cxn>
                <a:cxn ang="0">
                  <a:pos x="44" y="40"/>
                </a:cxn>
                <a:cxn ang="0">
                  <a:pos x="48" y="48"/>
                </a:cxn>
                <a:cxn ang="0">
                  <a:pos x="50" y="57"/>
                </a:cxn>
                <a:cxn ang="0">
                  <a:pos x="52" y="69"/>
                </a:cxn>
                <a:cxn ang="0">
                  <a:pos x="52" y="76"/>
                </a:cxn>
                <a:cxn ang="0">
                  <a:pos x="52" y="86"/>
                </a:cxn>
                <a:cxn ang="0">
                  <a:pos x="50" y="93"/>
                </a:cxn>
                <a:cxn ang="0">
                  <a:pos x="50" y="103"/>
                </a:cxn>
                <a:cxn ang="0">
                  <a:pos x="50" y="112"/>
                </a:cxn>
                <a:cxn ang="0">
                  <a:pos x="48" y="122"/>
                </a:cxn>
                <a:cxn ang="0">
                  <a:pos x="46" y="131"/>
                </a:cxn>
                <a:cxn ang="0">
                  <a:pos x="46" y="141"/>
                </a:cxn>
                <a:cxn ang="0">
                  <a:pos x="31" y="126"/>
                </a:cxn>
                <a:cxn ang="0">
                  <a:pos x="19" y="108"/>
                </a:cxn>
                <a:cxn ang="0">
                  <a:pos x="16" y="99"/>
                </a:cxn>
                <a:cxn ang="0">
                  <a:pos x="10" y="89"/>
                </a:cxn>
                <a:cxn ang="0">
                  <a:pos x="6" y="80"/>
                </a:cxn>
                <a:cxn ang="0">
                  <a:pos x="4" y="70"/>
                </a:cxn>
                <a:cxn ang="0">
                  <a:pos x="2" y="61"/>
                </a:cxn>
                <a:cxn ang="0">
                  <a:pos x="0" y="51"/>
                </a:cxn>
                <a:cxn ang="0">
                  <a:pos x="0" y="42"/>
                </a:cxn>
                <a:cxn ang="0">
                  <a:pos x="2" y="34"/>
                </a:cxn>
                <a:cxn ang="0">
                  <a:pos x="8" y="15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52" h="141">
                  <a:moveTo>
                    <a:pt x="19" y="0"/>
                  </a:moveTo>
                  <a:lnTo>
                    <a:pt x="33" y="13"/>
                  </a:lnTo>
                  <a:lnTo>
                    <a:pt x="42" y="32"/>
                  </a:lnTo>
                  <a:lnTo>
                    <a:pt x="44" y="40"/>
                  </a:lnTo>
                  <a:lnTo>
                    <a:pt x="48" y="48"/>
                  </a:lnTo>
                  <a:lnTo>
                    <a:pt x="50" y="57"/>
                  </a:lnTo>
                  <a:lnTo>
                    <a:pt x="52" y="69"/>
                  </a:lnTo>
                  <a:lnTo>
                    <a:pt x="52" y="76"/>
                  </a:lnTo>
                  <a:lnTo>
                    <a:pt x="52" y="86"/>
                  </a:lnTo>
                  <a:lnTo>
                    <a:pt x="50" y="93"/>
                  </a:lnTo>
                  <a:lnTo>
                    <a:pt x="50" y="103"/>
                  </a:lnTo>
                  <a:lnTo>
                    <a:pt x="50" y="112"/>
                  </a:lnTo>
                  <a:lnTo>
                    <a:pt x="48" y="122"/>
                  </a:lnTo>
                  <a:lnTo>
                    <a:pt x="46" y="131"/>
                  </a:lnTo>
                  <a:lnTo>
                    <a:pt x="46" y="141"/>
                  </a:lnTo>
                  <a:lnTo>
                    <a:pt x="31" y="126"/>
                  </a:lnTo>
                  <a:lnTo>
                    <a:pt x="19" y="108"/>
                  </a:lnTo>
                  <a:lnTo>
                    <a:pt x="16" y="99"/>
                  </a:lnTo>
                  <a:lnTo>
                    <a:pt x="10" y="89"/>
                  </a:lnTo>
                  <a:lnTo>
                    <a:pt x="6" y="80"/>
                  </a:lnTo>
                  <a:lnTo>
                    <a:pt x="4" y="70"/>
                  </a:lnTo>
                  <a:lnTo>
                    <a:pt x="2" y="61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8" y="1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84" name="Freeform 472"/>
            <p:cNvSpPr>
              <a:spLocks/>
            </p:cNvSpPr>
            <p:nvPr/>
          </p:nvSpPr>
          <p:spPr bwMode="auto">
            <a:xfrm>
              <a:off x="4332" y="2406"/>
              <a:ext cx="26" cy="7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0" y="13"/>
                </a:cxn>
                <a:cxn ang="0">
                  <a:pos x="40" y="31"/>
                </a:cxn>
                <a:cxn ang="0">
                  <a:pos x="42" y="38"/>
                </a:cxn>
                <a:cxn ang="0">
                  <a:pos x="44" y="48"/>
                </a:cxn>
                <a:cxn ang="0">
                  <a:pos x="46" y="57"/>
                </a:cxn>
                <a:cxn ang="0">
                  <a:pos x="49" y="67"/>
                </a:cxn>
                <a:cxn ang="0">
                  <a:pos x="49" y="74"/>
                </a:cxn>
                <a:cxn ang="0">
                  <a:pos x="51" y="84"/>
                </a:cxn>
                <a:cxn ang="0">
                  <a:pos x="51" y="93"/>
                </a:cxn>
                <a:cxn ang="0">
                  <a:pos x="51" y="103"/>
                </a:cxn>
                <a:cxn ang="0">
                  <a:pos x="49" y="112"/>
                </a:cxn>
                <a:cxn ang="0">
                  <a:pos x="49" y="122"/>
                </a:cxn>
                <a:cxn ang="0">
                  <a:pos x="48" y="131"/>
                </a:cxn>
                <a:cxn ang="0">
                  <a:pos x="48" y="141"/>
                </a:cxn>
                <a:cxn ang="0">
                  <a:pos x="36" y="133"/>
                </a:cxn>
                <a:cxn ang="0">
                  <a:pos x="29" y="127"/>
                </a:cxn>
                <a:cxn ang="0">
                  <a:pos x="19" y="118"/>
                </a:cxn>
                <a:cxn ang="0">
                  <a:pos x="15" y="110"/>
                </a:cxn>
                <a:cxn ang="0">
                  <a:pos x="8" y="101"/>
                </a:cxn>
                <a:cxn ang="0">
                  <a:pos x="6" y="91"/>
                </a:cxn>
                <a:cxn ang="0">
                  <a:pos x="2" y="82"/>
                </a:cxn>
                <a:cxn ang="0">
                  <a:pos x="2" y="72"/>
                </a:cxn>
                <a:cxn ang="0">
                  <a:pos x="0" y="61"/>
                </a:cxn>
                <a:cxn ang="0">
                  <a:pos x="0" y="51"/>
                </a:cxn>
                <a:cxn ang="0">
                  <a:pos x="0" y="42"/>
                </a:cxn>
                <a:cxn ang="0">
                  <a:pos x="6" y="34"/>
                </a:cxn>
                <a:cxn ang="0">
                  <a:pos x="8" y="23"/>
                </a:cxn>
                <a:cxn ang="0">
                  <a:pos x="11" y="13"/>
                </a:cxn>
                <a:cxn ang="0">
                  <a:pos x="17" y="6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51" h="141">
                  <a:moveTo>
                    <a:pt x="23" y="0"/>
                  </a:moveTo>
                  <a:lnTo>
                    <a:pt x="30" y="13"/>
                  </a:lnTo>
                  <a:lnTo>
                    <a:pt x="40" y="31"/>
                  </a:lnTo>
                  <a:lnTo>
                    <a:pt x="42" y="38"/>
                  </a:lnTo>
                  <a:lnTo>
                    <a:pt x="44" y="48"/>
                  </a:lnTo>
                  <a:lnTo>
                    <a:pt x="46" y="57"/>
                  </a:lnTo>
                  <a:lnTo>
                    <a:pt x="49" y="67"/>
                  </a:lnTo>
                  <a:lnTo>
                    <a:pt x="49" y="74"/>
                  </a:lnTo>
                  <a:lnTo>
                    <a:pt x="51" y="84"/>
                  </a:lnTo>
                  <a:lnTo>
                    <a:pt x="51" y="93"/>
                  </a:lnTo>
                  <a:lnTo>
                    <a:pt x="51" y="103"/>
                  </a:lnTo>
                  <a:lnTo>
                    <a:pt x="49" y="112"/>
                  </a:lnTo>
                  <a:lnTo>
                    <a:pt x="49" y="122"/>
                  </a:lnTo>
                  <a:lnTo>
                    <a:pt x="48" y="131"/>
                  </a:lnTo>
                  <a:lnTo>
                    <a:pt x="48" y="141"/>
                  </a:lnTo>
                  <a:lnTo>
                    <a:pt x="36" y="133"/>
                  </a:lnTo>
                  <a:lnTo>
                    <a:pt x="29" y="127"/>
                  </a:lnTo>
                  <a:lnTo>
                    <a:pt x="19" y="118"/>
                  </a:lnTo>
                  <a:lnTo>
                    <a:pt x="15" y="110"/>
                  </a:lnTo>
                  <a:lnTo>
                    <a:pt x="8" y="101"/>
                  </a:lnTo>
                  <a:lnTo>
                    <a:pt x="6" y="91"/>
                  </a:lnTo>
                  <a:lnTo>
                    <a:pt x="2" y="82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8" y="23"/>
                  </a:lnTo>
                  <a:lnTo>
                    <a:pt x="11" y="13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85" name="Freeform 473"/>
            <p:cNvSpPr>
              <a:spLocks/>
            </p:cNvSpPr>
            <p:nvPr/>
          </p:nvSpPr>
          <p:spPr bwMode="auto">
            <a:xfrm>
              <a:off x="3837" y="2410"/>
              <a:ext cx="24" cy="6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13"/>
                </a:cxn>
                <a:cxn ang="0">
                  <a:pos x="42" y="28"/>
                </a:cxn>
                <a:cxn ang="0">
                  <a:pos x="42" y="38"/>
                </a:cxn>
                <a:cxn ang="0">
                  <a:pos x="44" y="47"/>
                </a:cxn>
                <a:cxn ang="0">
                  <a:pos x="45" y="57"/>
                </a:cxn>
                <a:cxn ang="0">
                  <a:pos x="47" y="66"/>
                </a:cxn>
                <a:cxn ang="0">
                  <a:pos x="42" y="83"/>
                </a:cxn>
                <a:cxn ang="0">
                  <a:pos x="38" y="100"/>
                </a:cxn>
                <a:cxn ang="0">
                  <a:pos x="26" y="114"/>
                </a:cxn>
                <a:cxn ang="0">
                  <a:pos x="11" y="127"/>
                </a:cxn>
                <a:cxn ang="0">
                  <a:pos x="7" y="110"/>
                </a:cxn>
                <a:cxn ang="0">
                  <a:pos x="5" y="95"/>
                </a:cxn>
                <a:cxn ang="0">
                  <a:pos x="0" y="78"/>
                </a:cxn>
                <a:cxn ang="0">
                  <a:pos x="0" y="61"/>
                </a:cxn>
                <a:cxn ang="0">
                  <a:pos x="0" y="43"/>
                </a:cxn>
                <a:cxn ang="0">
                  <a:pos x="5" y="26"/>
                </a:cxn>
                <a:cxn ang="0">
                  <a:pos x="11" y="13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47" h="127">
                  <a:moveTo>
                    <a:pt x="24" y="0"/>
                  </a:moveTo>
                  <a:lnTo>
                    <a:pt x="32" y="13"/>
                  </a:lnTo>
                  <a:lnTo>
                    <a:pt x="42" y="28"/>
                  </a:lnTo>
                  <a:lnTo>
                    <a:pt x="42" y="38"/>
                  </a:lnTo>
                  <a:lnTo>
                    <a:pt x="44" y="47"/>
                  </a:lnTo>
                  <a:lnTo>
                    <a:pt x="45" y="57"/>
                  </a:lnTo>
                  <a:lnTo>
                    <a:pt x="47" y="66"/>
                  </a:lnTo>
                  <a:lnTo>
                    <a:pt x="42" y="83"/>
                  </a:lnTo>
                  <a:lnTo>
                    <a:pt x="38" y="100"/>
                  </a:lnTo>
                  <a:lnTo>
                    <a:pt x="26" y="114"/>
                  </a:lnTo>
                  <a:lnTo>
                    <a:pt x="11" y="127"/>
                  </a:lnTo>
                  <a:lnTo>
                    <a:pt x="7" y="110"/>
                  </a:lnTo>
                  <a:lnTo>
                    <a:pt x="5" y="95"/>
                  </a:lnTo>
                  <a:lnTo>
                    <a:pt x="0" y="78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5" y="26"/>
                  </a:lnTo>
                  <a:lnTo>
                    <a:pt x="11" y="1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86" name="Freeform 474"/>
            <p:cNvSpPr>
              <a:spLocks/>
            </p:cNvSpPr>
            <p:nvPr/>
          </p:nvSpPr>
          <p:spPr bwMode="auto">
            <a:xfrm>
              <a:off x="3532" y="2418"/>
              <a:ext cx="26" cy="9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0" y="7"/>
                </a:cxn>
                <a:cxn ang="0">
                  <a:pos x="36" y="17"/>
                </a:cxn>
                <a:cxn ang="0">
                  <a:pos x="40" y="26"/>
                </a:cxn>
                <a:cxn ang="0">
                  <a:pos x="45" y="38"/>
                </a:cxn>
                <a:cxn ang="0">
                  <a:pos x="47" y="49"/>
                </a:cxn>
                <a:cxn ang="0">
                  <a:pos x="49" y="63"/>
                </a:cxn>
                <a:cxn ang="0">
                  <a:pos x="49" y="74"/>
                </a:cxn>
                <a:cxn ang="0">
                  <a:pos x="51" y="89"/>
                </a:cxn>
                <a:cxn ang="0">
                  <a:pos x="47" y="101"/>
                </a:cxn>
                <a:cxn ang="0">
                  <a:pos x="45" y="114"/>
                </a:cxn>
                <a:cxn ang="0">
                  <a:pos x="42" y="125"/>
                </a:cxn>
                <a:cxn ang="0">
                  <a:pos x="40" y="139"/>
                </a:cxn>
                <a:cxn ang="0">
                  <a:pos x="36" y="150"/>
                </a:cxn>
                <a:cxn ang="0">
                  <a:pos x="30" y="161"/>
                </a:cxn>
                <a:cxn ang="0">
                  <a:pos x="26" y="171"/>
                </a:cxn>
                <a:cxn ang="0">
                  <a:pos x="21" y="182"/>
                </a:cxn>
                <a:cxn ang="0">
                  <a:pos x="15" y="171"/>
                </a:cxn>
                <a:cxn ang="0">
                  <a:pos x="9" y="159"/>
                </a:cxn>
                <a:cxn ang="0">
                  <a:pos x="5" y="148"/>
                </a:cxn>
                <a:cxn ang="0">
                  <a:pos x="3" y="137"/>
                </a:cxn>
                <a:cxn ang="0">
                  <a:pos x="2" y="123"/>
                </a:cxn>
                <a:cxn ang="0">
                  <a:pos x="0" y="114"/>
                </a:cxn>
                <a:cxn ang="0">
                  <a:pos x="0" y="101"/>
                </a:cxn>
                <a:cxn ang="0">
                  <a:pos x="2" y="89"/>
                </a:cxn>
                <a:cxn ang="0">
                  <a:pos x="2" y="78"/>
                </a:cxn>
                <a:cxn ang="0">
                  <a:pos x="3" y="66"/>
                </a:cxn>
                <a:cxn ang="0">
                  <a:pos x="5" y="53"/>
                </a:cxn>
                <a:cxn ang="0">
                  <a:pos x="9" y="44"/>
                </a:cxn>
                <a:cxn ang="0">
                  <a:pos x="11" y="30"/>
                </a:cxn>
                <a:cxn ang="0">
                  <a:pos x="15" y="21"/>
                </a:cxn>
                <a:cxn ang="0">
                  <a:pos x="21" y="9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1" h="182">
                  <a:moveTo>
                    <a:pt x="26" y="0"/>
                  </a:moveTo>
                  <a:lnTo>
                    <a:pt x="30" y="7"/>
                  </a:lnTo>
                  <a:lnTo>
                    <a:pt x="36" y="17"/>
                  </a:lnTo>
                  <a:lnTo>
                    <a:pt x="40" y="26"/>
                  </a:lnTo>
                  <a:lnTo>
                    <a:pt x="45" y="38"/>
                  </a:lnTo>
                  <a:lnTo>
                    <a:pt x="47" y="49"/>
                  </a:lnTo>
                  <a:lnTo>
                    <a:pt x="49" y="63"/>
                  </a:lnTo>
                  <a:lnTo>
                    <a:pt x="49" y="74"/>
                  </a:lnTo>
                  <a:lnTo>
                    <a:pt x="51" y="89"/>
                  </a:lnTo>
                  <a:lnTo>
                    <a:pt x="47" y="101"/>
                  </a:lnTo>
                  <a:lnTo>
                    <a:pt x="45" y="114"/>
                  </a:lnTo>
                  <a:lnTo>
                    <a:pt x="42" y="125"/>
                  </a:lnTo>
                  <a:lnTo>
                    <a:pt x="40" y="139"/>
                  </a:lnTo>
                  <a:lnTo>
                    <a:pt x="36" y="150"/>
                  </a:lnTo>
                  <a:lnTo>
                    <a:pt x="30" y="161"/>
                  </a:lnTo>
                  <a:lnTo>
                    <a:pt x="26" y="171"/>
                  </a:lnTo>
                  <a:lnTo>
                    <a:pt x="21" y="182"/>
                  </a:lnTo>
                  <a:lnTo>
                    <a:pt x="15" y="171"/>
                  </a:lnTo>
                  <a:lnTo>
                    <a:pt x="9" y="159"/>
                  </a:lnTo>
                  <a:lnTo>
                    <a:pt x="5" y="148"/>
                  </a:lnTo>
                  <a:lnTo>
                    <a:pt x="3" y="137"/>
                  </a:lnTo>
                  <a:lnTo>
                    <a:pt x="2" y="123"/>
                  </a:lnTo>
                  <a:lnTo>
                    <a:pt x="0" y="114"/>
                  </a:lnTo>
                  <a:lnTo>
                    <a:pt x="0" y="101"/>
                  </a:lnTo>
                  <a:lnTo>
                    <a:pt x="2" y="89"/>
                  </a:lnTo>
                  <a:lnTo>
                    <a:pt x="2" y="78"/>
                  </a:lnTo>
                  <a:lnTo>
                    <a:pt x="3" y="66"/>
                  </a:lnTo>
                  <a:lnTo>
                    <a:pt x="5" y="53"/>
                  </a:lnTo>
                  <a:lnTo>
                    <a:pt x="9" y="44"/>
                  </a:lnTo>
                  <a:lnTo>
                    <a:pt x="11" y="30"/>
                  </a:lnTo>
                  <a:lnTo>
                    <a:pt x="15" y="21"/>
                  </a:lnTo>
                  <a:lnTo>
                    <a:pt x="21" y="9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87" name="Freeform 475"/>
            <p:cNvSpPr>
              <a:spLocks/>
            </p:cNvSpPr>
            <p:nvPr/>
          </p:nvSpPr>
          <p:spPr bwMode="auto">
            <a:xfrm>
              <a:off x="3661" y="2439"/>
              <a:ext cx="27" cy="7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" y="5"/>
                </a:cxn>
                <a:cxn ang="0">
                  <a:pos x="31" y="15"/>
                </a:cxn>
                <a:cxn ang="0">
                  <a:pos x="34" y="24"/>
                </a:cxn>
                <a:cxn ang="0">
                  <a:pos x="40" y="34"/>
                </a:cxn>
                <a:cxn ang="0">
                  <a:pos x="42" y="43"/>
                </a:cxn>
                <a:cxn ang="0">
                  <a:pos x="46" y="53"/>
                </a:cxn>
                <a:cxn ang="0">
                  <a:pos x="48" y="62"/>
                </a:cxn>
                <a:cxn ang="0">
                  <a:pos x="51" y="72"/>
                </a:cxn>
                <a:cxn ang="0">
                  <a:pos x="51" y="81"/>
                </a:cxn>
                <a:cxn ang="0">
                  <a:pos x="51" y="93"/>
                </a:cxn>
                <a:cxn ang="0">
                  <a:pos x="51" y="104"/>
                </a:cxn>
                <a:cxn ang="0">
                  <a:pos x="53" y="116"/>
                </a:cxn>
                <a:cxn ang="0">
                  <a:pos x="51" y="125"/>
                </a:cxn>
                <a:cxn ang="0">
                  <a:pos x="51" y="135"/>
                </a:cxn>
                <a:cxn ang="0">
                  <a:pos x="50" y="146"/>
                </a:cxn>
                <a:cxn ang="0">
                  <a:pos x="50" y="157"/>
                </a:cxn>
                <a:cxn ang="0">
                  <a:pos x="40" y="148"/>
                </a:cxn>
                <a:cxn ang="0">
                  <a:pos x="31" y="140"/>
                </a:cxn>
                <a:cxn ang="0">
                  <a:pos x="23" y="129"/>
                </a:cxn>
                <a:cxn ang="0">
                  <a:pos x="19" y="121"/>
                </a:cxn>
                <a:cxn ang="0">
                  <a:pos x="12" y="110"/>
                </a:cxn>
                <a:cxn ang="0">
                  <a:pos x="8" y="100"/>
                </a:cxn>
                <a:cxn ang="0">
                  <a:pos x="4" y="91"/>
                </a:cxn>
                <a:cxn ang="0">
                  <a:pos x="4" y="81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7"/>
                </a:cxn>
                <a:cxn ang="0">
                  <a:pos x="4" y="38"/>
                </a:cxn>
                <a:cxn ang="0">
                  <a:pos x="6" y="26"/>
                </a:cxn>
                <a:cxn ang="0">
                  <a:pos x="8" y="17"/>
                </a:cxn>
                <a:cxn ang="0">
                  <a:pos x="13" y="7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53" h="157">
                  <a:moveTo>
                    <a:pt x="19" y="0"/>
                  </a:moveTo>
                  <a:lnTo>
                    <a:pt x="25" y="5"/>
                  </a:lnTo>
                  <a:lnTo>
                    <a:pt x="31" y="15"/>
                  </a:lnTo>
                  <a:lnTo>
                    <a:pt x="34" y="24"/>
                  </a:lnTo>
                  <a:lnTo>
                    <a:pt x="40" y="34"/>
                  </a:lnTo>
                  <a:lnTo>
                    <a:pt x="42" y="43"/>
                  </a:lnTo>
                  <a:lnTo>
                    <a:pt x="46" y="53"/>
                  </a:lnTo>
                  <a:lnTo>
                    <a:pt x="48" y="62"/>
                  </a:lnTo>
                  <a:lnTo>
                    <a:pt x="51" y="72"/>
                  </a:lnTo>
                  <a:lnTo>
                    <a:pt x="51" y="81"/>
                  </a:lnTo>
                  <a:lnTo>
                    <a:pt x="51" y="93"/>
                  </a:lnTo>
                  <a:lnTo>
                    <a:pt x="51" y="104"/>
                  </a:lnTo>
                  <a:lnTo>
                    <a:pt x="53" y="116"/>
                  </a:lnTo>
                  <a:lnTo>
                    <a:pt x="51" y="125"/>
                  </a:lnTo>
                  <a:lnTo>
                    <a:pt x="51" y="135"/>
                  </a:lnTo>
                  <a:lnTo>
                    <a:pt x="50" y="146"/>
                  </a:lnTo>
                  <a:lnTo>
                    <a:pt x="50" y="157"/>
                  </a:lnTo>
                  <a:lnTo>
                    <a:pt x="40" y="148"/>
                  </a:lnTo>
                  <a:lnTo>
                    <a:pt x="31" y="140"/>
                  </a:lnTo>
                  <a:lnTo>
                    <a:pt x="23" y="129"/>
                  </a:lnTo>
                  <a:lnTo>
                    <a:pt x="19" y="121"/>
                  </a:lnTo>
                  <a:lnTo>
                    <a:pt x="12" y="110"/>
                  </a:lnTo>
                  <a:lnTo>
                    <a:pt x="8" y="100"/>
                  </a:lnTo>
                  <a:lnTo>
                    <a:pt x="4" y="91"/>
                  </a:lnTo>
                  <a:lnTo>
                    <a:pt x="4" y="81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6" y="26"/>
                  </a:lnTo>
                  <a:lnTo>
                    <a:pt x="8" y="17"/>
                  </a:lnTo>
                  <a:lnTo>
                    <a:pt x="13" y="7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88" name="Freeform 476"/>
            <p:cNvSpPr>
              <a:spLocks/>
            </p:cNvSpPr>
            <p:nvPr/>
          </p:nvSpPr>
          <p:spPr bwMode="auto">
            <a:xfrm>
              <a:off x="4137" y="2457"/>
              <a:ext cx="25" cy="8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1" y="15"/>
                </a:cxn>
                <a:cxn ang="0">
                  <a:pos x="38" y="34"/>
                </a:cxn>
                <a:cxn ang="0">
                  <a:pos x="40" y="43"/>
                </a:cxn>
                <a:cxn ang="0">
                  <a:pos x="44" y="53"/>
                </a:cxn>
                <a:cxn ang="0">
                  <a:pos x="46" y="62"/>
                </a:cxn>
                <a:cxn ang="0">
                  <a:pos x="48" y="74"/>
                </a:cxn>
                <a:cxn ang="0">
                  <a:pos x="48" y="83"/>
                </a:cxn>
                <a:cxn ang="0">
                  <a:pos x="48" y="93"/>
                </a:cxn>
                <a:cxn ang="0">
                  <a:pos x="48" y="104"/>
                </a:cxn>
                <a:cxn ang="0">
                  <a:pos x="50" y="116"/>
                </a:cxn>
                <a:cxn ang="0">
                  <a:pos x="50" y="127"/>
                </a:cxn>
                <a:cxn ang="0">
                  <a:pos x="50" y="137"/>
                </a:cxn>
                <a:cxn ang="0">
                  <a:pos x="50" y="148"/>
                </a:cxn>
                <a:cxn ang="0">
                  <a:pos x="50" y="159"/>
                </a:cxn>
                <a:cxn ang="0">
                  <a:pos x="38" y="159"/>
                </a:cxn>
                <a:cxn ang="0">
                  <a:pos x="27" y="159"/>
                </a:cxn>
                <a:cxn ang="0">
                  <a:pos x="21" y="150"/>
                </a:cxn>
                <a:cxn ang="0">
                  <a:pos x="17" y="138"/>
                </a:cxn>
                <a:cxn ang="0">
                  <a:pos x="12" y="129"/>
                </a:cxn>
                <a:cxn ang="0">
                  <a:pos x="10" y="119"/>
                </a:cxn>
                <a:cxn ang="0">
                  <a:pos x="6" y="108"/>
                </a:cxn>
                <a:cxn ang="0">
                  <a:pos x="4" y="99"/>
                </a:cxn>
                <a:cxn ang="0">
                  <a:pos x="0" y="87"/>
                </a:cxn>
                <a:cxn ang="0">
                  <a:pos x="0" y="78"/>
                </a:cxn>
                <a:cxn ang="0">
                  <a:pos x="0" y="66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2" y="36"/>
                </a:cxn>
                <a:cxn ang="0">
                  <a:pos x="4" y="24"/>
                </a:cxn>
                <a:cxn ang="0">
                  <a:pos x="10" y="15"/>
                </a:cxn>
                <a:cxn ang="0">
                  <a:pos x="12" y="7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50" h="159">
                  <a:moveTo>
                    <a:pt x="21" y="0"/>
                  </a:moveTo>
                  <a:lnTo>
                    <a:pt x="31" y="15"/>
                  </a:lnTo>
                  <a:lnTo>
                    <a:pt x="38" y="34"/>
                  </a:lnTo>
                  <a:lnTo>
                    <a:pt x="40" y="43"/>
                  </a:lnTo>
                  <a:lnTo>
                    <a:pt x="44" y="53"/>
                  </a:lnTo>
                  <a:lnTo>
                    <a:pt x="46" y="62"/>
                  </a:lnTo>
                  <a:lnTo>
                    <a:pt x="48" y="74"/>
                  </a:lnTo>
                  <a:lnTo>
                    <a:pt x="48" y="83"/>
                  </a:lnTo>
                  <a:lnTo>
                    <a:pt x="48" y="93"/>
                  </a:lnTo>
                  <a:lnTo>
                    <a:pt x="48" y="104"/>
                  </a:lnTo>
                  <a:lnTo>
                    <a:pt x="50" y="116"/>
                  </a:lnTo>
                  <a:lnTo>
                    <a:pt x="50" y="127"/>
                  </a:lnTo>
                  <a:lnTo>
                    <a:pt x="50" y="137"/>
                  </a:lnTo>
                  <a:lnTo>
                    <a:pt x="50" y="148"/>
                  </a:lnTo>
                  <a:lnTo>
                    <a:pt x="50" y="159"/>
                  </a:lnTo>
                  <a:lnTo>
                    <a:pt x="38" y="159"/>
                  </a:lnTo>
                  <a:lnTo>
                    <a:pt x="27" y="159"/>
                  </a:lnTo>
                  <a:lnTo>
                    <a:pt x="21" y="150"/>
                  </a:lnTo>
                  <a:lnTo>
                    <a:pt x="17" y="138"/>
                  </a:lnTo>
                  <a:lnTo>
                    <a:pt x="12" y="129"/>
                  </a:lnTo>
                  <a:lnTo>
                    <a:pt x="10" y="119"/>
                  </a:lnTo>
                  <a:lnTo>
                    <a:pt x="6" y="108"/>
                  </a:lnTo>
                  <a:lnTo>
                    <a:pt x="4" y="99"/>
                  </a:lnTo>
                  <a:lnTo>
                    <a:pt x="0" y="87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4" y="24"/>
                  </a:lnTo>
                  <a:lnTo>
                    <a:pt x="10" y="15"/>
                  </a:lnTo>
                  <a:lnTo>
                    <a:pt x="12" y="7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89" name="Freeform 477"/>
            <p:cNvSpPr>
              <a:spLocks/>
            </p:cNvSpPr>
            <p:nvPr/>
          </p:nvSpPr>
          <p:spPr bwMode="auto">
            <a:xfrm>
              <a:off x="3768" y="2478"/>
              <a:ext cx="32" cy="8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3" y="5"/>
                </a:cxn>
                <a:cxn ang="0">
                  <a:pos x="27" y="17"/>
                </a:cxn>
                <a:cxn ang="0">
                  <a:pos x="32" y="26"/>
                </a:cxn>
                <a:cxn ang="0">
                  <a:pos x="38" y="36"/>
                </a:cxn>
                <a:cxn ang="0">
                  <a:pos x="44" y="45"/>
                </a:cxn>
                <a:cxn ang="0">
                  <a:pos x="48" y="57"/>
                </a:cxn>
                <a:cxn ang="0">
                  <a:pos x="53" y="68"/>
                </a:cxn>
                <a:cxn ang="0">
                  <a:pos x="57" y="81"/>
                </a:cxn>
                <a:cxn ang="0">
                  <a:pos x="59" y="91"/>
                </a:cxn>
                <a:cxn ang="0">
                  <a:pos x="63" y="104"/>
                </a:cxn>
                <a:cxn ang="0">
                  <a:pos x="63" y="114"/>
                </a:cxn>
                <a:cxn ang="0">
                  <a:pos x="65" y="127"/>
                </a:cxn>
                <a:cxn ang="0">
                  <a:pos x="61" y="136"/>
                </a:cxn>
                <a:cxn ang="0">
                  <a:pos x="57" y="148"/>
                </a:cxn>
                <a:cxn ang="0">
                  <a:pos x="53" y="157"/>
                </a:cxn>
                <a:cxn ang="0">
                  <a:pos x="48" y="169"/>
                </a:cxn>
                <a:cxn ang="0">
                  <a:pos x="38" y="159"/>
                </a:cxn>
                <a:cxn ang="0">
                  <a:pos x="32" y="150"/>
                </a:cxn>
                <a:cxn ang="0">
                  <a:pos x="25" y="140"/>
                </a:cxn>
                <a:cxn ang="0">
                  <a:pos x="21" y="131"/>
                </a:cxn>
                <a:cxn ang="0">
                  <a:pos x="13" y="119"/>
                </a:cxn>
                <a:cxn ang="0">
                  <a:pos x="11" y="110"/>
                </a:cxn>
                <a:cxn ang="0">
                  <a:pos x="6" y="98"/>
                </a:cxn>
                <a:cxn ang="0">
                  <a:pos x="6" y="89"/>
                </a:cxn>
                <a:cxn ang="0">
                  <a:pos x="2" y="76"/>
                </a:cxn>
                <a:cxn ang="0">
                  <a:pos x="0" y="64"/>
                </a:cxn>
                <a:cxn ang="0">
                  <a:pos x="0" y="53"/>
                </a:cxn>
                <a:cxn ang="0">
                  <a:pos x="2" y="41"/>
                </a:cxn>
                <a:cxn ang="0">
                  <a:pos x="4" y="30"/>
                </a:cxn>
                <a:cxn ang="0">
                  <a:pos x="8" y="19"/>
                </a:cxn>
                <a:cxn ang="0">
                  <a:pos x="11" y="9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65" h="169">
                  <a:moveTo>
                    <a:pt x="19" y="0"/>
                  </a:moveTo>
                  <a:lnTo>
                    <a:pt x="23" y="5"/>
                  </a:lnTo>
                  <a:lnTo>
                    <a:pt x="27" y="17"/>
                  </a:lnTo>
                  <a:lnTo>
                    <a:pt x="32" y="26"/>
                  </a:lnTo>
                  <a:lnTo>
                    <a:pt x="38" y="36"/>
                  </a:lnTo>
                  <a:lnTo>
                    <a:pt x="44" y="45"/>
                  </a:lnTo>
                  <a:lnTo>
                    <a:pt x="48" y="57"/>
                  </a:lnTo>
                  <a:lnTo>
                    <a:pt x="53" y="68"/>
                  </a:lnTo>
                  <a:lnTo>
                    <a:pt x="57" y="81"/>
                  </a:lnTo>
                  <a:lnTo>
                    <a:pt x="59" y="91"/>
                  </a:lnTo>
                  <a:lnTo>
                    <a:pt x="63" y="104"/>
                  </a:lnTo>
                  <a:lnTo>
                    <a:pt x="63" y="114"/>
                  </a:lnTo>
                  <a:lnTo>
                    <a:pt x="65" y="127"/>
                  </a:lnTo>
                  <a:lnTo>
                    <a:pt x="61" y="136"/>
                  </a:lnTo>
                  <a:lnTo>
                    <a:pt x="57" y="148"/>
                  </a:lnTo>
                  <a:lnTo>
                    <a:pt x="53" y="157"/>
                  </a:lnTo>
                  <a:lnTo>
                    <a:pt x="48" y="169"/>
                  </a:lnTo>
                  <a:lnTo>
                    <a:pt x="38" y="159"/>
                  </a:lnTo>
                  <a:lnTo>
                    <a:pt x="32" y="150"/>
                  </a:lnTo>
                  <a:lnTo>
                    <a:pt x="25" y="140"/>
                  </a:lnTo>
                  <a:lnTo>
                    <a:pt x="21" y="131"/>
                  </a:lnTo>
                  <a:lnTo>
                    <a:pt x="13" y="119"/>
                  </a:lnTo>
                  <a:lnTo>
                    <a:pt x="11" y="110"/>
                  </a:lnTo>
                  <a:lnTo>
                    <a:pt x="6" y="98"/>
                  </a:lnTo>
                  <a:lnTo>
                    <a:pt x="6" y="89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2" y="41"/>
                  </a:lnTo>
                  <a:lnTo>
                    <a:pt x="4" y="30"/>
                  </a:lnTo>
                  <a:lnTo>
                    <a:pt x="8" y="19"/>
                  </a:lnTo>
                  <a:lnTo>
                    <a:pt x="11" y="9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90" name="Freeform 478"/>
            <p:cNvSpPr>
              <a:spLocks/>
            </p:cNvSpPr>
            <p:nvPr/>
          </p:nvSpPr>
          <p:spPr bwMode="auto">
            <a:xfrm>
              <a:off x="4277" y="2481"/>
              <a:ext cx="24" cy="7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8" y="8"/>
                </a:cxn>
                <a:cxn ang="0">
                  <a:pos x="42" y="17"/>
                </a:cxn>
                <a:cxn ang="0">
                  <a:pos x="43" y="27"/>
                </a:cxn>
                <a:cxn ang="0">
                  <a:pos x="47" y="38"/>
                </a:cxn>
                <a:cxn ang="0">
                  <a:pos x="47" y="50"/>
                </a:cxn>
                <a:cxn ang="0">
                  <a:pos x="47" y="63"/>
                </a:cxn>
                <a:cxn ang="0">
                  <a:pos x="47" y="76"/>
                </a:cxn>
                <a:cxn ang="0">
                  <a:pos x="47" y="91"/>
                </a:cxn>
                <a:cxn ang="0">
                  <a:pos x="43" y="103"/>
                </a:cxn>
                <a:cxn ang="0">
                  <a:pos x="40" y="114"/>
                </a:cxn>
                <a:cxn ang="0">
                  <a:pos x="36" y="124"/>
                </a:cxn>
                <a:cxn ang="0">
                  <a:pos x="32" y="135"/>
                </a:cxn>
                <a:cxn ang="0">
                  <a:pos x="26" y="143"/>
                </a:cxn>
                <a:cxn ang="0">
                  <a:pos x="21" y="148"/>
                </a:cxn>
                <a:cxn ang="0">
                  <a:pos x="13" y="154"/>
                </a:cxn>
                <a:cxn ang="0">
                  <a:pos x="5" y="158"/>
                </a:cxn>
                <a:cxn ang="0">
                  <a:pos x="4" y="147"/>
                </a:cxn>
                <a:cxn ang="0">
                  <a:pos x="2" y="137"/>
                </a:cxn>
                <a:cxn ang="0">
                  <a:pos x="0" y="126"/>
                </a:cxn>
                <a:cxn ang="0">
                  <a:pos x="0" y="116"/>
                </a:cxn>
                <a:cxn ang="0">
                  <a:pos x="0" y="107"/>
                </a:cxn>
                <a:cxn ang="0">
                  <a:pos x="0" y="97"/>
                </a:cxn>
                <a:cxn ang="0">
                  <a:pos x="2" y="88"/>
                </a:cxn>
                <a:cxn ang="0">
                  <a:pos x="4" y="78"/>
                </a:cxn>
                <a:cxn ang="0">
                  <a:pos x="4" y="69"/>
                </a:cxn>
                <a:cxn ang="0">
                  <a:pos x="7" y="57"/>
                </a:cxn>
                <a:cxn ang="0">
                  <a:pos x="11" y="48"/>
                </a:cxn>
                <a:cxn ang="0">
                  <a:pos x="15" y="38"/>
                </a:cxn>
                <a:cxn ang="0">
                  <a:pos x="19" y="29"/>
                </a:cxn>
                <a:cxn ang="0">
                  <a:pos x="24" y="19"/>
                </a:cxn>
                <a:cxn ang="0">
                  <a:pos x="28" y="10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47" h="158">
                  <a:moveTo>
                    <a:pt x="36" y="0"/>
                  </a:moveTo>
                  <a:lnTo>
                    <a:pt x="38" y="8"/>
                  </a:lnTo>
                  <a:lnTo>
                    <a:pt x="42" y="17"/>
                  </a:lnTo>
                  <a:lnTo>
                    <a:pt x="43" y="27"/>
                  </a:lnTo>
                  <a:lnTo>
                    <a:pt x="47" y="38"/>
                  </a:lnTo>
                  <a:lnTo>
                    <a:pt x="47" y="50"/>
                  </a:lnTo>
                  <a:lnTo>
                    <a:pt x="47" y="63"/>
                  </a:lnTo>
                  <a:lnTo>
                    <a:pt x="47" y="76"/>
                  </a:lnTo>
                  <a:lnTo>
                    <a:pt x="47" y="91"/>
                  </a:lnTo>
                  <a:lnTo>
                    <a:pt x="43" y="103"/>
                  </a:lnTo>
                  <a:lnTo>
                    <a:pt x="40" y="114"/>
                  </a:lnTo>
                  <a:lnTo>
                    <a:pt x="36" y="124"/>
                  </a:lnTo>
                  <a:lnTo>
                    <a:pt x="32" y="135"/>
                  </a:lnTo>
                  <a:lnTo>
                    <a:pt x="26" y="143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5" y="158"/>
                  </a:lnTo>
                  <a:lnTo>
                    <a:pt x="4" y="147"/>
                  </a:lnTo>
                  <a:lnTo>
                    <a:pt x="2" y="137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0" y="97"/>
                  </a:lnTo>
                  <a:lnTo>
                    <a:pt x="2" y="88"/>
                  </a:lnTo>
                  <a:lnTo>
                    <a:pt x="4" y="78"/>
                  </a:lnTo>
                  <a:lnTo>
                    <a:pt x="4" y="69"/>
                  </a:lnTo>
                  <a:lnTo>
                    <a:pt x="7" y="57"/>
                  </a:lnTo>
                  <a:lnTo>
                    <a:pt x="11" y="48"/>
                  </a:lnTo>
                  <a:lnTo>
                    <a:pt x="15" y="38"/>
                  </a:lnTo>
                  <a:lnTo>
                    <a:pt x="19" y="29"/>
                  </a:lnTo>
                  <a:lnTo>
                    <a:pt x="24" y="19"/>
                  </a:lnTo>
                  <a:lnTo>
                    <a:pt x="28" y="1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91" name="Freeform 479"/>
            <p:cNvSpPr>
              <a:spLocks/>
            </p:cNvSpPr>
            <p:nvPr/>
          </p:nvSpPr>
          <p:spPr bwMode="auto">
            <a:xfrm>
              <a:off x="4199" y="2493"/>
              <a:ext cx="28" cy="7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2" y="15"/>
                </a:cxn>
                <a:cxn ang="0">
                  <a:pos x="42" y="32"/>
                </a:cxn>
                <a:cxn ang="0">
                  <a:pos x="46" y="42"/>
                </a:cxn>
                <a:cxn ang="0">
                  <a:pos x="47" y="49"/>
                </a:cxn>
                <a:cxn ang="0">
                  <a:pos x="51" y="59"/>
                </a:cxn>
                <a:cxn ang="0">
                  <a:pos x="55" y="68"/>
                </a:cxn>
                <a:cxn ang="0">
                  <a:pos x="55" y="78"/>
                </a:cxn>
                <a:cxn ang="0">
                  <a:pos x="55" y="87"/>
                </a:cxn>
                <a:cxn ang="0">
                  <a:pos x="53" y="95"/>
                </a:cxn>
                <a:cxn ang="0">
                  <a:pos x="53" y="104"/>
                </a:cxn>
                <a:cxn ang="0">
                  <a:pos x="46" y="122"/>
                </a:cxn>
                <a:cxn ang="0">
                  <a:pos x="36" y="139"/>
                </a:cxn>
                <a:cxn ang="0">
                  <a:pos x="28" y="123"/>
                </a:cxn>
                <a:cxn ang="0">
                  <a:pos x="21" y="106"/>
                </a:cxn>
                <a:cxn ang="0">
                  <a:pos x="15" y="97"/>
                </a:cxn>
                <a:cxn ang="0">
                  <a:pos x="11" y="87"/>
                </a:cxn>
                <a:cxn ang="0">
                  <a:pos x="8" y="78"/>
                </a:cxn>
                <a:cxn ang="0">
                  <a:pos x="6" y="68"/>
                </a:cxn>
                <a:cxn ang="0">
                  <a:pos x="2" y="59"/>
                </a:cxn>
                <a:cxn ang="0">
                  <a:pos x="0" y="49"/>
                </a:cxn>
                <a:cxn ang="0">
                  <a:pos x="0" y="40"/>
                </a:cxn>
                <a:cxn ang="0">
                  <a:pos x="2" y="32"/>
                </a:cxn>
                <a:cxn ang="0">
                  <a:pos x="2" y="21"/>
                </a:cxn>
                <a:cxn ang="0">
                  <a:pos x="8" y="13"/>
                </a:cxn>
                <a:cxn ang="0">
                  <a:pos x="13" y="6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55" h="139">
                  <a:moveTo>
                    <a:pt x="23" y="0"/>
                  </a:moveTo>
                  <a:lnTo>
                    <a:pt x="32" y="15"/>
                  </a:lnTo>
                  <a:lnTo>
                    <a:pt x="42" y="32"/>
                  </a:lnTo>
                  <a:lnTo>
                    <a:pt x="46" y="42"/>
                  </a:lnTo>
                  <a:lnTo>
                    <a:pt x="47" y="49"/>
                  </a:lnTo>
                  <a:lnTo>
                    <a:pt x="51" y="59"/>
                  </a:lnTo>
                  <a:lnTo>
                    <a:pt x="55" y="68"/>
                  </a:lnTo>
                  <a:lnTo>
                    <a:pt x="55" y="78"/>
                  </a:lnTo>
                  <a:lnTo>
                    <a:pt x="55" y="87"/>
                  </a:lnTo>
                  <a:lnTo>
                    <a:pt x="53" y="95"/>
                  </a:lnTo>
                  <a:lnTo>
                    <a:pt x="53" y="104"/>
                  </a:lnTo>
                  <a:lnTo>
                    <a:pt x="46" y="122"/>
                  </a:lnTo>
                  <a:lnTo>
                    <a:pt x="36" y="139"/>
                  </a:lnTo>
                  <a:lnTo>
                    <a:pt x="28" y="123"/>
                  </a:lnTo>
                  <a:lnTo>
                    <a:pt x="21" y="106"/>
                  </a:lnTo>
                  <a:lnTo>
                    <a:pt x="15" y="97"/>
                  </a:lnTo>
                  <a:lnTo>
                    <a:pt x="11" y="87"/>
                  </a:lnTo>
                  <a:lnTo>
                    <a:pt x="8" y="78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2" y="21"/>
                  </a:lnTo>
                  <a:lnTo>
                    <a:pt x="8" y="13"/>
                  </a:lnTo>
                  <a:lnTo>
                    <a:pt x="13" y="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92" name="Freeform 480"/>
            <p:cNvSpPr>
              <a:spLocks/>
            </p:cNvSpPr>
            <p:nvPr/>
          </p:nvSpPr>
          <p:spPr bwMode="auto">
            <a:xfrm>
              <a:off x="4095" y="2503"/>
              <a:ext cx="25" cy="7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6" y="13"/>
                </a:cxn>
                <a:cxn ang="0">
                  <a:pos x="43" y="32"/>
                </a:cxn>
                <a:cxn ang="0">
                  <a:pos x="45" y="42"/>
                </a:cxn>
                <a:cxn ang="0">
                  <a:pos x="47" y="51"/>
                </a:cxn>
                <a:cxn ang="0">
                  <a:pos x="47" y="61"/>
                </a:cxn>
                <a:cxn ang="0">
                  <a:pos x="49" y="70"/>
                </a:cxn>
                <a:cxn ang="0">
                  <a:pos x="47" y="80"/>
                </a:cxn>
                <a:cxn ang="0">
                  <a:pos x="47" y="89"/>
                </a:cxn>
                <a:cxn ang="0">
                  <a:pos x="47" y="99"/>
                </a:cxn>
                <a:cxn ang="0">
                  <a:pos x="45" y="108"/>
                </a:cxn>
                <a:cxn ang="0">
                  <a:pos x="42" y="116"/>
                </a:cxn>
                <a:cxn ang="0">
                  <a:pos x="38" y="127"/>
                </a:cxn>
                <a:cxn ang="0">
                  <a:pos x="34" y="135"/>
                </a:cxn>
                <a:cxn ang="0">
                  <a:pos x="30" y="144"/>
                </a:cxn>
                <a:cxn ang="0">
                  <a:pos x="15" y="127"/>
                </a:cxn>
                <a:cxn ang="0">
                  <a:pos x="5" y="112"/>
                </a:cxn>
                <a:cxn ang="0">
                  <a:pos x="2" y="103"/>
                </a:cxn>
                <a:cxn ang="0">
                  <a:pos x="0" y="93"/>
                </a:cxn>
                <a:cxn ang="0">
                  <a:pos x="0" y="82"/>
                </a:cxn>
                <a:cxn ang="0">
                  <a:pos x="0" y="74"/>
                </a:cxn>
                <a:cxn ang="0">
                  <a:pos x="0" y="63"/>
                </a:cxn>
                <a:cxn ang="0">
                  <a:pos x="0" y="53"/>
                </a:cxn>
                <a:cxn ang="0">
                  <a:pos x="2" y="44"/>
                </a:cxn>
                <a:cxn ang="0">
                  <a:pos x="5" y="34"/>
                </a:cxn>
                <a:cxn ang="0">
                  <a:pos x="9" y="25"/>
                </a:cxn>
                <a:cxn ang="0">
                  <a:pos x="13" y="13"/>
                </a:cxn>
                <a:cxn ang="0">
                  <a:pos x="19" y="6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49" h="144">
                  <a:moveTo>
                    <a:pt x="26" y="0"/>
                  </a:moveTo>
                  <a:lnTo>
                    <a:pt x="36" y="13"/>
                  </a:lnTo>
                  <a:lnTo>
                    <a:pt x="43" y="32"/>
                  </a:lnTo>
                  <a:lnTo>
                    <a:pt x="45" y="42"/>
                  </a:lnTo>
                  <a:lnTo>
                    <a:pt x="47" y="51"/>
                  </a:lnTo>
                  <a:lnTo>
                    <a:pt x="47" y="61"/>
                  </a:lnTo>
                  <a:lnTo>
                    <a:pt x="49" y="70"/>
                  </a:lnTo>
                  <a:lnTo>
                    <a:pt x="47" y="80"/>
                  </a:lnTo>
                  <a:lnTo>
                    <a:pt x="47" y="89"/>
                  </a:lnTo>
                  <a:lnTo>
                    <a:pt x="47" y="99"/>
                  </a:lnTo>
                  <a:lnTo>
                    <a:pt x="45" y="108"/>
                  </a:lnTo>
                  <a:lnTo>
                    <a:pt x="42" y="116"/>
                  </a:lnTo>
                  <a:lnTo>
                    <a:pt x="38" y="127"/>
                  </a:lnTo>
                  <a:lnTo>
                    <a:pt x="34" y="135"/>
                  </a:lnTo>
                  <a:lnTo>
                    <a:pt x="30" y="144"/>
                  </a:lnTo>
                  <a:lnTo>
                    <a:pt x="15" y="127"/>
                  </a:lnTo>
                  <a:lnTo>
                    <a:pt x="5" y="112"/>
                  </a:lnTo>
                  <a:lnTo>
                    <a:pt x="2" y="103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2" y="44"/>
                  </a:lnTo>
                  <a:lnTo>
                    <a:pt x="5" y="34"/>
                  </a:lnTo>
                  <a:lnTo>
                    <a:pt x="9" y="25"/>
                  </a:lnTo>
                  <a:lnTo>
                    <a:pt x="13" y="13"/>
                  </a:lnTo>
                  <a:lnTo>
                    <a:pt x="19" y="6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93" name="Freeform 481"/>
            <p:cNvSpPr>
              <a:spLocks/>
            </p:cNvSpPr>
            <p:nvPr/>
          </p:nvSpPr>
          <p:spPr bwMode="auto">
            <a:xfrm>
              <a:off x="3639" y="2524"/>
              <a:ext cx="29" cy="6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9" y="13"/>
                </a:cxn>
                <a:cxn ang="0">
                  <a:pos x="40" y="28"/>
                </a:cxn>
                <a:cxn ang="0">
                  <a:pos x="50" y="42"/>
                </a:cxn>
                <a:cxn ang="0">
                  <a:pos x="57" y="59"/>
                </a:cxn>
                <a:cxn ang="0">
                  <a:pos x="57" y="74"/>
                </a:cxn>
                <a:cxn ang="0">
                  <a:pos x="56" y="89"/>
                </a:cxn>
                <a:cxn ang="0">
                  <a:pos x="48" y="104"/>
                </a:cxn>
                <a:cxn ang="0">
                  <a:pos x="35" y="119"/>
                </a:cxn>
                <a:cxn ang="0">
                  <a:pos x="25" y="108"/>
                </a:cxn>
                <a:cxn ang="0">
                  <a:pos x="18" y="95"/>
                </a:cxn>
                <a:cxn ang="0">
                  <a:pos x="8" y="78"/>
                </a:cxn>
                <a:cxn ang="0">
                  <a:pos x="4" y="62"/>
                </a:cxn>
                <a:cxn ang="0">
                  <a:pos x="0" y="51"/>
                </a:cxn>
                <a:cxn ang="0">
                  <a:pos x="0" y="42"/>
                </a:cxn>
                <a:cxn ang="0">
                  <a:pos x="0" y="34"/>
                </a:cxn>
                <a:cxn ang="0">
                  <a:pos x="2" y="26"/>
                </a:cxn>
                <a:cxn ang="0">
                  <a:pos x="6" y="11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57" h="119">
                  <a:moveTo>
                    <a:pt x="18" y="0"/>
                  </a:moveTo>
                  <a:lnTo>
                    <a:pt x="29" y="13"/>
                  </a:lnTo>
                  <a:lnTo>
                    <a:pt x="40" y="28"/>
                  </a:lnTo>
                  <a:lnTo>
                    <a:pt x="50" y="42"/>
                  </a:lnTo>
                  <a:lnTo>
                    <a:pt x="57" y="59"/>
                  </a:lnTo>
                  <a:lnTo>
                    <a:pt x="57" y="74"/>
                  </a:lnTo>
                  <a:lnTo>
                    <a:pt x="56" y="89"/>
                  </a:lnTo>
                  <a:lnTo>
                    <a:pt x="48" y="104"/>
                  </a:lnTo>
                  <a:lnTo>
                    <a:pt x="35" y="119"/>
                  </a:lnTo>
                  <a:lnTo>
                    <a:pt x="25" y="108"/>
                  </a:lnTo>
                  <a:lnTo>
                    <a:pt x="18" y="95"/>
                  </a:lnTo>
                  <a:lnTo>
                    <a:pt x="8" y="78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94" name="Freeform 482"/>
            <p:cNvSpPr>
              <a:spLocks/>
            </p:cNvSpPr>
            <p:nvPr/>
          </p:nvSpPr>
          <p:spPr bwMode="auto">
            <a:xfrm>
              <a:off x="3590" y="2554"/>
              <a:ext cx="31" cy="6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2" y="13"/>
                </a:cxn>
                <a:cxn ang="0">
                  <a:pos x="43" y="26"/>
                </a:cxn>
                <a:cxn ang="0">
                  <a:pos x="51" y="41"/>
                </a:cxn>
                <a:cxn ang="0">
                  <a:pos x="59" y="58"/>
                </a:cxn>
                <a:cxn ang="0">
                  <a:pos x="60" y="74"/>
                </a:cxn>
                <a:cxn ang="0">
                  <a:pos x="62" y="93"/>
                </a:cxn>
                <a:cxn ang="0">
                  <a:pos x="60" y="102"/>
                </a:cxn>
                <a:cxn ang="0">
                  <a:pos x="60" y="112"/>
                </a:cxn>
                <a:cxn ang="0">
                  <a:pos x="60" y="121"/>
                </a:cxn>
                <a:cxn ang="0">
                  <a:pos x="60" y="131"/>
                </a:cxn>
                <a:cxn ang="0">
                  <a:pos x="47" y="127"/>
                </a:cxn>
                <a:cxn ang="0">
                  <a:pos x="38" y="123"/>
                </a:cxn>
                <a:cxn ang="0">
                  <a:pos x="28" y="117"/>
                </a:cxn>
                <a:cxn ang="0">
                  <a:pos x="22" y="110"/>
                </a:cxn>
                <a:cxn ang="0">
                  <a:pos x="15" y="102"/>
                </a:cxn>
                <a:cxn ang="0">
                  <a:pos x="11" y="93"/>
                </a:cxn>
                <a:cxn ang="0">
                  <a:pos x="5" y="83"/>
                </a:cxn>
                <a:cxn ang="0">
                  <a:pos x="3" y="76"/>
                </a:cxn>
                <a:cxn ang="0">
                  <a:pos x="2" y="64"/>
                </a:cxn>
                <a:cxn ang="0">
                  <a:pos x="2" y="55"/>
                </a:cxn>
                <a:cxn ang="0">
                  <a:pos x="0" y="45"/>
                </a:cxn>
                <a:cxn ang="0">
                  <a:pos x="2" y="36"/>
                </a:cxn>
                <a:cxn ang="0">
                  <a:pos x="2" y="24"/>
                </a:cxn>
                <a:cxn ang="0">
                  <a:pos x="7" y="15"/>
                </a:cxn>
                <a:cxn ang="0">
                  <a:pos x="13" y="5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62" h="131">
                  <a:moveTo>
                    <a:pt x="19" y="0"/>
                  </a:moveTo>
                  <a:lnTo>
                    <a:pt x="32" y="13"/>
                  </a:lnTo>
                  <a:lnTo>
                    <a:pt x="43" y="26"/>
                  </a:lnTo>
                  <a:lnTo>
                    <a:pt x="51" y="41"/>
                  </a:lnTo>
                  <a:lnTo>
                    <a:pt x="59" y="58"/>
                  </a:lnTo>
                  <a:lnTo>
                    <a:pt x="60" y="74"/>
                  </a:lnTo>
                  <a:lnTo>
                    <a:pt x="62" y="93"/>
                  </a:lnTo>
                  <a:lnTo>
                    <a:pt x="60" y="102"/>
                  </a:lnTo>
                  <a:lnTo>
                    <a:pt x="60" y="112"/>
                  </a:lnTo>
                  <a:lnTo>
                    <a:pt x="60" y="121"/>
                  </a:lnTo>
                  <a:lnTo>
                    <a:pt x="60" y="131"/>
                  </a:lnTo>
                  <a:lnTo>
                    <a:pt x="47" y="127"/>
                  </a:lnTo>
                  <a:lnTo>
                    <a:pt x="38" y="123"/>
                  </a:lnTo>
                  <a:lnTo>
                    <a:pt x="28" y="117"/>
                  </a:lnTo>
                  <a:lnTo>
                    <a:pt x="22" y="110"/>
                  </a:lnTo>
                  <a:lnTo>
                    <a:pt x="15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3" y="76"/>
                  </a:lnTo>
                  <a:lnTo>
                    <a:pt x="2" y="64"/>
                  </a:lnTo>
                  <a:lnTo>
                    <a:pt x="2" y="55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3" y="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95" name="Freeform 483"/>
            <p:cNvSpPr>
              <a:spLocks/>
            </p:cNvSpPr>
            <p:nvPr/>
          </p:nvSpPr>
          <p:spPr bwMode="auto">
            <a:xfrm>
              <a:off x="3841" y="2554"/>
              <a:ext cx="29" cy="66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5" y="13"/>
                </a:cxn>
                <a:cxn ang="0">
                  <a:pos x="46" y="28"/>
                </a:cxn>
                <a:cxn ang="0">
                  <a:pos x="48" y="36"/>
                </a:cxn>
                <a:cxn ang="0">
                  <a:pos x="52" y="43"/>
                </a:cxn>
                <a:cxn ang="0">
                  <a:pos x="54" y="53"/>
                </a:cxn>
                <a:cxn ang="0">
                  <a:pos x="57" y="62"/>
                </a:cxn>
                <a:cxn ang="0">
                  <a:pos x="57" y="79"/>
                </a:cxn>
                <a:cxn ang="0">
                  <a:pos x="59" y="96"/>
                </a:cxn>
                <a:cxn ang="0">
                  <a:pos x="56" y="114"/>
                </a:cxn>
                <a:cxn ang="0">
                  <a:pos x="54" y="131"/>
                </a:cxn>
                <a:cxn ang="0">
                  <a:pos x="44" y="123"/>
                </a:cxn>
                <a:cxn ang="0">
                  <a:pos x="35" y="117"/>
                </a:cxn>
                <a:cxn ang="0">
                  <a:pos x="27" y="110"/>
                </a:cxn>
                <a:cxn ang="0">
                  <a:pos x="23" y="104"/>
                </a:cxn>
                <a:cxn ang="0">
                  <a:pos x="12" y="85"/>
                </a:cxn>
                <a:cxn ang="0">
                  <a:pos x="6" y="70"/>
                </a:cxn>
                <a:cxn ang="0">
                  <a:pos x="2" y="58"/>
                </a:cxn>
                <a:cxn ang="0">
                  <a:pos x="2" y="49"/>
                </a:cxn>
                <a:cxn ang="0">
                  <a:pos x="0" y="39"/>
                </a:cxn>
                <a:cxn ang="0">
                  <a:pos x="4" y="32"/>
                </a:cxn>
                <a:cxn ang="0">
                  <a:pos x="12" y="13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59" h="131">
                  <a:moveTo>
                    <a:pt x="23" y="0"/>
                  </a:moveTo>
                  <a:lnTo>
                    <a:pt x="35" y="13"/>
                  </a:lnTo>
                  <a:lnTo>
                    <a:pt x="46" y="28"/>
                  </a:lnTo>
                  <a:lnTo>
                    <a:pt x="48" y="36"/>
                  </a:lnTo>
                  <a:lnTo>
                    <a:pt x="52" y="43"/>
                  </a:lnTo>
                  <a:lnTo>
                    <a:pt x="54" y="53"/>
                  </a:lnTo>
                  <a:lnTo>
                    <a:pt x="57" y="62"/>
                  </a:lnTo>
                  <a:lnTo>
                    <a:pt x="57" y="79"/>
                  </a:lnTo>
                  <a:lnTo>
                    <a:pt x="59" y="96"/>
                  </a:lnTo>
                  <a:lnTo>
                    <a:pt x="56" y="114"/>
                  </a:lnTo>
                  <a:lnTo>
                    <a:pt x="54" y="131"/>
                  </a:lnTo>
                  <a:lnTo>
                    <a:pt x="44" y="123"/>
                  </a:lnTo>
                  <a:lnTo>
                    <a:pt x="35" y="117"/>
                  </a:lnTo>
                  <a:lnTo>
                    <a:pt x="27" y="110"/>
                  </a:lnTo>
                  <a:lnTo>
                    <a:pt x="23" y="104"/>
                  </a:lnTo>
                  <a:lnTo>
                    <a:pt x="12" y="85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2" y="49"/>
                  </a:lnTo>
                  <a:lnTo>
                    <a:pt x="0" y="39"/>
                  </a:lnTo>
                  <a:lnTo>
                    <a:pt x="4" y="32"/>
                  </a:lnTo>
                  <a:lnTo>
                    <a:pt x="12" y="1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96" name="Freeform 484"/>
            <p:cNvSpPr>
              <a:spLocks/>
            </p:cNvSpPr>
            <p:nvPr/>
          </p:nvSpPr>
          <p:spPr bwMode="auto">
            <a:xfrm>
              <a:off x="4317" y="2554"/>
              <a:ext cx="30" cy="6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8" y="13"/>
                </a:cxn>
                <a:cxn ang="0">
                  <a:pos x="40" y="26"/>
                </a:cxn>
                <a:cxn ang="0">
                  <a:pos x="49" y="41"/>
                </a:cxn>
                <a:cxn ang="0">
                  <a:pos x="55" y="58"/>
                </a:cxn>
                <a:cxn ang="0">
                  <a:pos x="59" y="74"/>
                </a:cxn>
                <a:cxn ang="0">
                  <a:pos x="60" y="93"/>
                </a:cxn>
                <a:cxn ang="0">
                  <a:pos x="60" y="102"/>
                </a:cxn>
                <a:cxn ang="0">
                  <a:pos x="60" y="112"/>
                </a:cxn>
                <a:cxn ang="0">
                  <a:pos x="60" y="121"/>
                </a:cxn>
                <a:cxn ang="0">
                  <a:pos x="60" y="131"/>
                </a:cxn>
                <a:cxn ang="0">
                  <a:pos x="49" y="125"/>
                </a:cxn>
                <a:cxn ang="0">
                  <a:pos x="38" y="117"/>
                </a:cxn>
                <a:cxn ang="0">
                  <a:pos x="30" y="112"/>
                </a:cxn>
                <a:cxn ang="0">
                  <a:pos x="24" y="104"/>
                </a:cxn>
                <a:cxn ang="0">
                  <a:pos x="13" y="87"/>
                </a:cxn>
                <a:cxn ang="0">
                  <a:pos x="5" y="70"/>
                </a:cxn>
                <a:cxn ang="0">
                  <a:pos x="2" y="60"/>
                </a:cxn>
                <a:cxn ang="0">
                  <a:pos x="2" y="51"/>
                </a:cxn>
                <a:cxn ang="0">
                  <a:pos x="0" y="41"/>
                </a:cxn>
                <a:cxn ang="0">
                  <a:pos x="2" y="34"/>
                </a:cxn>
                <a:cxn ang="0">
                  <a:pos x="2" y="24"/>
                </a:cxn>
                <a:cxn ang="0">
                  <a:pos x="5" y="13"/>
                </a:cxn>
                <a:cxn ang="0">
                  <a:pos x="9" y="5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60" h="131">
                  <a:moveTo>
                    <a:pt x="15" y="0"/>
                  </a:moveTo>
                  <a:lnTo>
                    <a:pt x="28" y="13"/>
                  </a:lnTo>
                  <a:lnTo>
                    <a:pt x="40" y="26"/>
                  </a:lnTo>
                  <a:lnTo>
                    <a:pt x="49" y="41"/>
                  </a:lnTo>
                  <a:lnTo>
                    <a:pt x="55" y="58"/>
                  </a:lnTo>
                  <a:lnTo>
                    <a:pt x="59" y="74"/>
                  </a:lnTo>
                  <a:lnTo>
                    <a:pt x="60" y="93"/>
                  </a:lnTo>
                  <a:lnTo>
                    <a:pt x="60" y="102"/>
                  </a:lnTo>
                  <a:lnTo>
                    <a:pt x="60" y="112"/>
                  </a:lnTo>
                  <a:lnTo>
                    <a:pt x="60" y="121"/>
                  </a:lnTo>
                  <a:lnTo>
                    <a:pt x="60" y="131"/>
                  </a:lnTo>
                  <a:lnTo>
                    <a:pt x="49" y="125"/>
                  </a:lnTo>
                  <a:lnTo>
                    <a:pt x="38" y="117"/>
                  </a:lnTo>
                  <a:lnTo>
                    <a:pt x="30" y="112"/>
                  </a:lnTo>
                  <a:lnTo>
                    <a:pt x="24" y="104"/>
                  </a:lnTo>
                  <a:lnTo>
                    <a:pt x="13" y="87"/>
                  </a:lnTo>
                  <a:lnTo>
                    <a:pt x="5" y="70"/>
                  </a:lnTo>
                  <a:lnTo>
                    <a:pt x="2" y="60"/>
                  </a:lnTo>
                  <a:lnTo>
                    <a:pt x="2" y="51"/>
                  </a:lnTo>
                  <a:lnTo>
                    <a:pt x="0" y="41"/>
                  </a:lnTo>
                  <a:lnTo>
                    <a:pt x="2" y="34"/>
                  </a:lnTo>
                  <a:lnTo>
                    <a:pt x="2" y="24"/>
                  </a:lnTo>
                  <a:lnTo>
                    <a:pt x="5" y="13"/>
                  </a:lnTo>
                  <a:lnTo>
                    <a:pt x="9" y="5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97" name="Freeform 485"/>
            <p:cNvSpPr>
              <a:spLocks/>
            </p:cNvSpPr>
            <p:nvPr/>
          </p:nvSpPr>
          <p:spPr bwMode="auto">
            <a:xfrm>
              <a:off x="3758" y="2590"/>
              <a:ext cx="25" cy="6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0" y="13"/>
                </a:cxn>
                <a:cxn ang="0">
                  <a:pos x="38" y="30"/>
                </a:cxn>
                <a:cxn ang="0">
                  <a:pos x="42" y="38"/>
                </a:cxn>
                <a:cxn ang="0">
                  <a:pos x="44" y="45"/>
                </a:cxn>
                <a:cxn ang="0">
                  <a:pos x="46" y="57"/>
                </a:cxn>
                <a:cxn ang="0">
                  <a:pos x="49" y="66"/>
                </a:cxn>
                <a:cxn ang="0">
                  <a:pos x="48" y="81"/>
                </a:cxn>
                <a:cxn ang="0">
                  <a:pos x="44" y="100"/>
                </a:cxn>
                <a:cxn ang="0">
                  <a:pos x="36" y="114"/>
                </a:cxn>
                <a:cxn ang="0">
                  <a:pos x="25" y="131"/>
                </a:cxn>
                <a:cxn ang="0">
                  <a:pos x="17" y="114"/>
                </a:cxn>
                <a:cxn ang="0">
                  <a:pos x="10" y="100"/>
                </a:cxn>
                <a:cxn ang="0">
                  <a:pos x="6" y="81"/>
                </a:cxn>
                <a:cxn ang="0">
                  <a:pos x="2" y="66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2" y="30"/>
                </a:cxn>
                <a:cxn ang="0">
                  <a:pos x="8" y="13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9" h="131">
                  <a:moveTo>
                    <a:pt x="21" y="0"/>
                  </a:moveTo>
                  <a:lnTo>
                    <a:pt x="30" y="13"/>
                  </a:lnTo>
                  <a:lnTo>
                    <a:pt x="38" y="30"/>
                  </a:lnTo>
                  <a:lnTo>
                    <a:pt x="42" y="38"/>
                  </a:lnTo>
                  <a:lnTo>
                    <a:pt x="44" y="45"/>
                  </a:lnTo>
                  <a:lnTo>
                    <a:pt x="46" y="57"/>
                  </a:lnTo>
                  <a:lnTo>
                    <a:pt x="49" y="66"/>
                  </a:lnTo>
                  <a:lnTo>
                    <a:pt x="48" y="81"/>
                  </a:lnTo>
                  <a:lnTo>
                    <a:pt x="44" y="100"/>
                  </a:lnTo>
                  <a:lnTo>
                    <a:pt x="36" y="114"/>
                  </a:lnTo>
                  <a:lnTo>
                    <a:pt x="25" y="131"/>
                  </a:lnTo>
                  <a:lnTo>
                    <a:pt x="17" y="114"/>
                  </a:lnTo>
                  <a:lnTo>
                    <a:pt x="10" y="100"/>
                  </a:lnTo>
                  <a:lnTo>
                    <a:pt x="6" y="81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8" y="1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98" name="Freeform 486"/>
            <p:cNvSpPr>
              <a:spLocks/>
            </p:cNvSpPr>
            <p:nvPr/>
          </p:nvSpPr>
          <p:spPr bwMode="auto">
            <a:xfrm>
              <a:off x="3653" y="2606"/>
              <a:ext cx="26" cy="8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0" y="6"/>
                </a:cxn>
                <a:cxn ang="0">
                  <a:pos x="46" y="15"/>
                </a:cxn>
                <a:cxn ang="0">
                  <a:pos x="47" y="27"/>
                </a:cxn>
                <a:cxn ang="0">
                  <a:pos x="51" y="36"/>
                </a:cxn>
                <a:cxn ang="0">
                  <a:pos x="51" y="46"/>
                </a:cxn>
                <a:cxn ang="0">
                  <a:pos x="51" y="55"/>
                </a:cxn>
                <a:cxn ang="0">
                  <a:pos x="49" y="67"/>
                </a:cxn>
                <a:cxn ang="0">
                  <a:pos x="49" y="78"/>
                </a:cxn>
                <a:cxn ang="0">
                  <a:pos x="46" y="88"/>
                </a:cxn>
                <a:cxn ang="0">
                  <a:pos x="44" y="99"/>
                </a:cxn>
                <a:cxn ang="0">
                  <a:pos x="40" y="110"/>
                </a:cxn>
                <a:cxn ang="0">
                  <a:pos x="38" y="122"/>
                </a:cxn>
                <a:cxn ang="0">
                  <a:pos x="34" y="131"/>
                </a:cxn>
                <a:cxn ang="0">
                  <a:pos x="34" y="141"/>
                </a:cxn>
                <a:cxn ang="0">
                  <a:pos x="34" y="152"/>
                </a:cxn>
                <a:cxn ang="0">
                  <a:pos x="34" y="164"/>
                </a:cxn>
                <a:cxn ang="0">
                  <a:pos x="23" y="152"/>
                </a:cxn>
                <a:cxn ang="0">
                  <a:pos x="15" y="143"/>
                </a:cxn>
                <a:cxn ang="0">
                  <a:pos x="9" y="133"/>
                </a:cxn>
                <a:cxn ang="0">
                  <a:pos x="6" y="124"/>
                </a:cxn>
                <a:cxn ang="0">
                  <a:pos x="0" y="112"/>
                </a:cxn>
                <a:cxn ang="0">
                  <a:pos x="0" y="103"/>
                </a:cxn>
                <a:cxn ang="0">
                  <a:pos x="0" y="91"/>
                </a:cxn>
                <a:cxn ang="0">
                  <a:pos x="2" y="82"/>
                </a:cxn>
                <a:cxn ang="0">
                  <a:pos x="2" y="70"/>
                </a:cxn>
                <a:cxn ang="0">
                  <a:pos x="6" y="59"/>
                </a:cxn>
                <a:cxn ang="0">
                  <a:pos x="11" y="48"/>
                </a:cxn>
                <a:cxn ang="0">
                  <a:pos x="15" y="36"/>
                </a:cxn>
                <a:cxn ang="0">
                  <a:pos x="21" y="27"/>
                </a:cxn>
                <a:cxn ang="0">
                  <a:pos x="25" y="17"/>
                </a:cxn>
                <a:cxn ang="0">
                  <a:pos x="30" y="8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51" h="164">
                  <a:moveTo>
                    <a:pt x="34" y="0"/>
                  </a:moveTo>
                  <a:lnTo>
                    <a:pt x="40" y="6"/>
                  </a:lnTo>
                  <a:lnTo>
                    <a:pt x="46" y="15"/>
                  </a:lnTo>
                  <a:lnTo>
                    <a:pt x="47" y="27"/>
                  </a:lnTo>
                  <a:lnTo>
                    <a:pt x="51" y="36"/>
                  </a:lnTo>
                  <a:lnTo>
                    <a:pt x="51" y="46"/>
                  </a:lnTo>
                  <a:lnTo>
                    <a:pt x="51" y="55"/>
                  </a:lnTo>
                  <a:lnTo>
                    <a:pt x="49" y="67"/>
                  </a:lnTo>
                  <a:lnTo>
                    <a:pt x="49" y="78"/>
                  </a:lnTo>
                  <a:lnTo>
                    <a:pt x="46" y="88"/>
                  </a:lnTo>
                  <a:lnTo>
                    <a:pt x="44" y="99"/>
                  </a:lnTo>
                  <a:lnTo>
                    <a:pt x="40" y="110"/>
                  </a:lnTo>
                  <a:lnTo>
                    <a:pt x="38" y="122"/>
                  </a:lnTo>
                  <a:lnTo>
                    <a:pt x="34" y="131"/>
                  </a:lnTo>
                  <a:lnTo>
                    <a:pt x="34" y="141"/>
                  </a:lnTo>
                  <a:lnTo>
                    <a:pt x="34" y="152"/>
                  </a:lnTo>
                  <a:lnTo>
                    <a:pt x="34" y="164"/>
                  </a:lnTo>
                  <a:lnTo>
                    <a:pt x="23" y="152"/>
                  </a:lnTo>
                  <a:lnTo>
                    <a:pt x="15" y="143"/>
                  </a:lnTo>
                  <a:lnTo>
                    <a:pt x="9" y="133"/>
                  </a:lnTo>
                  <a:lnTo>
                    <a:pt x="6" y="124"/>
                  </a:lnTo>
                  <a:lnTo>
                    <a:pt x="0" y="112"/>
                  </a:lnTo>
                  <a:lnTo>
                    <a:pt x="0" y="103"/>
                  </a:lnTo>
                  <a:lnTo>
                    <a:pt x="0" y="91"/>
                  </a:lnTo>
                  <a:lnTo>
                    <a:pt x="2" y="82"/>
                  </a:lnTo>
                  <a:lnTo>
                    <a:pt x="2" y="70"/>
                  </a:lnTo>
                  <a:lnTo>
                    <a:pt x="6" y="59"/>
                  </a:lnTo>
                  <a:lnTo>
                    <a:pt x="11" y="48"/>
                  </a:lnTo>
                  <a:lnTo>
                    <a:pt x="15" y="36"/>
                  </a:lnTo>
                  <a:lnTo>
                    <a:pt x="21" y="27"/>
                  </a:lnTo>
                  <a:lnTo>
                    <a:pt x="25" y="17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799" name="Freeform 487"/>
            <p:cNvSpPr>
              <a:spLocks/>
            </p:cNvSpPr>
            <p:nvPr/>
          </p:nvSpPr>
          <p:spPr bwMode="auto">
            <a:xfrm>
              <a:off x="4135" y="2607"/>
              <a:ext cx="22" cy="8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9"/>
                </a:cxn>
                <a:cxn ang="0">
                  <a:pos x="28" y="19"/>
                </a:cxn>
                <a:cxn ang="0">
                  <a:pos x="32" y="28"/>
                </a:cxn>
                <a:cxn ang="0">
                  <a:pos x="36" y="38"/>
                </a:cxn>
                <a:cxn ang="0">
                  <a:pos x="36" y="47"/>
                </a:cxn>
                <a:cxn ang="0">
                  <a:pos x="39" y="57"/>
                </a:cxn>
                <a:cxn ang="0">
                  <a:pos x="41" y="68"/>
                </a:cxn>
                <a:cxn ang="0">
                  <a:pos x="43" y="78"/>
                </a:cxn>
                <a:cxn ang="0">
                  <a:pos x="43" y="89"/>
                </a:cxn>
                <a:cxn ang="0">
                  <a:pos x="43" y="99"/>
                </a:cxn>
                <a:cxn ang="0">
                  <a:pos x="43" y="108"/>
                </a:cxn>
                <a:cxn ang="0">
                  <a:pos x="43" y="120"/>
                </a:cxn>
                <a:cxn ang="0">
                  <a:pos x="43" y="129"/>
                </a:cxn>
                <a:cxn ang="0">
                  <a:pos x="43" y="141"/>
                </a:cxn>
                <a:cxn ang="0">
                  <a:pos x="43" y="150"/>
                </a:cxn>
                <a:cxn ang="0">
                  <a:pos x="43" y="161"/>
                </a:cxn>
                <a:cxn ang="0">
                  <a:pos x="32" y="154"/>
                </a:cxn>
                <a:cxn ang="0">
                  <a:pos x="24" y="146"/>
                </a:cxn>
                <a:cxn ang="0">
                  <a:pos x="17" y="137"/>
                </a:cxn>
                <a:cxn ang="0">
                  <a:pos x="13" y="127"/>
                </a:cxn>
                <a:cxn ang="0">
                  <a:pos x="5" y="116"/>
                </a:cxn>
                <a:cxn ang="0">
                  <a:pos x="3" y="106"/>
                </a:cxn>
                <a:cxn ang="0">
                  <a:pos x="1" y="95"/>
                </a:cxn>
                <a:cxn ang="0">
                  <a:pos x="1" y="85"/>
                </a:cxn>
                <a:cxn ang="0">
                  <a:pos x="0" y="72"/>
                </a:cxn>
                <a:cxn ang="0">
                  <a:pos x="0" y="63"/>
                </a:cxn>
                <a:cxn ang="0">
                  <a:pos x="0" y="49"/>
                </a:cxn>
                <a:cxn ang="0">
                  <a:pos x="3" y="40"/>
                </a:cxn>
                <a:cxn ang="0">
                  <a:pos x="3" y="28"/>
                </a:cxn>
                <a:cxn ang="0">
                  <a:pos x="9" y="19"/>
                </a:cxn>
                <a:cxn ang="0">
                  <a:pos x="13" y="9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43" h="161">
                  <a:moveTo>
                    <a:pt x="19" y="0"/>
                  </a:moveTo>
                  <a:lnTo>
                    <a:pt x="24" y="9"/>
                  </a:lnTo>
                  <a:lnTo>
                    <a:pt x="28" y="19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47"/>
                  </a:lnTo>
                  <a:lnTo>
                    <a:pt x="39" y="57"/>
                  </a:lnTo>
                  <a:lnTo>
                    <a:pt x="41" y="68"/>
                  </a:lnTo>
                  <a:lnTo>
                    <a:pt x="43" y="78"/>
                  </a:lnTo>
                  <a:lnTo>
                    <a:pt x="43" y="89"/>
                  </a:lnTo>
                  <a:lnTo>
                    <a:pt x="43" y="99"/>
                  </a:lnTo>
                  <a:lnTo>
                    <a:pt x="43" y="108"/>
                  </a:lnTo>
                  <a:lnTo>
                    <a:pt x="43" y="120"/>
                  </a:lnTo>
                  <a:lnTo>
                    <a:pt x="43" y="129"/>
                  </a:lnTo>
                  <a:lnTo>
                    <a:pt x="43" y="141"/>
                  </a:lnTo>
                  <a:lnTo>
                    <a:pt x="43" y="150"/>
                  </a:lnTo>
                  <a:lnTo>
                    <a:pt x="43" y="161"/>
                  </a:lnTo>
                  <a:lnTo>
                    <a:pt x="32" y="154"/>
                  </a:lnTo>
                  <a:lnTo>
                    <a:pt x="24" y="146"/>
                  </a:lnTo>
                  <a:lnTo>
                    <a:pt x="17" y="137"/>
                  </a:lnTo>
                  <a:lnTo>
                    <a:pt x="13" y="127"/>
                  </a:lnTo>
                  <a:lnTo>
                    <a:pt x="5" y="116"/>
                  </a:lnTo>
                  <a:lnTo>
                    <a:pt x="3" y="106"/>
                  </a:lnTo>
                  <a:lnTo>
                    <a:pt x="1" y="95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3" y="40"/>
                  </a:lnTo>
                  <a:lnTo>
                    <a:pt x="3" y="28"/>
                  </a:lnTo>
                  <a:lnTo>
                    <a:pt x="9" y="19"/>
                  </a:lnTo>
                  <a:lnTo>
                    <a:pt x="13" y="9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800" name="Freeform 488"/>
            <p:cNvSpPr>
              <a:spLocks/>
            </p:cNvSpPr>
            <p:nvPr/>
          </p:nvSpPr>
          <p:spPr bwMode="auto">
            <a:xfrm>
              <a:off x="4238" y="2614"/>
              <a:ext cx="24" cy="6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6" y="14"/>
                </a:cxn>
                <a:cxn ang="0">
                  <a:pos x="44" y="31"/>
                </a:cxn>
                <a:cxn ang="0">
                  <a:pos x="45" y="40"/>
                </a:cxn>
                <a:cxn ang="0">
                  <a:pos x="47" y="48"/>
                </a:cxn>
                <a:cxn ang="0">
                  <a:pos x="47" y="57"/>
                </a:cxn>
                <a:cxn ang="0">
                  <a:pos x="47" y="67"/>
                </a:cxn>
                <a:cxn ang="0">
                  <a:pos x="44" y="76"/>
                </a:cxn>
                <a:cxn ang="0">
                  <a:pos x="42" y="84"/>
                </a:cxn>
                <a:cxn ang="0">
                  <a:pos x="38" y="91"/>
                </a:cxn>
                <a:cxn ang="0">
                  <a:pos x="36" y="101"/>
                </a:cxn>
                <a:cxn ang="0">
                  <a:pos x="25" y="118"/>
                </a:cxn>
                <a:cxn ang="0">
                  <a:pos x="11" y="133"/>
                </a:cxn>
                <a:cxn ang="0">
                  <a:pos x="4" y="114"/>
                </a:cxn>
                <a:cxn ang="0">
                  <a:pos x="2" y="99"/>
                </a:cxn>
                <a:cxn ang="0">
                  <a:pos x="0" y="80"/>
                </a:cxn>
                <a:cxn ang="0">
                  <a:pos x="2" y="65"/>
                </a:cxn>
                <a:cxn ang="0">
                  <a:pos x="2" y="55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9" y="31"/>
                </a:cxn>
                <a:cxn ang="0">
                  <a:pos x="17" y="14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47" h="133">
                  <a:moveTo>
                    <a:pt x="28" y="0"/>
                  </a:moveTo>
                  <a:lnTo>
                    <a:pt x="36" y="14"/>
                  </a:lnTo>
                  <a:lnTo>
                    <a:pt x="44" y="31"/>
                  </a:lnTo>
                  <a:lnTo>
                    <a:pt x="45" y="40"/>
                  </a:lnTo>
                  <a:lnTo>
                    <a:pt x="47" y="48"/>
                  </a:lnTo>
                  <a:lnTo>
                    <a:pt x="47" y="57"/>
                  </a:lnTo>
                  <a:lnTo>
                    <a:pt x="47" y="67"/>
                  </a:lnTo>
                  <a:lnTo>
                    <a:pt x="44" y="76"/>
                  </a:lnTo>
                  <a:lnTo>
                    <a:pt x="42" y="84"/>
                  </a:lnTo>
                  <a:lnTo>
                    <a:pt x="38" y="91"/>
                  </a:lnTo>
                  <a:lnTo>
                    <a:pt x="36" y="101"/>
                  </a:lnTo>
                  <a:lnTo>
                    <a:pt x="25" y="118"/>
                  </a:lnTo>
                  <a:lnTo>
                    <a:pt x="11" y="133"/>
                  </a:lnTo>
                  <a:lnTo>
                    <a:pt x="4" y="114"/>
                  </a:lnTo>
                  <a:lnTo>
                    <a:pt x="2" y="99"/>
                  </a:lnTo>
                  <a:lnTo>
                    <a:pt x="0" y="80"/>
                  </a:lnTo>
                  <a:lnTo>
                    <a:pt x="2" y="65"/>
                  </a:lnTo>
                  <a:lnTo>
                    <a:pt x="2" y="55"/>
                  </a:lnTo>
                  <a:lnTo>
                    <a:pt x="4" y="44"/>
                  </a:lnTo>
                  <a:lnTo>
                    <a:pt x="6" y="36"/>
                  </a:lnTo>
                  <a:lnTo>
                    <a:pt x="9" y="31"/>
                  </a:lnTo>
                  <a:lnTo>
                    <a:pt x="17" y="14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801" name="Freeform 489"/>
            <p:cNvSpPr>
              <a:spLocks/>
            </p:cNvSpPr>
            <p:nvPr/>
          </p:nvSpPr>
          <p:spPr bwMode="auto">
            <a:xfrm>
              <a:off x="3222" y="839"/>
              <a:ext cx="131" cy="57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0" y="53"/>
                </a:cxn>
                <a:cxn ang="0">
                  <a:pos x="2" y="49"/>
                </a:cxn>
                <a:cxn ang="0">
                  <a:pos x="8" y="42"/>
                </a:cxn>
                <a:cxn ang="0">
                  <a:pos x="17" y="36"/>
                </a:cxn>
                <a:cxn ang="0">
                  <a:pos x="25" y="28"/>
                </a:cxn>
                <a:cxn ang="0">
                  <a:pos x="38" y="19"/>
                </a:cxn>
                <a:cxn ang="0">
                  <a:pos x="50" y="13"/>
                </a:cxn>
                <a:cxn ang="0">
                  <a:pos x="67" y="7"/>
                </a:cxn>
                <a:cxn ang="0">
                  <a:pos x="84" y="2"/>
                </a:cxn>
                <a:cxn ang="0">
                  <a:pos x="105" y="0"/>
                </a:cxn>
                <a:cxn ang="0">
                  <a:pos x="126" y="2"/>
                </a:cxn>
                <a:cxn ang="0">
                  <a:pos x="150" y="7"/>
                </a:cxn>
                <a:cxn ang="0">
                  <a:pos x="175" y="17"/>
                </a:cxn>
                <a:cxn ang="0">
                  <a:pos x="203" y="30"/>
                </a:cxn>
                <a:cxn ang="0">
                  <a:pos x="230" y="53"/>
                </a:cxn>
                <a:cxn ang="0">
                  <a:pos x="262" y="80"/>
                </a:cxn>
                <a:cxn ang="0">
                  <a:pos x="260" y="81"/>
                </a:cxn>
                <a:cxn ang="0">
                  <a:pos x="255" y="89"/>
                </a:cxn>
                <a:cxn ang="0">
                  <a:pos x="249" y="95"/>
                </a:cxn>
                <a:cxn ang="0">
                  <a:pos x="241" y="99"/>
                </a:cxn>
                <a:cxn ang="0">
                  <a:pos x="232" y="104"/>
                </a:cxn>
                <a:cxn ang="0">
                  <a:pos x="222" y="108"/>
                </a:cxn>
                <a:cxn ang="0">
                  <a:pos x="207" y="110"/>
                </a:cxn>
                <a:cxn ang="0">
                  <a:pos x="192" y="114"/>
                </a:cxn>
                <a:cxn ang="0">
                  <a:pos x="169" y="112"/>
                </a:cxn>
                <a:cxn ang="0">
                  <a:pos x="148" y="112"/>
                </a:cxn>
                <a:cxn ang="0">
                  <a:pos x="122" y="106"/>
                </a:cxn>
                <a:cxn ang="0">
                  <a:pos x="91" y="99"/>
                </a:cxn>
                <a:cxn ang="0">
                  <a:pos x="57" y="89"/>
                </a:cxn>
                <a:cxn ang="0">
                  <a:pos x="23" y="76"/>
                </a:cxn>
                <a:cxn ang="0">
                  <a:pos x="0" y="55"/>
                </a:cxn>
                <a:cxn ang="0">
                  <a:pos x="0" y="55"/>
                </a:cxn>
              </a:cxnLst>
              <a:rect l="0" t="0" r="r" b="b"/>
              <a:pathLst>
                <a:path w="262" h="114">
                  <a:moveTo>
                    <a:pt x="0" y="55"/>
                  </a:moveTo>
                  <a:lnTo>
                    <a:pt x="0" y="53"/>
                  </a:lnTo>
                  <a:lnTo>
                    <a:pt x="2" y="49"/>
                  </a:lnTo>
                  <a:lnTo>
                    <a:pt x="8" y="42"/>
                  </a:lnTo>
                  <a:lnTo>
                    <a:pt x="17" y="36"/>
                  </a:lnTo>
                  <a:lnTo>
                    <a:pt x="25" y="28"/>
                  </a:lnTo>
                  <a:lnTo>
                    <a:pt x="38" y="19"/>
                  </a:lnTo>
                  <a:lnTo>
                    <a:pt x="50" y="13"/>
                  </a:lnTo>
                  <a:lnTo>
                    <a:pt x="67" y="7"/>
                  </a:lnTo>
                  <a:lnTo>
                    <a:pt x="84" y="2"/>
                  </a:lnTo>
                  <a:lnTo>
                    <a:pt x="105" y="0"/>
                  </a:lnTo>
                  <a:lnTo>
                    <a:pt x="126" y="2"/>
                  </a:lnTo>
                  <a:lnTo>
                    <a:pt x="150" y="7"/>
                  </a:lnTo>
                  <a:lnTo>
                    <a:pt x="175" y="17"/>
                  </a:lnTo>
                  <a:lnTo>
                    <a:pt x="203" y="30"/>
                  </a:lnTo>
                  <a:lnTo>
                    <a:pt x="230" y="53"/>
                  </a:lnTo>
                  <a:lnTo>
                    <a:pt x="262" y="80"/>
                  </a:lnTo>
                  <a:lnTo>
                    <a:pt x="260" y="81"/>
                  </a:lnTo>
                  <a:lnTo>
                    <a:pt x="255" y="89"/>
                  </a:lnTo>
                  <a:lnTo>
                    <a:pt x="249" y="95"/>
                  </a:lnTo>
                  <a:lnTo>
                    <a:pt x="241" y="99"/>
                  </a:lnTo>
                  <a:lnTo>
                    <a:pt x="232" y="104"/>
                  </a:lnTo>
                  <a:lnTo>
                    <a:pt x="222" y="108"/>
                  </a:lnTo>
                  <a:lnTo>
                    <a:pt x="207" y="110"/>
                  </a:lnTo>
                  <a:lnTo>
                    <a:pt x="192" y="114"/>
                  </a:lnTo>
                  <a:lnTo>
                    <a:pt x="169" y="112"/>
                  </a:lnTo>
                  <a:lnTo>
                    <a:pt x="148" y="112"/>
                  </a:lnTo>
                  <a:lnTo>
                    <a:pt x="122" y="106"/>
                  </a:lnTo>
                  <a:lnTo>
                    <a:pt x="91" y="99"/>
                  </a:lnTo>
                  <a:lnTo>
                    <a:pt x="57" y="89"/>
                  </a:lnTo>
                  <a:lnTo>
                    <a:pt x="23" y="76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802" name="Freeform 490"/>
            <p:cNvSpPr>
              <a:spLocks/>
            </p:cNvSpPr>
            <p:nvPr/>
          </p:nvSpPr>
          <p:spPr bwMode="auto">
            <a:xfrm>
              <a:off x="3196" y="913"/>
              <a:ext cx="163" cy="7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0"/>
                </a:cxn>
                <a:cxn ang="0">
                  <a:pos x="7" y="28"/>
                </a:cxn>
                <a:cxn ang="0">
                  <a:pos x="17" y="23"/>
                </a:cxn>
                <a:cxn ang="0">
                  <a:pos x="28" y="19"/>
                </a:cxn>
                <a:cxn ang="0">
                  <a:pos x="43" y="11"/>
                </a:cxn>
                <a:cxn ang="0">
                  <a:pos x="62" y="6"/>
                </a:cxn>
                <a:cxn ang="0">
                  <a:pos x="85" y="2"/>
                </a:cxn>
                <a:cxn ang="0">
                  <a:pos x="106" y="2"/>
                </a:cxn>
                <a:cxn ang="0">
                  <a:pos x="129" y="0"/>
                </a:cxn>
                <a:cxn ang="0">
                  <a:pos x="158" y="6"/>
                </a:cxn>
                <a:cxn ang="0">
                  <a:pos x="184" y="13"/>
                </a:cxn>
                <a:cxn ang="0">
                  <a:pos x="213" y="28"/>
                </a:cxn>
                <a:cxn ang="0">
                  <a:pos x="241" y="46"/>
                </a:cxn>
                <a:cxn ang="0">
                  <a:pos x="268" y="72"/>
                </a:cxn>
                <a:cxn ang="0">
                  <a:pos x="296" y="104"/>
                </a:cxn>
                <a:cxn ang="0">
                  <a:pos x="325" y="144"/>
                </a:cxn>
                <a:cxn ang="0">
                  <a:pos x="323" y="144"/>
                </a:cxn>
                <a:cxn ang="0">
                  <a:pos x="317" y="144"/>
                </a:cxn>
                <a:cxn ang="0">
                  <a:pos x="310" y="146"/>
                </a:cxn>
                <a:cxn ang="0">
                  <a:pos x="300" y="150"/>
                </a:cxn>
                <a:cxn ang="0">
                  <a:pos x="285" y="152"/>
                </a:cxn>
                <a:cxn ang="0">
                  <a:pos x="272" y="154"/>
                </a:cxn>
                <a:cxn ang="0">
                  <a:pos x="254" y="154"/>
                </a:cxn>
                <a:cxn ang="0">
                  <a:pos x="235" y="156"/>
                </a:cxn>
                <a:cxn ang="0">
                  <a:pos x="213" y="152"/>
                </a:cxn>
                <a:cxn ang="0">
                  <a:pos x="192" y="148"/>
                </a:cxn>
                <a:cxn ang="0">
                  <a:pos x="167" y="142"/>
                </a:cxn>
                <a:cxn ang="0">
                  <a:pos x="142" y="135"/>
                </a:cxn>
                <a:cxn ang="0">
                  <a:pos x="116" y="123"/>
                </a:cxn>
                <a:cxn ang="0">
                  <a:pos x="91" y="112"/>
                </a:cxn>
                <a:cxn ang="0">
                  <a:pos x="64" y="97"/>
                </a:cxn>
                <a:cxn ang="0">
                  <a:pos x="40" y="7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325" h="156">
                  <a:moveTo>
                    <a:pt x="0" y="34"/>
                  </a:moveTo>
                  <a:lnTo>
                    <a:pt x="0" y="30"/>
                  </a:lnTo>
                  <a:lnTo>
                    <a:pt x="7" y="28"/>
                  </a:lnTo>
                  <a:lnTo>
                    <a:pt x="17" y="23"/>
                  </a:lnTo>
                  <a:lnTo>
                    <a:pt x="28" y="19"/>
                  </a:lnTo>
                  <a:lnTo>
                    <a:pt x="43" y="11"/>
                  </a:lnTo>
                  <a:lnTo>
                    <a:pt x="62" y="6"/>
                  </a:lnTo>
                  <a:lnTo>
                    <a:pt x="85" y="2"/>
                  </a:lnTo>
                  <a:lnTo>
                    <a:pt x="106" y="2"/>
                  </a:lnTo>
                  <a:lnTo>
                    <a:pt x="129" y="0"/>
                  </a:lnTo>
                  <a:lnTo>
                    <a:pt x="158" y="6"/>
                  </a:lnTo>
                  <a:lnTo>
                    <a:pt x="184" y="13"/>
                  </a:lnTo>
                  <a:lnTo>
                    <a:pt x="213" y="28"/>
                  </a:lnTo>
                  <a:lnTo>
                    <a:pt x="241" y="46"/>
                  </a:lnTo>
                  <a:lnTo>
                    <a:pt x="268" y="72"/>
                  </a:lnTo>
                  <a:lnTo>
                    <a:pt x="296" y="104"/>
                  </a:lnTo>
                  <a:lnTo>
                    <a:pt x="325" y="144"/>
                  </a:lnTo>
                  <a:lnTo>
                    <a:pt x="323" y="144"/>
                  </a:lnTo>
                  <a:lnTo>
                    <a:pt x="317" y="144"/>
                  </a:lnTo>
                  <a:lnTo>
                    <a:pt x="310" y="146"/>
                  </a:lnTo>
                  <a:lnTo>
                    <a:pt x="300" y="150"/>
                  </a:lnTo>
                  <a:lnTo>
                    <a:pt x="285" y="152"/>
                  </a:lnTo>
                  <a:lnTo>
                    <a:pt x="272" y="154"/>
                  </a:lnTo>
                  <a:lnTo>
                    <a:pt x="254" y="154"/>
                  </a:lnTo>
                  <a:lnTo>
                    <a:pt x="235" y="156"/>
                  </a:lnTo>
                  <a:lnTo>
                    <a:pt x="213" y="152"/>
                  </a:lnTo>
                  <a:lnTo>
                    <a:pt x="192" y="148"/>
                  </a:lnTo>
                  <a:lnTo>
                    <a:pt x="167" y="142"/>
                  </a:lnTo>
                  <a:lnTo>
                    <a:pt x="142" y="135"/>
                  </a:lnTo>
                  <a:lnTo>
                    <a:pt x="116" y="123"/>
                  </a:lnTo>
                  <a:lnTo>
                    <a:pt x="91" y="112"/>
                  </a:lnTo>
                  <a:lnTo>
                    <a:pt x="64" y="97"/>
                  </a:lnTo>
                  <a:lnTo>
                    <a:pt x="40" y="7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803" name="Freeform 491"/>
            <p:cNvSpPr>
              <a:spLocks/>
            </p:cNvSpPr>
            <p:nvPr/>
          </p:nvSpPr>
          <p:spPr bwMode="auto">
            <a:xfrm>
              <a:off x="3164" y="1005"/>
              <a:ext cx="183" cy="60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0"/>
                </a:cxn>
                <a:cxn ang="0">
                  <a:pos x="4" y="46"/>
                </a:cxn>
                <a:cxn ang="0">
                  <a:pos x="10" y="40"/>
                </a:cxn>
                <a:cxn ang="0">
                  <a:pos x="21" y="33"/>
                </a:cxn>
                <a:cxn ang="0">
                  <a:pos x="34" y="25"/>
                </a:cxn>
                <a:cxn ang="0">
                  <a:pos x="50" y="17"/>
                </a:cxn>
                <a:cxn ang="0">
                  <a:pos x="69" y="10"/>
                </a:cxn>
                <a:cxn ang="0">
                  <a:pos x="91" y="6"/>
                </a:cxn>
                <a:cxn ang="0">
                  <a:pos x="114" y="0"/>
                </a:cxn>
                <a:cxn ang="0">
                  <a:pos x="141" y="0"/>
                </a:cxn>
                <a:cxn ang="0">
                  <a:pos x="169" y="2"/>
                </a:cxn>
                <a:cxn ang="0">
                  <a:pos x="204" y="10"/>
                </a:cxn>
                <a:cxn ang="0">
                  <a:pos x="238" y="21"/>
                </a:cxn>
                <a:cxn ang="0">
                  <a:pos x="276" y="40"/>
                </a:cxn>
                <a:cxn ang="0">
                  <a:pos x="319" y="63"/>
                </a:cxn>
                <a:cxn ang="0">
                  <a:pos x="365" y="93"/>
                </a:cxn>
                <a:cxn ang="0">
                  <a:pos x="361" y="93"/>
                </a:cxn>
                <a:cxn ang="0">
                  <a:pos x="354" y="95"/>
                </a:cxn>
                <a:cxn ang="0">
                  <a:pos x="340" y="97"/>
                </a:cxn>
                <a:cxn ang="0">
                  <a:pos x="325" y="101"/>
                </a:cxn>
                <a:cxn ang="0">
                  <a:pos x="306" y="105"/>
                </a:cxn>
                <a:cxn ang="0">
                  <a:pos x="285" y="111"/>
                </a:cxn>
                <a:cxn ang="0">
                  <a:pos x="261" y="112"/>
                </a:cxn>
                <a:cxn ang="0">
                  <a:pos x="238" y="118"/>
                </a:cxn>
                <a:cxn ang="0">
                  <a:pos x="209" y="118"/>
                </a:cxn>
                <a:cxn ang="0">
                  <a:pos x="183" y="120"/>
                </a:cxn>
                <a:cxn ang="0">
                  <a:pos x="156" y="118"/>
                </a:cxn>
                <a:cxn ang="0">
                  <a:pos x="131" y="116"/>
                </a:cxn>
                <a:cxn ang="0">
                  <a:pos x="105" y="111"/>
                </a:cxn>
                <a:cxn ang="0">
                  <a:pos x="82" y="105"/>
                </a:cxn>
                <a:cxn ang="0">
                  <a:pos x="61" y="93"/>
                </a:cxn>
                <a:cxn ang="0">
                  <a:pos x="46" y="82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365" h="120">
                  <a:moveTo>
                    <a:pt x="0" y="54"/>
                  </a:moveTo>
                  <a:lnTo>
                    <a:pt x="0" y="50"/>
                  </a:lnTo>
                  <a:lnTo>
                    <a:pt x="4" y="46"/>
                  </a:lnTo>
                  <a:lnTo>
                    <a:pt x="10" y="40"/>
                  </a:lnTo>
                  <a:lnTo>
                    <a:pt x="21" y="33"/>
                  </a:lnTo>
                  <a:lnTo>
                    <a:pt x="34" y="25"/>
                  </a:lnTo>
                  <a:lnTo>
                    <a:pt x="50" y="17"/>
                  </a:lnTo>
                  <a:lnTo>
                    <a:pt x="69" y="10"/>
                  </a:lnTo>
                  <a:lnTo>
                    <a:pt x="91" y="6"/>
                  </a:lnTo>
                  <a:lnTo>
                    <a:pt x="114" y="0"/>
                  </a:lnTo>
                  <a:lnTo>
                    <a:pt x="141" y="0"/>
                  </a:lnTo>
                  <a:lnTo>
                    <a:pt x="169" y="2"/>
                  </a:lnTo>
                  <a:lnTo>
                    <a:pt x="204" y="10"/>
                  </a:lnTo>
                  <a:lnTo>
                    <a:pt x="238" y="21"/>
                  </a:lnTo>
                  <a:lnTo>
                    <a:pt x="276" y="40"/>
                  </a:lnTo>
                  <a:lnTo>
                    <a:pt x="319" y="63"/>
                  </a:lnTo>
                  <a:lnTo>
                    <a:pt x="365" y="93"/>
                  </a:lnTo>
                  <a:lnTo>
                    <a:pt x="361" y="93"/>
                  </a:lnTo>
                  <a:lnTo>
                    <a:pt x="354" y="95"/>
                  </a:lnTo>
                  <a:lnTo>
                    <a:pt x="340" y="97"/>
                  </a:lnTo>
                  <a:lnTo>
                    <a:pt x="325" y="101"/>
                  </a:lnTo>
                  <a:lnTo>
                    <a:pt x="306" y="105"/>
                  </a:lnTo>
                  <a:lnTo>
                    <a:pt x="285" y="111"/>
                  </a:lnTo>
                  <a:lnTo>
                    <a:pt x="261" y="112"/>
                  </a:lnTo>
                  <a:lnTo>
                    <a:pt x="238" y="118"/>
                  </a:lnTo>
                  <a:lnTo>
                    <a:pt x="209" y="118"/>
                  </a:lnTo>
                  <a:lnTo>
                    <a:pt x="183" y="120"/>
                  </a:lnTo>
                  <a:lnTo>
                    <a:pt x="156" y="118"/>
                  </a:lnTo>
                  <a:lnTo>
                    <a:pt x="131" y="116"/>
                  </a:lnTo>
                  <a:lnTo>
                    <a:pt x="105" y="111"/>
                  </a:lnTo>
                  <a:lnTo>
                    <a:pt x="82" y="105"/>
                  </a:lnTo>
                  <a:lnTo>
                    <a:pt x="61" y="93"/>
                  </a:lnTo>
                  <a:lnTo>
                    <a:pt x="46" y="82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804" name="Freeform 492"/>
            <p:cNvSpPr>
              <a:spLocks/>
            </p:cNvSpPr>
            <p:nvPr/>
          </p:nvSpPr>
          <p:spPr bwMode="auto">
            <a:xfrm>
              <a:off x="3051" y="957"/>
              <a:ext cx="117" cy="4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6"/>
                </a:cxn>
                <a:cxn ang="0">
                  <a:pos x="6" y="14"/>
                </a:cxn>
                <a:cxn ang="0">
                  <a:pos x="13" y="12"/>
                </a:cxn>
                <a:cxn ang="0">
                  <a:pos x="25" y="10"/>
                </a:cxn>
                <a:cxn ang="0">
                  <a:pos x="38" y="6"/>
                </a:cxn>
                <a:cxn ang="0">
                  <a:pos x="55" y="4"/>
                </a:cxn>
                <a:cxn ang="0">
                  <a:pos x="72" y="2"/>
                </a:cxn>
                <a:cxn ang="0">
                  <a:pos x="93" y="2"/>
                </a:cxn>
                <a:cxn ang="0">
                  <a:pos x="110" y="0"/>
                </a:cxn>
                <a:cxn ang="0">
                  <a:pos x="129" y="2"/>
                </a:cxn>
                <a:cxn ang="0">
                  <a:pos x="150" y="8"/>
                </a:cxn>
                <a:cxn ang="0">
                  <a:pos x="169" y="14"/>
                </a:cxn>
                <a:cxn ang="0">
                  <a:pos x="186" y="21"/>
                </a:cxn>
                <a:cxn ang="0">
                  <a:pos x="205" y="33"/>
                </a:cxn>
                <a:cxn ang="0">
                  <a:pos x="219" y="46"/>
                </a:cxn>
                <a:cxn ang="0">
                  <a:pos x="234" y="65"/>
                </a:cxn>
                <a:cxn ang="0">
                  <a:pos x="228" y="67"/>
                </a:cxn>
                <a:cxn ang="0">
                  <a:pos x="217" y="74"/>
                </a:cxn>
                <a:cxn ang="0">
                  <a:pos x="207" y="78"/>
                </a:cxn>
                <a:cxn ang="0">
                  <a:pos x="196" y="82"/>
                </a:cxn>
                <a:cxn ang="0">
                  <a:pos x="184" y="88"/>
                </a:cxn>
                <a:cxn ang="0">
                  <a:pos x="173" y="92"/>
                </a:cxn>
                <a:cxn ang="0">
                  <a:pos x="160" y="93"/>
                </a:cxn>
                <a:cxn ang="0">
                  <a:pos x="144" y="95"/>
                </a:cxn>
                <a:cxn ang="0">
                  <a:pos x="129" y="95"/>
                </a:cxn>
                <a:cxn ang="0">
                  <a:pos x="116" y="95"/>
                </a:cxn>
                <a:cxn ang="0">
                  <a:pos x="99" y="92"/>
                </a:cxn>
                <a:cxn ang="0">
                  <a:pos x="84" y="86"/>
                </a:cxn>
                <a:cxn ang="0">
                  <a:pos x="70" y="76"/>
                </a:cxn>
                <a:cxn ang="0">
                  <a:pos x="55" y="67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234" h="95">
                  <a:moveTo>
                    <a:pt x="0" y="17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13" y="12"/>
                  </a:lnTo>
                  <a:lnTo>
                    <a:pt x="25" y="10"/>
                  </a:lnTo>
                  <a:lnTo>
                    <a:pt x="38" y="6"/>
                  </a:lnTo>
                  <a:lnTo>
                    <a:pt x="55" y="4"/>
                  </a:lnTo>
                  <a:lnTo>
                    <a:pt x="72" y="2"/>
                  </a:lnTo>
                  <a:lnTo>
                    <a:pt x="93" y="2"/>
                  </a:lnTo>
                  <a:lnTo>
                    <a:pt x="110" y="0"/>
                  </a:lnTo>
                  <a:lnTo>
                    <a:pt x="129" y="2"/>
                  </a:lnTo>
                  <a:lnTo>
                    <a:pt x="150" y="8"/>
                  </a:lnTo>
                  <a:lnTo>
                    <a:pt x="169" y="14"/>
                  </a:lnTo>
                  <a:lnTo>
                    <a:pt x="186" y="21"/>
                  </a:lnTo>
                  <a:lnTo>
                    <a:pt x="205" y="33"/>
                  </a:lnTo>
                  <a:lnTo>
                    <a:pt x="219" y="46"/>
                  </a:lnTo>
                  <a:lnTo>
                    <a:pt x="234" y="65"/>
                  </a:lnTo>
                  <a:lnTo>
                    <a:pt x="228" y="67"/>
                  </a:lnTo>
                  <a:lnTo>
                    <a:pt x="217" y="74"/>
                  </a:lnTo>
                  <a:lnTo>
                    <a:pt x="207" y="78"/>
                  </a:lnTo>
                  <a:lnTo>
                    <a:pt x="196" y="82"/>
                  </a:lnTo>
                  <a:lnTo>
                    <a:pt x="184" y="88"/>
                  </a:lnTo>
                  <a:lnTo>
                    <a:pt x="173" y="92"/>
                  </a:lnTo>
                  <a:lnTo>
                    <a:pt x="160" y="93"/>
                  </a:lnTo>
                  <a:lnTo>
                    <a:pt x="144" y="95"/>
                  </a:lnTo>
                  <a:lnTo>
                    <a:pt x="129" y="95"/>
                  </a:lnTo>
                  <a:lnTo>
                    <a:pt x="116" y="95"/>
                  </a:lnTo>
                  <a:lnTo>
                    <a:pt x="99" y="92"/>
                  </a:lnTo>
                  <a:lnTo>
                    <a:pt x="84" y="86"/>
                  </a:lnTo>
                  <a:lnTo>
                    <a:pt x="70" y="76"/>
                  </a:lnTo>
                  <a:lnTo>
                    <a:pt x="55" y="6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805" name="Freeform 493"/>
            <p:cNvSpPr>
              <a:spLocks/>
            </p:cNvSpPr>
            <p:nvPr/>
          </p:nvSpPr>
          <p:spPr bwMode="auto">
            <a:xfrm>
              <a:off x="3180" y="1084"/>
              <a:ext cx="131" cy="8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16" y="0"/>
                </a:cxn>
                <a:cxn ang="0">
                  <a:pos x="29" y="0"/>
                </a:cxn>
                <a:cxn ang="0">
                  <a:pos x="40" y="0"/>
                </a:cxn>
                <a:cxn ang="0">
                  <a:pos x="57" y="2"/>
                </a:cxn>
                <a:cxn ang="0">
                  <a:pos x="75" y="4"/>
                </a:cxn>
                <a:cxn ang="0">
                  <a:pos x="95" y="11"/>
                </a:cxn>
                <a:cxn ang="0">
                  <a:pos x="116" y="17"/>
                </a:cxn>
                <a:cxn ang="0">
                  <a:pos x="137" y="27"/>
                </a:cxn>
                <a:cxn ang="0">
                  <a:pos x="158" y="40"/>
                </a:cxn>
                <a:cxn ang="0">
                  <a:pos x="181" y="59"/>
                </a:cxn>
                <a:cxn ang="0">
                  <a:pos x="202" y="80"/>
                </a:cxn>
                <a:cxn ang="0">
                  <a:pos x="223" y="106"/>
                </a:cxn>
                <a:cxn ang="0">
                  <a:pos x="242" y="137"/>
                </a:cxn>
                <a:cxn ang="0">
                  <a:pos x="263" y="177"/>
                </a:cxn>
                <a:cxn ang="0">
                  <a:pos x="259" y="175"/>
                </a:cxn>
                <a:cxn ang="0">
                  <a:pos x="253" y="173"/>
                </a:cxn>
                <a:cxn ang="0">
                  <a:pos x="242" y="171"/>
                </a:cxn>
                <a:cxn ang="0">
                  <a:pos x="230" y="167"/>
                </a:cxn>
                <a:cxn ang="0">
                  <a:pos x="213" y="162"/>
                </a:cxn>
                <a:cxn ang="0">
                  <a:pos x="196" y="158"/>
                </a:cxn>
                <a:cxn ang="0">
                  <a:pos x="175" y="148"/>
                </a:cxn>
                <a:cxn ang="0">
                  <a:pos x="156" y="143"/>
                </a:cxn>
                <a:cxn ang="0">
                  <a:pos x="135" y="133"/>
                </a:cxn>
                <a:cxn ang="0">
                  <a:pos x="116" y="124"/>
                </a:cxn>
                <a:cxn ang="0">
                  <a:pos x="95" y="112"/>
                </a:cxn>
                <a:cxn ang="0">
                  <a:pos x="78" y="103"/>
                </a:cxn>
                <a:cxn ang="0">
                  <a:pos x="59" y="87"/>
                </a:cxn>
                <a:cxn ang="0">
                  <a:pos x="46" y="74"/>
                </a:cxn>
                <a:cxn ang="0">
                  <a:pos x="33" y="59"/>
                </a:cxn>
                <a:cxn ang="0">
                  <a:pos x="25" y="4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63" h="177">
                  <a:moveTo>
                    <a:pt x="0" y="4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57" y="2"/>
                  </a:lnTo>
                  <a:lnTo>
                    <a:pt x="75" y="4"/>
                  </a:lnTo>
                  <a:lnTo>
                    <a:pt x="95" y="11"/>
                  </a:lnTo>
                  <a:lnTo>
                    <a:pt x="116" y="17"/>
                  </a:lnTo>
                  <a:lnTo>
                    <a:pt x="137" y="27"/>
                  </a:lnTo>
                  <a:lnTo>
                    <a:pt x="158" y="40"/>
                  </a:lnTo>
                  <a:lnTo>
                    <a:pt x="181" y="59"/>
                  </a:lnTo>
                  <a:lnTo>
                    <a:pt x="202" y="80"/>
                  </a:lnTo>
                  <a:lnTo>
                    <a:pt x="223" y="106"/>
                  </a:lnTo>
                  <a:lnTo>
                    <a:pt x="242" y="137"/>
                  </a:lnTo>
                  <a:lnTo>
                    <a:pt x="263" y="177"/>
                  </a:lnTo>
                  <a:lnTo>
                    <a:pt x="259" y="175"/>
                  </a:lnTo>
                  <a:lnTo>
                    <a:pt x="253" y="173"/>
                  </a:lnTo>
                  <a:lnTo>
                    <a:pt x="242" y="171"/>
                  </a:lnTo>
                  <a:lnTo>
                    <a:pt x="230" y="167"/>
                  </a:lnTo>
                  <a:lnTo>
                    <a:pt x="213" y="162"/>
                  </a:lnTo>
                  <a:lnTo>
                    <a:pt x="196" y="158"/>
                  </a:lnTo>
                  <a:lnTo>
                    <a:pt x="175" y="148"/>
                  </a:lnTo>
                  <a:lnTo>
                    <a:pt x="156" y="143"/>
                  </a:lnTo>
                  <a:lnTo>
                    <a:pt x="135" y="133"/>
                  </a:lnTo>
                  <a:lnTo>
                    <a:pt x="116" y="124"/>
                  </a:lnTo>
                  <a:lnTo>
                    <a:pt x="95" y="112"/>
                  </a:lnTo>
                  <a:lnTo>
                    <a:pt x="78" y="103"/>
                  </a:lnTo>
                  <a:lnTo>
                    <a:pt x="59" y="87"/>
                  </a:lnTo>
                  <a:lnTo>
                    <a:pt x="46" y="74"/>
                  </a:lnTo>
                  <a:lnTo>
                    <a:pt x="33" y="59"/>
                  </a:lnTo>
                  <a:lnTo>
                    <a:pt x="25" y="4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806" name="Freeform 494"/>
            <p:cNvSpPr>
              <a:spLocks/>
            </p:cNvSpPr>
            <p:nvPr/>
          </p:nvSpPr>
          <p:spPr bwMode="auto">
            <a:xfrm>
              <a:off x="3120" y="1115"/>
              <a:ext cx="139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9" y="2"/>
                </a:cxn>
                <a:cxn ang="0">
                  <a:pos x="32" y="5"/>
                </a:cxn>
                <a:cxn ang="0">
                  <a:pos x="47" y="9"/>
                </a:cxn>
                <a:cxn ang="0">
                  <a:pos x="68" y="17"/>
                </a:cxn>
                <a:cxn ang="0">
                  <a:pos x="87" y="28"/>
                </a:cxn>
                <a:cxn ang="0">
                  <a:pos x="110" y="40"/>
                </a:cxn>
                <a:cxn ang="0">
                  <a:pos x="131" y="53"/>
                </a:cxn>
                <a:cxn ang="0">
                  <a:pos x="156" y="74"/>
                </a:cxn>
                <a:cxn ang="0">
                  <a:pos x="178" y="95"/>
                </a:cxn>
                <a:cxn ang="0">
                  <a:pos x="201" y="121"/>
                </a:cxn>
                <a:cxn ang="0">
                  <a:pos x="222" y="152"/>
                </a:cxn>
                <a:cxn ang="0">
                  <a:pos x="243" y="188"/>
                </a:cxn>
                <a:cxn ang="0">
                  <a:pos x="258" y="228"/>
                </a:cxn>
                <a:cxn ang="0">
                  <a:pos x="277" y="273"/>
                </a:cxn>
                <a:cxn ang="0">
                  <a:pos x="273" y="272"/>
                </a:cxn>
                <a:cxn ang="0">
                  <a:pos x="268" y="270"/>
                </a:cxn>
                <a:cxn ang="0">
                  <a:pos x="256" y="268"/>
                </a:cxn>
                <a:cxn ang="0">
                  <a:pos x="243" y="266"/>
                </a:cxn>
                <a:cxn ang="0">
                  <a:pos x="226" y="258"/>
                </a:cxn>
                <a:cxn ang="0">
                  <a:pos x="207" y="253"/>
                </a:cxn>
                <a:cxn ang="0">
                  <a:pos x="186" y="243"/>
                </a:cxn>
                <a:cxn ang="0">
                  <a:pos x="167" y="234"/>
                </a:cxn>
                <a:cxn ang="0">
                  <a:pos x="144" y="220"/>
                </a:cxn>
                <a:cxn ang="0">
                  <a:pos x="121" y="205"/>
                </a:cxn>
                <a:cxn ang="0">
                  <a:pos x="100" y="188"/>
                </a:cxn>
                <a:cxn ang="0">
                  <a:pos x="80" y="167"/>
                </a:cxn>
                <a:cxn ang="0">
                  <a:pos x="61" y="142"/>
                </a:cxn>
                <a:cxn ang="0">
                  <a:pos x="45" y="120"/>
                </a:cxn>
                <a:cxn ang="0">
                  <a:pos x="30" y="89"/>
                </a:cxn>
                <a:cxn ang="0">
                  <a:pos x="21" y="5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7" h="273">
                  <a:moveTo>
                    <a:pt x="0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9" y="2"/>
                  </a:lnTo>
                  <a:lnTo>
                    <a:pt x="32" y="5"/>
                  </a:lnTo>
                  <a:lnTo>
                    <a:pt x="47" y="9"/>
                  </a:lnTo>
                  <a:lnTo>
                    <a:pt x="68" y="17"/>
                  </a:lnTo>
                  <a:lnTo>
                    <a:pt x="87" y="28"/>
                  </a:lnTo>
                  <a:lnTo>
                    <a:pt x="110" y="40"/>
                  </a:lnTo>
                  <a:lnTo>
                    <a:pt x="131" y="53"/>
                  </a:lnTo>
                  <a:lnTo>
                    <a:pt x="156" y="74"/>
                  </a:lnTo>
                  <a:lnTo>
                    <a:pt x="178" y="95"/>
                  </a:lnTo>
                  <a:lnTo>
                    <a:pt x="201" y="121"/>
                  </a:lnTo>
                  <a:lnTo>
                    <a:pt x="222" y="152"/>
                  </a:lnTo>
                  <a:lnTo>
                    <a:pt x="243" y="188"/>
                  </a:lnTo>
                  <a:lnTo>
                    <a:pt x="258" y="228"/>
                  </a:lnTo>
                  <a:lnTo>
                    <a:pt x="277" y="273"/>
                  </a:lnTo>
                  <a:lnTo>
                    <a:pt x="273" y="272"/>
                  </a:lnTo>
                  <a:lnTo>
                    <a:pt x="268" y="270"/>
                  </a:lnTo>
                  <a:lnTo>
                    <a:pt x="256" y="268"/>
                  </a:lnTo>
                  <a:lnTo>
                    <a:pt x="243" y="266"/>
                  </a:lnTo>
                  <a:lnTo>
                    <a:pt x="226" y="258"/>
                  </a:lnTo>
                  <a:lnTo>
                    <a:pt x="207" y="253"/>
                  </a:lnTo>
                  <a:lnTo>
                    <a:pt x="186" y="243"/>
                  </a:lnTo>
                  <a:lnTo>
                    <a:pt x="167" y="234"/>
                  </a:lnTo>
                  <a:lnTo>
                    <a:pt x="144" y="220"/>
                  </a:lnTo>
                  <a:lnTo>
                    <a:pt x="121" y="205"/>
                  </a:lnTo>
                  <a:lnTo>
                    <a:pt x="100" y="188"/>
                  </a:lnTo>
                  <a:lnTo>
                    <a:pt x="80" y="167"/>
                  </a:lnTo>
                  <a:lnTo>
                    <a:pt x="61" y="142"/>
                  </a:lnTo>
                  <a:lnTo>
                    <a:pt x="45" y="120"/>
                  </a:lnTo>
                  <a:lnTo>
                    <a:pt x="30" y="89"/>
                  </a:lnTo>
                  <a:lnTo>
                    <a:pt x="21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807" name="Freeform 495"/>
            <p:cNvSpPr>
              <a:spLocks/>
            </p:cNvSpPr>
            <p:nvPr/>
          </p:nvSpPr>
          <p:spPr bwMode="auto">
            <a:xfrm>
              <a:off x="3075" y="1198"/>
              <a:ext cx="134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0" y="2"/>
                </a:cxn>
                <a:cxn ang="0">
                  <a:pos x="19" y="2"/>
                </a:cxn>
                <a:cxn ang="0">
                  <a:pos x="35" y="8"/>
                </a:cxn>
                <a:cxn ang="0">
                  <a:pos x="52" y="12"/>
                </a:cxn>
                <a:cxn ang="0">
                  <a:pos x="71" y="23"/>
                </a:cxn>
                <a:cxn ang="0">
                  <a:pos x="92" y="32"/>
                </a:cxn>
                <a:cxn ang="0">
                  <a:pos x="116" y="48"/>
                </a:cxn>
                <a:cxn ang="0">
                  <a:pos x="139" y="63"/>
                </a:cxn>
                <a:cxn ang="0">
                  <a:pos x="162" y="84"/>
                </a:cxn>
                <a:cxn ang="0">
                  <a:pos x="183" y="107"/>
                </a:cxn>
                <a:cxn ang="0">
                  <a:pos x="206" y="135"/>
                </a:cxn>
                <a:cxn ang="0">
                  <a:pos x="225" y="165"/>
                </a:cxn>
                <a:cxn ang="0">
                  <a:pos x="242" y="202"/>
                </a:cxn>
                <a:cxn ang="0">
                  <a:pos x="257" y="241"/>
                </a:cxn>
                <a:cxn ang="0">
                  <a:pos x="268" y="287"/>
                </a:cxn>
                <a:cxn ang="0">
                  <a:pos x="265" y="285"/>
                </a:cxn>
                <a:cxn ang="0">
                  <a:pos x="257" y="281"/>
                </a:cxn>
                <a:cxn ang="0">
                  <a:pos x="246" y="276"/>
                </a:cxn>
                <a:cxn ang="0">
                  <a:pos x="230" y="266"/>
                </a:cxn>
                <a:cxn ang="0">
                  <a:pos x="211" y="255"/>
                </a:cxn>
                <a:cxn ang="0">
                  <a:pos x="194" y="243"/>
                </a:cxn>
                <a:cxn ang="0">
                  <a:pos x="170" y="228"/>
                </a:cxn>
                <a:cxn ang="0">
                  <a:pos x="149" y="213"/>
                </a:cxn>
                <a:cxn ang="0">
                  <a:pos x="124" y="194"/>
                </a:cxn>
                <a:cxn ang="0">
                  <a:pos x="103" y="173"/>
                </a:cxn>
                <a:cxn ang="0">
                  <a:pos x="78" y="152"/>
                </a:cxn>
                <a:cxn ang="0">
                  <a:pos x="59" y="131"/>
                </a:cxn>
                <a:cxn ang="0">
                  <a:pos x="40" y="107"/>
                </a:cxn>
                <a:cxn ang="0">
                  <a:pos x="23" y="82"/>
                </a:cxn>
                <a:cxn ang="0">
                  <a:pos x="12" y="57"/>
                </a:cxn>
                <a:cxn ang="0">
                  <a:pos x="2" y="3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8" h="287">
                  <a:moveTo>
                    <a:pt x="0" y="0"/>
                  </a:moveTo>
                  <a:lnTo>
                    <a:pt x="2" y="0"/>
                  </a:lnTo>
                  <a:lnTo>
                    <a:pt x="10" y="2"/>
                  </a:lnTo>
                  <a:lnTo>
                    <a:pt x="19" y="2"/>
                  </a:lnTo>
                  <a:lnTo>
                    <a:pt x="35" y="8"/>
                  </a:lnTo>
                  <a:lnTo>
                    <a:pt x="52" y="12"/>
                  </a:lnTo>
                  <a:lnTo>
                    <a:pt x="71" y="23"/>
                  </a:lnTo>
                  <a:lnTo>
                    <a:pt x="92" y="32"/>
                  </a:lnTo>
                  <a:lnTo>
                    <a:pt x="116" y="48"/>
                  </a:lnTo>
                  <a:lnTo>
                    <a:pt x="139" y="63"/>
                  </a:lnTo>
                  <a:lnTo>
                    <a:pt x="162" y="84"/>
                  </a:lnTo>
                  <a:lnTo>
                    <a:pt x="183" y="107"/>
                  </a:lnTo>
                  <a:lnTo>
                    <a:pt x="206" y="135"/>
                  </a:lnTo>
                  <a:lnTo>
                    <a:pt x="225" y="165"/>
                  </a:lnTo>
                  <a:lnTo>
                    <a:pt x="242" y="202"/>
                  </a:lnTo>
                  <a:lnTo>
                    <a:pt x="257" y="241"/>
                  </a:lnTo>
                  <a:lnTo>
                    <a:pt x="268" y="287"/>
                  </a:lnTo>
                  <a:lnTo>
                    <a:pt x="265" y="285"/>
                  </a:lnTo>
                  <a:lnTo>
                    <a:pt x="257" y="281"/>
                  </a:lnTo>
                  <a:lnTo>
                    <a:pt x="246" y="276"/>
                  </a:lnTo>
                  <a:lnTo>
                    <a:pt x="230" y="266"/>
                  </a:lnTo>
                  <a:lnTo>
                    <a:pt x="211" y="255"/>
                  </a:lnTo>
                  <a:lnTo>
                    <a:pt x="194" y="243"/>
                  </a:lnTo>
                  <a:lnTo>
                    <a:pt x="170" y="228"/>
                  </a:lnTo>
                  <a:lnTo>
                    <a:pt x="149" y="213"/>
                  </a:lnTo>
                  <a:lnTo>
                    <a:pt x="124" y="194"/>
                  </a:lnTo>
                  <a:lnTo>
                    <a:pt x="103" y="173"/>
                  </a:lnTo>
                  <a:lnTo>
                    <a:pt x="78" y="152"/>
                  </a:lnTo>
                  <a:lnTo>
                    <a:pt x="59" y="131"/>
                  </a:lnTo>
                  <a:lnTo>
                    <a:pt x="40" y="107"/>
                  </a:lnTo>
                  <a:lnTo>
                    <a:pt x="23" y="82"/>
                  </a:lnTo>
                  <a:lnTo>
                    <a:pt x="12" y="57"/>
                  </a:lnTo>
                  <a:lnTo>
                    <a:pt x="2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808" name="Freeform 496"/>
            <p:cNvSpPr>
              <a:spLocks/>
            </p:cNvSpPr>
            <p:nvPr/>
          </p:nvSpPr>
          <p:spPr bwMode="auto">
            <a:xfrm>
              <a:off x="2966" y="1214"/>
              <a:ext cx="145" cy="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9" y="0"/>
                </a:cxn>
                <a:cxn ang="0">
                  <a:pos x="34" y="2"/>
                </a:cxn>
                <a:cxn ang="0">
                  <a:pos x="51" y="6"/>
                </a:cxn>
                <a:cxn ang="0">
                  <a:pos x="70" y="16"/>
                </a:cxn>
                <a:cxn ang="0">
                  <a:pos x="93" y="23"/>
                </a:cxn>
                <a:cxn ang="0">
                  <a:pos x="118" y="37"/>
                </a:cxn>
                <a:cxn ang="0">
                  <a:pos x="140" y="50"/>
                </a:cxn>
                <a:cxn ang="0">
                  <a:pos x="165" y="71"/>
                </a:cxn>
                <a:cxn ang="0">
                  <a:pos x="188" y="94"/>
                </a:cxn>
                <a:cxn ang="0">
                  <a:pos x="213" y="122"/>
                </a:cxn>
                <a:cxn ang="0">
                  <a:pos x="234" y="152"/>
                </a:cxn>
                <a:cxn ang="0">
                  <a:pos x="255" y="190"/>
                </a:cxn>
                <a:cxn ang="0">
                  <a:pos x="274" y="234"/>
                </a:cxn>
                <a:cxn ang="0">
                  <a:pos x="289" y="285"/>
                </a:cxn>
                <a:cxn ang="0">
                  <a:pos x="285" y="284"/>
                </a:cxn>
                <a:cxn ang="0">
                  <a:pos x="277" y="280"/>
                </a:cxn>
                <a:cxn ang="0">
                  <a:pos x="266" y="276"/>
                </a:cxn>
                <a:cxn ang="0">
                  <a:pos x="251" y="270"/>
                </a:cxn>
                <a:cxn ang="0">
                  <a:pos x="232" y="261"/>
                </a:cxn>
                <a:cxn ang="0">
                  <a:pos x="211" y="251"/>
                </a:cxn>
                <a:cxn ang="0">
                  <a:pos x="188" y="240"/>
                </a:cxn>
                <a:cxn ang="0">
                  <a:pos x="165" y="227"/>
                </a:cxn>
                <a:cxn ang="0">
                  <a:pos x="139" y="209"/>
                </a:cxn>
                <a:cxn ang="0">
                  <a:pos x="114" y="190"/>
                </a:cxn>
                <a:cxn ang="0">
                  <a:pos x="91" y="170"/>
                </a:cxn>
                <a:cxn ang="0">
                  <a:pos x="68" y="149"/>
                </a:cxn>
                <a:cxn ang="0">
                  <a:pos x="47" y="122"/>
                </a:cxn>
                <a:cxn ang="0">
                  <a:pos x="32" y="95"/>
                </a:cxn>
                <a:cxn ang="0">
                  <a:pos x="17" y="67"/>
                </a:cxn>
                <a:cxn ang="0">
                  <a:pos x="7" y="3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9" h="285">
                  <a:moveTo>
                    <a:pt x="0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34" y="2"/>
                  </a:lnTo>
                  <a:lnTo>
                    <a:pt x="51" y="6"/>
                  </a:lnTo>
                  <a:lnTo>
                    <a:pt x="70" y="16"/>
                  </a:lnTo>
                  <a:lnTo>
                    <a:pt x="93" y="23"/>
                  </a:lnTo>
                  <a:lnTo>
                    <a:pt x="118" y="37"/>
                  </a:lnTo>
                  <a:lnTo>
                    <a:pt x="140" y="50"/>
                  </a:lnTo>
                  <a:lnTo>
                    <a:pt x="165" y="71"/>
                  </a:lnTo>
                  <a:lnTo>
                    <a:pt x="188" y="94"/>
                  </a:lnTo>
                  <a:lnTo>
                    <a:pt x="213" y="122"/>
                  </a:lnTo>
                  <a:lnTo>
                    <a:pt x="234" y="152"/>
                  </a:lnTo>
                  <a:lnTo>
                    <a:pt x="255" y="190"/>
                  </a:lnTo>
                  <a:lnTo>
                    <a:pt x="274" y="234"/>
                  </a:lnTo>
                  <a:lnTo>
                    <a:pt x="289" y="285"/>
                  </a:lnTo>
                  <a:lnTo>
                    <a:pt x="285" y="284"/>
                  </a:lnTo>
                  <a:lnTo>
                    <a:pt x="277" y="280"/>
                  </a:lnTo>
                  <a:lnTo>
                    <a:pt x="266" y="276"/>
                  </a:lnTo>
                  <a:lnTo>
                    <a:pt x="251" y="270"/>
                  </a:lnTo>
                  <a:lnTo>
                    <a:pt x="232" y="261"/>
                  </a:lnTo>
                  <a:lnTo>
                    <a:pt x="211" y="251"/>
                  </a:lnTo>
                  <a:lnTo>
                    <a:pt x="188" y="240"/>
                  </a:lnTo>
                  <a:lnTo>
                    <a:pt x="165" y="227"/>
                  </a:lnTo>
                  <a:lnTo>
                    <a:pt x="139" y="209"/>
                  </a:lnTo>
                  <a:lnTo>
                    <a:pt x="114" y="190"/>
                  </a:lnTo>
                  <a:lnTo>
                    <a:pt x="91" y="170"/>
                  </a:lnTo>
                  <a:lnTo>
                    <a:pt x="68" y="149"/>
                  </a:lnTo>
                  <a:lnTo>
                    <a:pt x="47" y="122"/>
                  </a:lnTo>
                  <a:lnTo>
                    <a:pt x="32" y="95"/>
                  </a:lnTo>
                  <a:lnTo>
                    <a:pt x="17" y="67"/>
                  </a:lnTo>
                  <a:lnTo>
                    <a:pt x="7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809" name="Freeform 497"/>
            <p:cNvSpPr>
              <a:spLocks/>
            </p:cNvSpPr>
            <p:nvPr/>
          </p:nvSpPr>
          <p:spPr bwMode="auto">
            <a:xfrm>
              <a:off x="2963" y="1341"/>
              <a:ext cx="116" cy="11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6" y="0"/>
                </a:cxn>
                <a:cxn ang="0">
                  <a:pos x="44" y="2"/>
                </a:cxn>
                <a:cxn ang="0">
                  <a:pos x="57" y="10"/>
                </a:cxn>
                <a:cxn ang="0">
                  <a:pos x="71" y="13"/>
                </a:cxn>
                <a:cxn ang="0">
                  <a:pos x="88" y="23"/>
                </a:cxn>
                <a:cxn ang="0">
                  <a:pos x="105" y="32"/>
                </a:cxn>
                <a:cxn ang="0">
                  <a:pos x="124" y="46"/>
                </a:cxn>
                <a:cxn ang="0">
                  <a:pos x="143" y="59"/>
                </a:cxn>
                <a:cxn ang="0">
                  <a:pos x="160" y="78"/>
                </a:cxn>
                <a:cxn ang="0">
                  <a:pos x="177" y="95"/>
                </a:cxn>
                <a:cxn ang="0">
                  <a:pos x="192" y="118"/>
                </a:cxn>
                <a:cxn ang="0">
                  <a:pos x="205" y="141"/>
                </a:cxn>
                <a:cxn ang="0">
                  <a:pos x="217" y="169"/>
                </a:cxn>
                <a:cxn ang="0">
                  <a:pos x="226" y="198"/>
                </a:cxn>
                <a:cxn ang="0">
                  <a:pos x="234" y="234"/>
                </a:cxn>
                <a:cxn ang="0">
                  <a:pos x="230" y="232"/>
                </a:cxn>
                <a:cxn ang="0">
                  <a:pos x="223" y="230"/>
                </a:cxn>
                <a:cxn ang="0">
                  <a:pos x="211" y="222"/>
                </a:cxn>
                <a:cxn ang="0">
                  <a:pos x="198" y="219"/>
                </a:cxn>
                <a:cxn ang="0">
                  <a:pos x="179" y="207"/>
                </a:cxn>
                <a:cxn ang="0">
                  <a:pos x="160" y="200"/>
                </a:cxn>
                <a:cxn ang="0">
                  <a:pos x="139" y="188"/>
                </a:cxn>
                <a:cxn ang="0">
                  <a:pos x="120" y="177"/>
                </a:cxn>
                <a:cxn ang="0">
                  <a:pos x="97" y="160"/>
                </a:cxn>
                <a:cxn ang="0">
                  <a:pos x="76" y="146"/>
                </a:cxn>
                <a:cxn ang="0">
                  <a:pos x="55" y="127"/>
                </a:cxn>
                <a:cxn ang="0">
                  <a:pos x="38" y="112"/>
                </a:cxn>
                <a:cxn ang="0">
                  <a:pos x="21" y="93"/>
                </a:cxn>
                <a:cxn ang="0">
                  <a:pos x="12" y="72"/>
                </a:cxn>
                <a:cxn ang="0">
                  <a:pos x="4" y="51"/>
                </a:cxn>
                <a:cxn ang="0">
                  <a:pos x="0" y="3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234" h="234">
                  <a:moveTo>
                    <a:pt x="31" y="0"/>
                  </a:moveTo>
                  <a:lnTo>
                    <a:pt x="36" y="0"/>
                  </a:lnTo>
                  <a:lnTo>
                    <a:pt x="44" y="2"/>
                  </a:lnTo>
                  <a:lnTo>
                    <a:pt x="57" y="10"/>
                  </a:lnTo>
                  <a:lnTo>
                    <a:pt x="71" y="13"/>
                  </a:lnTo>
                  <a:lnTo>
                    <a:pt x="88" y="23"/>
                  </a:lnTo>
                  <a:lnTo>
                    <a:pt x="105" y="32"/>
                  </a:lnTo>
                  <a:lnTo>
                    <a:pt x="124" y="46"/>
                  </a:lnTo>
                  <a:lnTo>
                    <a:pt x="143" y="59"/>
                  </a:lnTo>
                  <a:lnTo>
                    <a:pt x="160" y="78"/>
                  </a:lnTo>
                  <a:lnTo>
                    <a:pt x="177" y="95"/>
                  </a:lnTo>
                  <a:lnTo>
                    <a:pt x="192" y="118"/>
                  </a:lnTo>
                  <a:lnTo>
                    <a:pt x="205" y="141"/>
                  </a:lnTo>
                  <a:lnTo>
                    <a:pt x="217" y="169"/>
                  </a:lnTo>
                  <a:lnTo>
                    <a:pt x="226" y="198"/>
                  </a:lnTo>
                  <a:lnTo>
                    <a:pt x="234" y="234"/>
                  </a:lnTo>
                  <a:lnTo>
                    <a:pt x="230" y="232"/>
                  </a:lnTo>
                  <a:lnTo>
                    <a:pt x="223" y="230"/>
                  </a:lnTo>
                  <a:lnTo>
                    <a:pt x="211" y="222"/>
                  </a:lnTo>
                  <a:lnTo>
                    <a:pt x="198" y="219"/>
                  </a:lnTo>
                  <a:lnTo>
                    <a:pt x="179" y="207"/>
                  </a:lnTo>
                  <a:lnTo>
                    <a:pt x="160" y="200"/>
                  </a:lnTo>
                  <a:lnTo>
                    <a:pt x="139" y="188"/>
                  </a:lnTo>
                  <a:lnTo>
                    <a:pt x="120" y="177"/>
                  </a:lnTo>
                  <a:lnTo>
                    <a:pt x="97" y="160"/>
                  </a:lnTo>
                  <a:lnTo>
                    <a:pt x="76" y="146"/>
                  </a:lnTo>
                  <a:lnTo>
                    <a:pt x="55" y="127"/>
                  </a:lnTo>
                  <a:lnTo>
                    <a:pt x="38" y="112"/>
                  </a:lnTo>
                  <a:lnTo>
                    <a:pt x="21" y="93"/>
                  </a:lnTo>
                  <a:lnTo>
                    <a:pt x="12" y="72"/>
                  </a:lnTo>
                  <a:lnTo>
                    <a:pt x="4" y="51"/>
                  </a:lnTo>
                  <a:lnTo>
                    <a:pt x="0" y="3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810" name="Freeform 498"/>
            <p:cNvSpPr>
              <a:spLocks/>
            </p:cNvSpPr>
            <p:nvPr/>
          </p:nvSpPr>
          <p:spPr bwMode="auto">
            <a:xfrm>
              <a:off x="3023" y="1091"/>
              <a:ext cx="73" cy="5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6" y="0"/>
                </a:cxn>
                <a:cxn ang="0">
                  <a:pos x="40" y="4"/>
                </a:cxn>
                <a:cxn ang="0">
                  <a:pos x="47" y="6"/>
                </a:cxn>
                <a:cxn ang="0">
                  <a:pos x="57" y="10"/>
                </a:cxn>
                <a:cxn ang="0">
                  <a:pos x="68" y="15"/>
                </a:cxn>
                <a:cxn ang="0">
                  <a:pos x="80" y="21"/>
                </a:cxn>
                <a:cxn ang="0">
                  <a:pos x="91" y="27"/>
                </a:cxn>
                <a:cxn ang="0">
                  <a:pos x="102" y="34"/>
                </a:cxn>
                <a:cxn ang="0">
                  <a:pos x="112" y="42"/>
                </a:cxn>
                <a:cxn ang="0">
                  <a:pos x="121" y="53"/>
                </a:cxn>
                <a:cxn ang="0">
                  <a:pos x="127" y="65"/>
                </a:cxn>
                <a:cxn ang="0">
                  <a:pos x="135" y="76"/>
                </a:cxn>
                <a:cxn ang="0">
                  <a:pos x="139" y="90"/>
                </a:cxn>
                <a:cxn ang="0">
                  <a:pos x="144" y="107"/>
                </a:cxn>
                <a:cxn ang="0">
                  <a:pos x="141" y="105"/>
                </a:cxn>
                <a:cxn ang="0">
                  <a:pos x="137" y="105"/>
                </a:cxn>
                <a:cxn ang="0">
                  <a:pos x="127" y="101"/>
                </a:cxn>
                <a:cxn ang="0">
                  <a:pos x="120" y="99"/>
                </a:cxn>
                <a:cxn ang="0">
                  <a:pos x="108" y="97"/>
                </a:cxn>
                <a:cxn ang="0">
                  <a:pos x="97" y="93"/>
                </a:cxn>
                <a:cxn ang="0">
                  <a:pos x="83" y="88"/>
                </a:cxn>
                <a:cxn ang="0">
                  <a:pos x="70" y="86"/>
                </a:cxn>
                <a:cxn ang="0">
                  <a:pos x="57" y="78"/>
                </a:cxn>
                <a:cxn ang="0">
                  <a:pos x="44" y="72"/>
                </a:cxn>
                <a:cxn ang="0">
                  <a:pos x="30" y="65"/>
                </a:cxn>
                <a:cxn ang="0">
                  <a:pos x="21" y="59"/>
                </a:cxn>
                <a:cxn ang="0">
                  <a:pos x="11" y="50"/>
                </a:cxn>
                <a:cxn ang="0">
                  <a:pos x="4" y="42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144" h="107">
                  <a:moveTo>
                    <a:pt x="23" y="0"/>
                  </a:moveTo>
                  <a:lnTo>
                    <a:pt x="26" y="0"/>
                  </a:lnTo>
                  <a:lnTo>
                    <a:pt x="40" y="4"/>
                  </a:lnTo>
                  <a:lnTo>
                    <a:pt x="47" y="6"/>
                  </a:lnTo>
                  <a:lnTo>
                    <a:pt x="57" y="10"/>
                  </a:lnTo>
                  <a:lnTo>
                    <a:pt x="68" y="15"/>
                  </a:lnTo>
                  <a:lnTo>
                    <a:pt x="80" y="21"/>
                  </a:lnTo>
                  <a:lnTo>
                    <a:pt x="91" y="27"/>
                  </a:lnTo>
                  <a:lnTo>
                    <a:pt x="102" y="34"/>
                  </a:lnTo>
                  <a:lnTo>
                    <a:pt x="112" y="42"/>
                  </a:lnTo>
                  <a:lnTo>
                    <a:pt x="121" y="53"/>
                  </a:lnTo>
                  <a:lnTo>
                    <a:pt x="127" y="65"/>
                  </a:lnTo>
                  <a:lnTo>
                    <a:pt x="135" y="76"/>
                  </a:lnTo>
                  <a:lnTo>
                    <a:pt x="139" y="90"/>
                  </a:lnTo>
                  <a:lnTo>
                    <a:pt x="144" y="107"/>
                  </a:lnTo>
                  <a:lnTo>
                    <a:pt x="141" y="105"/>
                  </a:lnTo>
                  <a:lnTo>
                    <a:pt x="137" y="105"/>
                  </a:lnTo>
                  <a:lnTo>
                    <a:pt x="127" y="101"/>
                  </a:lnTo>
                  <a:lnTo>
                    <a:pt x="120" y="99"/>
                  </a:lnTo>
                  <a:lnTo>
                    <a:pt x="108" y="97"/>
                  </a:lnTo>
                  <a:lnTo>
                    <a:pt x="97" y="93"/>
                  </a:lnTo>
                  <a:lnTo>
                    <a:pt x="83" y="88"/>
                  </a:lnTo>
                  <a:lnTo>
                    <a:pt x="70" y="86"/>
                  </a:lnTo>
                  <a:lnTo>
                    <a:pt x="57" y="78"/>
                  </a:lnTo>
                  <a:lnTo>
                    <a:pt x="44" y="72"/>
                  </a:lnTo>
                  <a:lnTo>
                    <a:pt x="30" y="65"/>
                  </a:lnTo>
                  <a:lnTo>
                    <a:pt x="21" y="59"/>
                  </a:lnTo>
                  <a:lnTo>
                    <a:pt x="11" y="50"/>
                  </a:lnTo>
                  <a:lnTo>
                    <a:pt x="4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811" name="Freeform 499"/>
            <p:cNvSpPr>
              <a:spLocks/>
            </p:cNvSpPr>
            <p:nvPr/>
          </p:nvSpPr>
          <p:spPr bwMode="auto">
            <a:xfrm>
              <a:off x="3079" y="1037"/>
              <a:ext cx="76" cy="2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2"/>
                </a:cxn>
                <a:cxn ang="0">
                  <a:pos x="15" y="0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57" y="0"/>
                </a:cxn>
                <a:cxn ang="0">
                  <a:pos x="69" y="0"/>
                </a:cxn>
                <a:cxn ang="0">
                  <a:pos x="82" y="0"/>
                </a:cxn>
                <a:cxn ang="0">
                  <a:pos x="95" y="2"/>
                </a:cxn>
                <a:cxn ang="0">
                  <a:pos x="107" y="8"/>
                </a:cxn>
                <a:cxn ang="0">
                  <a:pos x="118" y="11"/>
                </a:cxn>
                <a:cxn ang="0">
                  <a:pos x="129" y="15"/>
                </a:cxn>
                <a:cxn ang="0">
                  <a:pos x="141" y="21"/>
                </a:cxn>
                <a:cxn ang="0">
                  <a:pos x="152" y="28"/>
                </a:cxn>
                <a:cxn ang="0">
                  <a:pos x="148" y="28"/>
                </a:cxn>
                <a:cxn ang="0">
                  <a:pos x="139" y="32"/>
                </a:cxn>
                <a:cxn ang="0">
                  <a:pos x="129" y="34"/>
                </a:cxn>
                <a:cxn ang="0">
                  <a:pos x="122" y="36"/>
                </a:cxn>
                <a:cxn ang="0">
                  <a:pos x="112" y="38"/>
                </a:cxn>
                <a:cxn ang="0">
                  <a:pos x="105" y="42"/>
                </a:cxn>
                <a:cxn ang="0">
                  <a:pos x="93" y="42"/>
                </a:cxn>
                <a:cxn ang="0">
                  <a:pos x="82" y="44"/>
                </a:cxn>
                <a:cxn ang="0">
                  <a:pos x="70" y="44"/>
                </a:cxn>
                <a:cxn ang="0">
                  <a:pos x="59" y="44"/>
                </a:cxn>
                <a:cxn ang="0">
                  <a:pos x="46" y="40"/>
                </a:cxn>
                <a:cxn ang="0">
                  <a:pos x="34" y="38"/>
                </a:cxn>
                <a:cxn ang="0">
                  <a:pos x="23" y="34"/>
                </a:cxn>
                <a:cxn ang="0">
                  <a:pos x="13" y="2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52" h="44">
                  <a:moveTo>
                    <a:pt x="0" y="4"/>
                  </a:moveTo>
                  <a:lnTo>
                    <a:pt x="4" y="2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82" y="0"/>
                  </a:lnTo>
                  <a:lnTo>
                    <a:pt x="95" y="2"/>
                  </a:lnTo>
                  <a:lnTo>
                    <a:pt x="107" y="8"/>
                  </a:lnTo>
                  <a:lnTo>
                    <a:pt x="118" y="11"/>
                  </a:lnTo>
                  <a:lnTo>
                    <a:pt x="129" y="15"/>
                  </a:lnTo>
                  <a:lnTo>
                    <a:pt x="141" y="21"/>
                  </a:lnTo>
                  <a:lnTo>
                    <a:pt x="152" y="28"/>
                  </a:lnTo>
                  <a:lnTo>
                    <a:pt x="148" y="28"/>
                  </a:lnTo>
                  <a:lnTo>
                    <a:pt x="139" y="32"/>
                  </a:lnTo>
                  <a:lnTo>
                    <a:pt x="129" y="34"/>
                  </a:lnTo>
                  <a:lnTo>
                    <a:pt x="122" y="36"/>
                  </a:lnTo>
                  <a:lnTo>
                    <a:pt x="112" y="38"/>
                  </a:lnTo>
                  <a:lnTo>
                    <a:pt x="105" y="42"/>
                  </a:lnTo>
                  <a:lnTo>
                    <a:pt x="93" y="42"/>
                  </a:lnTo>
                  <a:lnTo>
                    <a:pt x="82" y="44"/>
                  </a:lnTo>
                  <a:lnTo>
                    <a:pt x="70" y="44"/>
                  </a:lnTo>
                  <a:lnTo>
                    <a:pt x="59" y="44"/>
                  </a:lnTo>
                  <a:lnTo>
                    <a:pt x="46" y="40"/>
                  </a:lnTo>
                  <a:lnTo>
                    <a:pt x="34" y="38"/>
                  </a:lnTo>
                  <a:lnTo>
                    <a:pt x="23" y="34"/>
                  </a:lnTo>
                  <a:lnTo>
                    <a:pt x="13" y="2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812" name="Freeform 500"/>
            <p:cNvSpPr>
              <a:spLocks/>
            </p:cNvSpPr>
            <p:nvPr/>
          </p:nvSpPr>
          <p:spPr bwMode="auto">
            <a:xfrm>
              <a:off x="2360" y="1260"/>
              <a:ext cx="131" cy="177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49" y="0"/>
                </a:cxn>
                <a:cxn ang="0">
                  <a:pos x="242" y="1"/>
                </a:cxn>
                <a:cxn ang="0">
                  <a:pos x="228" y="7"/>
                </a:cxn>
                <a:cxn ang="0">
                  <a:pos x="213" y="17"/>
                </a:cxn>
                <a:cxn ang="0">
                  <a:pos x="194" y="26"/>
                </a:cxn>
                <a:cxn ang="0">
                  <a:pos x="173" y="43"/>
                </a:cxn>
                <a:cxn ang="0">
                  <a:pos x="150" y="58"/>
                </a:cxn>
                <a:cxn ang="0">
                  <a:pos x="129" y="81"/>
                </a:cxn>
                <a:cxn ang="0">
                  <a:pos x="105" y="102"/>
                </a:cxn>
                <a:cxn ang="0">
                  <a:pos x="84" y="127"/>
                </a:cxn>
                <a:cxn ang="0">
                  <a:pos x="61" y="155"/>
                </a:cxn>
                <a:cxn ang="0">
                  <a:pos x="42" y="190"/>
                </a:cxn>
                <a:cxn ang="0">
                  <a:pos x="25" y="224"/>
                </a:cxn>
                <a:cxn ang="0">
                  <a:pos x="12" y="264"/>
                </a:cxn>
                <a:cxn ang="0">
                  <a:pos x="4" y="305"/>
                </a:cxn>
                <a:cxn ang="0">
                  <a:pos x="0" y="353"/>
                </a:cxn>
                <a:cxn ang="0">
                  <a:pos x="2" y="351"/>
                </a:cxn>
                <a:cxn ang="0">
                  <a:pos x="8" y="347"/>
                </a:cxn>
                <a:cxn ang="0">
                  <a:pos x="19" y="343"/>
                </a:cxn>
                <a:cxn ang="0">
                  <a:pos x="36" y="336"/>
                </a:cxn>
                <a:cxn ang="0">
                  <a:pos x="53" y="326"/>
                </a:cxn>
                <a:cxn ang="0">
                  <a:pos x="74" y="315"/>
                </a:cxn>
                <a:cxn ang="0">
                  <a:pos x="95" y="300"/>
                </a:cxn>
                <a:cxn ang="0">
                  <a:pos x="120" y="286"/>
                </a:cxn>
                <a:cxn ang="0">
                  <a:pos x="143" y="264"/>
                </a:cxn>
                <a:cxn ang="0">
                  <a:pos x="166" y="241"/>
                </a:cxn>
                <a:cxn ang="0">
                  <a:pos x="186" y="216"/>
                </a:cxn>
                <a:cxn ang="0">
                  <a:pos x="207" y="186"/>
                </a:cxn>
                <a:cxn ang="0">
                  <a:pos x="224" y="152"/>
                </a:cxn>
                <a:cxn ang="0">
                  <a:pos x="242" y="115"/>
                </a:cxn>
                <a:cxn ang="0">
                  <a:pos x="253" y="77"/>
                </a:cxn>
                <a:cxn ang="0">
                  <a:pos x="263" y="34"/>
                </a:cxn>
                <a:cxn ang="0">
                  <a:pos x="253" y="0"/>
                </a:cxn>
                <a:cxn ang="0">
                  <a:pos x="253" y="0"/>
                </a:cxn>
              </a:cxnLst>
              <a:rect l="0" t="0" r="r" b="b"/>
              <a:pathLst>
                <a:path w="263" h="353">
                  <a:moveTo>
                    <a:pt x="253" y="0"/>
                  </a:moveTo>
                  <a:lnTo>
                    <a:pt x="249" y="0"/>
                  </a:lnTo>
                  <a:lnTo>
                    <a:pt x="242" y="1"/>
                  </a:lnTo>
                  <a:lnTo>
                    <a:pt x="228" y="7"/>
                  </a:lnTo>
                  <a:lnTo>
                    <a:pt x="213" y="17"/>
                  </a:lnTo>
                  <a:lnTo>
                    <a:pt x="194" y="26"/>
                  </a:lnTo>
                  <a:lnTo>
                    <a:pt x="173" y="43"/>
                  </a:lnTo>
                  <a:lnTo>
                    <a:pt x="150" y="58"/>
                  </a:lnTo>
                  <a:lnTo>
                    <a:pt x="129" y="81"/>
                  </a:lnTo>
                  <a:lnTo>
                    <a:pt x="105" y="102"/>
                  </a:lnTo>
                  <a:lnTo>
                    <a:pt x="84" y="127"/>
                  </a:lnTo>
                  <a:lnTo>
                    <a:pt x="61" y="155"/>
                  </a:lnTo>
                  <a:lnTo>
                    <a:pt x="42" y="190"/>
                  </a:lnTo>
                  <a:lnTo>
                    <a:pt x="25" y="224"/>
                  </a:lnTo>
                  <a:lnTo>
                    <a:pt x="12" y="264"/>
                  </a:lnTo>
                  <a:lnTo>
                    <a:pt x="4" y="305"/>
                  </a:lnTo>
                  <a:lnTo>
                    <a:pt x="0" y="353"/>
                  </a:lnTo>
                  <a:lnTo>
                    <a:pt x="2" y="351"/>
                  </a:lnTo>
                  <a:lnTo>
                    <a:pt x="8" y="347"/>
                  </a:lnTo>
                  <a:lnTo>
                    <a:pt x="19" y="343"/>
                  </a:lnTo>
                  <a:lnTo>
                    <a:pt x="36" y="336"/>
                  </a:lnTo>
                  <a:lnTo>
                    <a:pt x="53" y="326"/>
                  </a:lnTo>
                  <a:lnTo>
                    <a:pt x="74" y="315"/>
                  </a:lnTo>
                  <a:lnTo>
                    <a:pt x="95" y="300"/>
                  </a:lnTo>
                  <a:lnTo>
                    <a:pt x="120" y="286"/>
                  </a:lnTo>
                  <a:lnTo>
                    <a:pt x="143" y="264"/>
                  </a:lnTo>
                  <a:lnTo>
                    <a:pt x="166" y="241"/>
                  </a:lnTo>
                  <a:lnTo>
                    <a:pt x="186" y="216"/>
                  </a:lnTo>
                  <a:lnTo>
                    <a:pt x="207" y="186"/>
                  </a:lnTo>
                  <a:lnTo>
                    <a:pt x="224" y="152"/>
                  </a:lnTo>
                  <a:lnTo>
                    <a:pt x="242" y="115"/>
                  </a:lnTo>
                  <a:lnTo>
                    <a:pt x="253" y="77"/>
                  </a:lnTo>
                  <a:lnTo>
                    <a:pt x="263" y="34"/>
                  </a:lnTo>
                  <a:lnTo>
                    <a:pt x="253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813" name="Freeform 501"/>
            <p:cNvSpPr>
              <a:spLocks/>
            </p:cNvSpPr>
            <p:nvPr/>
          </p:nvSpPr>
          <p:spPr bwMode="auto">
            <a:xfrm>
              <a:off x="2227" y="1191"/>
              <a:ext cx="246" cy="82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0" y="139"/>
                </a:cxn>
                <a:cxn ang="0">
                  <a:pos x="4" y="131"/>
                </a:cxn>
                <a:cxn ang="0">
                  <a:pos x="13" y="121"/>
                </a:cxn>
                <a:cxn ang="0">
                  <a:pos x="25" y="112"/>
                </a:cxn>
                <a:cxn ang="0">
                  <a:pos x="40" y="97"/>
                </a:cxn>
                <a:cxn ang="0">
                  <a:pos x="61" y="82"/>
                </a:cxn>
                <a:cxn ang="0">
                  <a:pos x="84" y="68"/>
                </a:cxn>
                <a:cxn ang="0">
                  <a:pos x="114" y="53"/>
                </a:cxn>
                <a:cxn ang="0">
                  <a:pos x="145" y="36"/>
                </a:cxn>
                <a:cxn ang="0">
                  <a:pos x="181" y="25"/>
                </a:cxn>
                <a:cxn ang="0">
                  <a:pos x="219" y="13"/>
                </a:cxn>
                <a:cxn ang="0">
                  <a:pos x="264" y="6"/>
                </a:cxn>
                <a:cxn ang="0">
                  <a:pos x="314" y="0"/>
                </a:cxn>
                <a:cxn ang="0">
                  <a:pos x="369" y="0"/>
                </a:cxn>
                <a:cxn ang="0">
                  <a:pos x="428" y="2"/>
                </a:cxn>
                <a:cxn ang="0">
                  <a:pos x="492" y="13"/>
                </a:cxn>
                <a:cxn ang="0">
                  <a:pos x="490" y="13"/>
                </a:cxn>
                <a:cxn ang="0">
                  <a:pos x="483" y="19"/>
                </a:cxn>
                <a:cxn ang="0">
                  <a:pos x="471" y="26"/>
                </a:cxn>
                <a:cxn ang="0">
                  <a:pos x="456" y="40"/>
                </a:cxn>
                <a:cxn ang="0">
                  <a:pos x="437" y="53"/>
                </a:cxn>
                <a:cxn ang="0">
                  <a:pos x="414" y="70"/>
                </a:cxn>
                <a:cxn ang="0">
                  <a:pos x="388" y="83"/>
                </a:cxn>
                <a:cxn ang="0">
                  <a:pos x="359" y="102"/>
                </a:cxn>
                <a:cxn ang="0">
                  <a:pos x="325" y="116"/>
                </a:cxn>
                <a:cxn ang="0">
                  <a:pos x="291" y="131"/>
                </a:cxn>
                <a:cxn ang="0">
                  <a:pos x="251" y="142"/>
                </a:cxn>
                <a:cxn ang="0">
                  <a:pos x="213" y="154"/>
                </a:cxn>
                <a:cxn ang="0">
                  <a:pos x="169" y="159"/>
                </a:cxn>
                <a:cxn ang="0">
                  <a:pos x="126" y="163"/>
                </a:cxn>
                <a:cxn ang="0">
                  <a:pos x="80" y="161"/>
                </a:cxn>
                <a:cxn ang="0">
                  <a:pos x="32" y="158"/>
                </a:cxn>
                <a:cxn ang="0">
                  <a:pos x="0" y="140"/>
                </a:cxn>
                <a:cxn ang="0">
                  <a:pos x="0" y="140"/>
                </a:cxn>
              </a:cxnLst>
              <a:rect l="0" t="0" r="r" b="b"/>
              <a:pathLst>
                <a:path w="492" h="163">
                  <a:moveTo>
                    <a:pt x="0" y="140"/>
                  </a:moveTo>
                  <a:lnTo>
                    <a:pt x="0" y="139"/>
                  </a:lnTo>
                  <a:lnTo>
                    <a:pt x="4" y="131"/>
                  </a:lnTo>
                  <a:lnTo>
                    <a:pt x="13" y="121"/>
                  </a:lnTo>
                  <a:lnTo>
                    <a:pt x="25" y="112"/>
                  </a:lnTo>
                  <a:lnTo>
                    <a:pt x="40" y="97"/>
                  </a:lnTo>
                  <a:lnTo>
                    <a:pt x="61" y="82"/>
                  </a:lnTo>
                  <a:lnTo>
                    <a:pt x="84" y="68"/>
                  </a:lnTo>
                  <a:lnTo>
                    <a:pt x="114" y="53"/>
                  </a:lnTo>
                  <a:lnTo>
                    <a:pt x="145" y="36"/>
                  </a:lnTo>
                  <a:lnTo>
                    <a:pt x="181" y="25"/>
                  </a:lnTo>
                  <a:lnTo>
                    <a:pt x="219" y="13"/>
                  </a:lnTo>
                  <a:lnTo>
                    <a:pt x="264" y="6"/>
                  </a:lnTo>
                  <a:lnTo>
                    <a:pt x="314" y="0"/>
                  </a:lnTo>
                  <a:lnTo>
                    <a:pt x="369" y="0"/>
                  </a:lnTo>
                  <a:lnTo>
                    <a:pt x="428" y="2"/>
                  </a:lnTo>
                  <a:lnTo>
                    <a:pt x="492" y="13"/>
                  </a:lnTo>
                  <a:lnTo>
                    <a:pt x="490" y="13"/>
                  </a:lnTo>
                  <a:lnTo>
                    <a:pt x="483" y="19"/>
                  </a:lnTo>
                  <a:lnTo>
                    <a:pt x="471" y="26"/>
                  </a:lnTo>
                  <a:lnTo>
                    <a:pt x="456" y="40"/>
                  </a:lnTo>
                  <a:lnTo>
                    <a:pt x="437" y="53"/>
                  </a:lnTo>
                  <a:lnTo>
                    <a:pt x="414" y="70"/>
                  </a:lnTo>
                  <a:lnTo>
                    <a:pt x="388" y="83"/>
                  </a:lnTo>
                  <a:lnTo>
                    <a:pt x="359" y="102"/>
                  </a:lnTo>
                  <a:lnTo>
                    <a:pt x="325" y="116"/>
                  </a:lnTo>
                  <a:lnTo>
                    <a:pt x="291" y="131"/>
                  </a:lnTo>
                  <a:lnTo>
                    <a:pt x="251" y="142"/>
                  </a:lnTo>
                  <a:lnTo>
                    <a:pt x="213" y="154"/>
                  </a:lnTo>
                  <a:lnTo>
                    <a:pt x="169" y="159"/>
                  </a:lnTo>
                  <a:lnTo>
                    <a:pt x="126" y="163"/>
                  </a:lnTo>
                  <a:lnTo>
                    <a:pt x="80" y="161"/>
                  </a:lnTo>
                  <a:lnTo>
                    <a:pt x="32" y="158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814" name="Freeform 502"/>
            <p:cNvSpPr>
              <a:spLocks/>
            </p:cNvSpPr>
            <p:nvPr/>
          </p:nvSpPr>
          <p:spPr bwMode="auto">
            <a:xfrm>
              <a:off x="2207" y="1035"/>
              <a:ext cx="231" cy="68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2" y="72"/>
                </a:cxn>
                <a:cxn ang="0">
                  <a:pos x="12" y="67"/>
                </a:cxn>
                <a:cxn ang="0">
                  <a:pos x="25" y="59"/>
                </a:cxn>
                <a:cxn ang="0">
                  <a:pos x="44" y="50"/>
                </a:cxn>
                <a:cxn ang="0">
                  <a:pos x="65" y="40"/>
                </a:cxn>
                <a:cxn ang="0">
                  <a:pos x="93" y="31"/>
                </a:cxn>
                <a:cxn ang="0">
                  <a:pos x="122" y="21"/>
                </a:cxn>
                <a:cxn ang="0">
                  <a:pos x="156" y="13"/>
                </a:cxn>
                <a:cxn ang="0">
                  <a:pos x="190" y="4"/>
                </a:cxn>
                <a:cxn ang="0">
                  <a:pos x="228" y="2"/>
                </a:cxn>
                <a:cxn ang="0">
                  <a:pos x="266" y="0"/>
                </a:cxn>
                <a:cxn ang="0">
                  <a:pos x="306" y="4"/>
                </a:cxn>
                <a:cxn ang="0">
                  <a:pos x="346" y="13"/>
                </a:cxn>
                <a:cxn ang="0">
                  <a:pos x="384" y="27"/>
                </a:cxn>
                <a:cxn ang="0">
                  <a:pos x="422" y="48"/>
                </a:cxn>
                <a:cxn ang="0">
                  <a:pos x="462" y="74"/>
                </a:cxn>
                <a:cxn ang="0">
                  <a:pos x="456" y="74"/>
                </a:cxn>
                <a:cxn ang="0">
                  <a:pos x="447" y="78"/>
                </a:cxn>
                <a:cxn ang="0">
                  <a:pos x="430" y="84"/>
                </a:cxn>
                <a:cxn ang="0">
                  <a:pos x="409" y="93"/>
                </a:cxn>
                <a:cxn ang="0">
                  <a:pos x="382" y="99"/>
                </a:cxn>
                <a:cxn ang="0">
                  <a:pos x="354" y="108"/>
                </a:cxn>
                <a:cxn ang="0">
                  <a:pos x="323" y="118"/>
                </a:cxn>
                <a:cxn ang="0">
                  <a:pos x="291" y="126"/>
                </a:cxn>
                <a:cxn ang="0">
                  <a:pos x="253" y="131"/>
                </a:cxn>
                <a:cxn ang="0">
                  <a:pos x="219" y="135"/>
                </a:cxn>
                <a:cxn ang="0">
                  <a:pos x="183" y="137"/>
                </a:cxn>
                <a:cxn ang="0">
                  <a:pos x="148" y="137"/>
                </a:cxn>
                <a:cxn ang="0">
                  <a:pos x="114" y="131"/>
                </a:cxn>
                <a:cxn ang="0">
                  <a:pos x="84" y="124"/>
                </a:cxn>
                <a:cxn ang="0">
                  <a:pos x="55" y="110"/>
                </a:cxn>
                <a:cxn ang="0">
                  <a:pos x="33" y="95"/>
                </a:cxn>
                <a:cxn ang="0">
                  <a:pos x="0" y="74"/>
                </a:cxn>
                <a:cxn ang="0">
                  <a:pos x="0" y="74"/>
                </a:cxn>
              </a:cxnLst>
              <a:rect l="0" t="0" r="r" b="b"/>
              <a:pathLst>
                <a:path w="462" h="137">
                  <a:moveTo>
                    <a:pt x="0" y="74"/>
                  </a:moveTo>
                  <a:lnTo>
                    <a:pt x="2" y="72"/>
                  </a:lnTo>
                  <a:lnTo>
                    <a:pt x="12" y="67"/>
                  </a:lnTo>
                  <a:lnTo>
                    <a:pt x="25" y="59"/>
                  </a:lnTo>
                  <a:lnTo>
                    <a:pt x="44" y="50"/>
                  </a:lnTo>
                  <a:lnTo>
                    <a:pt x="65" y="40"/>
                  </a:lnTo>
                  <a:lnTo>
                    <a:pt x="93" y="31"/>
                  </a:lnTo>
                  <a:lnTo>
                    <a:pt x="122" y="21"/>
                  </a:lnTo>
                  <a:lnTo>
                    <a:pt x="156" y="13"/>
                  </a:lnTo>
                  <a:lnTo>
                    <a:pt x="190" y="4"/>
                  </a:lnTo>
                  <a:lnTo>
                    <a:pt x="228" y="2"/>
                  </a:lnTo>
                  <a:lnTo>
                    <a:pt x="266" y="0"/>
                  </a:lnTo>
                  <a:lnTo>
                    <a:pt x="306" y="4"/>
                  </a:lnTo>
                  <a:lnTo>
                    <a:pt x="346" y="13"/>
                  </a:lnTo>
                  <a:lnTo>
                    <a:pt x="384" y="27"/>
                  </a:lnTo>
                  <a:lnTo>
                    <a:pt x="422" y="48"/>
                  </a:lnTo>
                  <a:lnTo>
                    <a:pt x="462" y="74"/>
                  </a:lnTo>
                  <a:lnTo>
                    <a:pt x="456" y="74"/>
                  </a:lnTo>
                  <a:lnTo>
                    <a:pt x="447" y="78"/>
                  </a:lnTo>
                  <a:lnTo>
                    <a:pt x="430" y="84"/>
                  </a:lnTo>
                  <a:lnTo>
                    <a:pt x="409" y="93"/>
                  </a:lnTo>
                  <a:lnTo>
                    <a:pt x="382" y="99"/>
                  </a:lnTo>
                  <a:lnTo>
                    <a:pt x="354" y="108"/>
                  </a:lnTo>
                  <a:lnTo>
                    <a:pt x="323" y="118"/>
                  </a:lnTo>
                  <a:lnTo>
                    <a:pt x="291" y="126"/>
                  </a:lnTo>
                  <a:lnTo>
                    <a:pt x="253" y="131"/>
                  </a:lnTo>
                  <a:lnTo>
                    <a:pt x="219" y="135"/>
                  </a:lnTo>
                  <a:lnTo>
                    <a:pt x="183" y="137"/>
                  </a:lnTo>
                  <a:lnTo>
                    <a:pt x="148" y="137"/>
                  </a:lnTo>
                  <a:lnTo>
                    <a:pt x="114" y="131"/>
                  </a:lnTo>
                  <a:lnTo>
                    <a:pt x="84" y="124"/>
                  </a:lnTo>
                  <a:lnTo>
                    <a:pt x="55" y="110"/>
                  </a:lnTo>
                  <a:lnTo>
                    <a:pt x="33" y="95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815" name="Freeform 503"/>
            <p:cNvSpPr>
              <a:spLocks/>
            </p:cNvSpPr>
            <p:nvPr/>
          </p:nvSpPr>
          <p:spPr bwMode="auto">
            <a:xfrm>
              <a:off x="2208" y="953"/>
              <a:ext cx="184" cy="57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" y="62"/>
                </a:cxn>
                <a:cxn ang="0">
                  <a:pos x="8" y="59"/>
                </a:cxn>
                <a:cxn ang="0">
                  <a:pos x="17" y="53"/>
                </a:cxn>
                <a:cxn ang="0">
                  <a:pos x="31" y="45"/>
                </a:cxn>
                <a:cxn ang="0">
                  <a:pos x="48" y="36"/>
                </a:cxn>
                <a:cxn ang="0">
                  <a:pos x="69" y="28"/>
                </a:cxn>
                <a:cxn ang="0">
                  <a:pos x="91" y="19"/>
                </a:cxn>
                <a:cxn ang="0">
                  <a:pos x="118" y="13"/>
                </a:cxn>
                <a:cxn ang="0">
                  <a:pos x="143" y="5"/>
                </a:cxn>
                <a:cxn ang="0">
                  <a:pos x="173" y="2"/>
                </a:cxn>
                <a:cxn ang="0">
                  <a:pos x="202" y="0"/>
                </a:cxn>
                <a:cxn ang="0">
                  <a:pos x="234" y="5"/>
                </a:cxn>
                <a:cxn ang="0">
                  <a:pos x="266" y="9"/>
                </a:cxn>
                <a:cxn ang="0">
                  <a:pos x="300" y="21"/>
                </a:cxn>
                <a:cxn ang="0">
                  <a:pos x="335" y="36"/>
                </a:cxn>
                <a:cxn ang="0">
                  <a:pos x="369" y="61"/>
                </a:cxn>
                <a:cxn ang="0">
                  <a:pos x="367" y="64"/>
                </a:cxn>
                <a:cxn ang="0">
                  <a:pos x="359" y="76"/>
                </a:cxn>
                <a:cxn ang="0">
                  <a:pos x="354" y="81"/>
                </a:cxn>
                <a:cxn ang="0">
                  <a:pos x="344" y="89"/>
                </a:cxn>
                <a:cxn ang="0">
                  <a:pos x="333" y="97"/>
                </a:cxn>
                <a:cxn ang="0">
                  <a:pos x="319" y="104"/>
                </a:cxn>
                <a:cxn ang="0">
                  <a:pos x="300" y="108"/>
                </a:cxn>
                <a:cxn ang="0">
                  <a:pos x="278" y="112"/>
                </a:cxn>
                <a:cxn ang="0">
                  <a:pos x="247" y="114"/>
                </a:cxn>
                <a:cxn ang="0">
                  <a:pos x="217" y="114"/>
                </a:cxn>
                <a:cxn ang="0">
                  <a:pos x="177" y="110"/>
                </a:cxn>
                <a:cxn ang="0">
                  <a:pos x="135" y="104"/>
                </a:cxn>
                <a:cxn ang="0">
                  <a:pos x="86" y="95"/>
                </a:cxn>
                <a:cxn ang="0">
                  <a:pos x="31" y="80"/>
                </a:cxn>
                <a:cxn ang="0">
                  <a:pos x="0" y="64"/>
                </a:cxn>
                <a:cxn ang="0">
                  <a:pos x="0" y="64"/>
                </a:cxn>
              </a:cxnLst>
              <a:rect l="0" t="0" r="r" b="b"/>
              <a:pathLst>
                <a:path w="369" h="114">
                  <a:moveTo>
                    <a:pt x="0" y="64"/>
                  </a:moveTo>
                  <a:lnTo>
                    <a:pt x="2" y="62"/>
                  </a:lnTo>
                  <a:lnTo>
                    <a:pt x="8" y="59"/>
                  </a:lnTo>
                  <a:lnTo>
                    <a:pt x="17" y="53"/>
                  </a:lnTo>
                  <a:lnTo>
                    <a:pt x="31" y="45"/>
                  </a:lnTo>
                  <a:lnTo>
                    <a:pt x="48" y="36"/>
                  </a:lnTo>
                  <a:lnTo>
                    <a:pt x="69" y="28"/>
                  </a:lnTo>
                  <a:lnTo>
                    <a:pt x="91" y="19"/>
                  </a:lnTo>
                  <a:lnTo>
                    <a:pt x="118" y="13"/>
                  </a:lnTo>
                  <a:lnTo>
                    <a:pt x="143" y="5"/>
                  </a:lnTo>
                  <a:lnTo>
                    <a:pt x="173" y="2"/>
                  </a:lnTo>
                  <a:lnTo>
                    <a:pt x="202" y="0"/>
                  </a:lnTo>
                  <a:lnTo>
                    <a:pt x="234" y="5"/>
                  </a:lnTo>
                  <a:lnTo>
                    <a:pt x="266" y="9"/>
                  </a:lnTo>
                  <a:lnTo>
                    <a:pt x="300" y="21"/>
                  </a:lnTo>
                  <a:lnTo>
                    <a:pt x="335" y="36"/>
                  </a:lnTo>
                  <a:lnTo>
                    <a:pt x="369" y="61"/>
                  </a:lnTo>
                  <a:lnTo>
                    <a:pt x="367" y="64"/>
                  </a:lnTo>
                  <a:lnTo>
                    <a:pt x="359" y="76"/>
                  </a:lnTo>
                  <a:lnTo>
                    <a:pt x="354" y="81"/>
                  </a:lnTo>
                  <a:lnTo>
                    <a:pt x="344" y="89"/>
                  </a:lnTo>
                  <a:lnTo>
                    <a:pt x="333" y="97"/>
                  </a:lnTo>
                  <a:lnTo>
                    <a:pt x="319" y="104"/>
                  </a:lnTo>
                  <a:lnTo>
                    <a:pt x="300" y="108"/>
                  </a:lnTo>
                  <a:lnTo>
                    <a:pt x="278" y="112"/>
                  </a:lnTo>
                  <a:lnTo>
                    <a:pt x="247" y="114"/>
                  </a:lnTo>
                  <a:lnTo>
                    <a:pt x="217" y="114"/>
                  </a:lnTo>
                  <a:lnTo>
                    <a:pt x="177" y="110"/>
                  </a:lnTo>
                  <a:lnTo>
                    <a:pt x="135" y="104"/>
                  </a:lnTo>
                  <a:lnTo>
                    <a:pt x="86" y="95"/>
                  </a:lnTo>
                  <a:lnTo>
                    <a:pt x="31" y="80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816" name="Freeform 504"/>
            <p:cNvSpPr>
              <a:spLocks/>
            </p:cNvSpPr>
            <p:nvPr/>
          </p:nvSpPr>
          <p:spPr bwMode="auto">
            <a:xfrm>
              <a:off x="2199" y="873"/>
              <a:ext cx="132" cy="4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6" y="10"/>
                </a:cxn>
                <a:cxn ang="0">
                  <a:pos x="13" y="8"/>
                </a:cxn>
                <a:cxn ang="0">
                  <a:pos x="25" y="8"/>
                </a:cxn>
                <a:cxn ang="0">
                  <a:pos x="38" y="4"/>
                </a:cxn>
                <a:cxn ang="0">
                  <a:pos x="53" y="2"/>
                </a:cxn>
                <a:cxn ang="0">
                  <a:pos x="70" y="0"/>
                </a:cxn>
                <a:cxn ang="0">
                  <a:pos x="91" y="2"/>
                </a:cxn>
                <a:cxn ang="0">
                  <a:pos x="112" y="2"/>
                </a:cxn>
                <a:cxn ang="0">
                  <a:pos x="133" y="6"/>
                </a:cxn>
                <a:cxn ang="0">
                  <a:pos x="154" y="8"/>
                </a:cxn>
                <a:cxn ang="0">
                  <a:pos x="177" y="17"/>
                </a:cxn>
                <a:cxn ang="0">
                  <a:pos x="198" y="25"/>
                </a:cxn>
                <a:cxn ang="0">
                  <a:pos x="221" y="38"/>
                </a:cxn>
                <a:cxn ang="0">
                  <a:pos x="241" y="53"/>
                </a:cxn>
                <a:cxn ang="0">
                  <a:pos x="264" y="76"/>
                </a:cxn>
                <a:cxn ang="0">
                  <a:pos x="262" y="76"/>
                </a:cxn>
                <a:cxn ang="0">
                  <a:pos x="257" y="78"/>
                </a:cxn>
                <a:cxn ang="0">
                  <a:pos x="249" y="78"/>
                </a:cxn>
                <a:cxn ang="0">
                  <a:pos x="240" y="82"/>
                </a:cxn>
                <a:cxn ang="0">
                  <a:pos x="228" y="84"/>
                </a:cxn>
                <a:cxn ang="0">
                  <a:pos x="215" y="88"/>
                </a:cxn>
                <a:cxn ang="0">
                  <a:pos x="198" y="88"/>
                </a:cxn>
                <a:cxn ang="0">
                  <a:pos x="183" y="91"/>
                </a:cxn>
                <a:cxn ang="0">
                  <a:pos x="164" y="90"/>
                </a:cxn>
                <a:cxn ang="0">
                  <a:pos x="145" y="90"/>
                </a:cxn>
                <a:cxn ang="0">
                  <a:pos x="124" y="88"/>
                </a:cxn>
                <a:cxn ang="0">
                  <a:pos x="103" y="84"/>
                </a:cxn>
                <a:cxn ang="0">
                  <a:pos x="82" y="76"/>
                </a:cxn>
                <a:cxn ang="0">
                  <a:pos x="61" y="67"/>
                </a:cxn>
                <a:cxn ang="0">
                  <a:pos x="38" y="53"/>
                </a:cxn>
                <a:cxn ang="0">
                  <a:pos x="19" y="4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64" h="91">
                  <a:moveTo>
                    <a:pt x="0" y="14"/>
                  </a:moveTo>
                  <a:lnTo>
                    <a:pt x="0" y="12"/>
                  </a:lnTo>
                  <a:lnTo>
                    <a:pt x="6" y="10"/>
                  </a:lnTo>
                  <a:lnTo>
                    <a:pt x="13" y="8"/>
                  </a:lnTo>
                  <a:lnTo>
                    <a:pt x="25" y="8"/>
                  </a:lnTo>
                  <a:lnTo>
                    <a:pt x="38" y="4"/>
                  </a:lnTo>
                  <a:lnTo>
                    <a:pt x="53" y="2"/>
                  </a:lnTo>
                  <a:lnTo>
                    <a:pt x="70" y="0"/>
                  </a:lnTo>
                  <a:lnTo>
                    <a:pt x="91" y="2"/>
                  </a:lnTo>
                  <a:lnTo>
                    <a:pt x="112" y="2"/>
                  </a:lnTo>
                  <a:lnTo>
                    <a:pt x="133" y="6"/>
                  </a:lnTo>
                  <a:lnTo>
                    <a:pt x="154" y="8"/>
                  </a:lnTo>
                  <a:lnTo>
                    <a:pt x="177" y="17"/>
                  </a:lnTo>
                  <a:lnTo>
                    <a:pt x="198" y="25"/>
                  </a:lnTo>
                  <a:lnTo>
                    <a:pt x="221" y="38"/>
                  </a:lnTo>
                  <a:lnTo>
                    <a:pt x="241" y="53"/>
                  </a:lnTo>
                  <a:lnTo>
                    <a:pt x="264" y="76"/>
                  </a:lnTo>
                  <a:lnTo>
                    <a:pt x="262" y="76"/>
                  </a:lnTo>
                  <a:lnTo>
                    <a:pt x="257" y="78"/>
                  </a:lnTo>
                  <a:lnTo>
                    <a:pt x="249" y="78"/>
                  </a:lnTo>
                  <a:lnTo>
                    <a:pt x="240" y="82"/>
                  </a:lnTo>
                  <a:lnTo>
                    <a:pt x="228" y="84"/>
                  </a:lnTo>
                  <a:lnTo>
                    <a:pt x="215" y="88"/>
                  </a:lnTo>
                  <a:lnTo>
                    <a:pt x="198" y="88"/>
                  </a:lnTo>
                  <a:lnTo>
                    <a:pt x="183" y="91"/>
                  </a:lnTo>
                  <a:lnTo>
                    <a:pt x="164" y="90"/>
                  </a:lnTo>
                  <a:lnTo>
                    <a:pt x="145" y="90"/>
                  </a:lnTo>
                  <a:lnTo>
                    <a:pt x="124" y="88"/>
                  </a:lnTo>
                  <a:lnTo>
                    <a:pt x="103" y="84"/>
                  </a:lnTo>
                  <a:lnTo>
                    <a:pt x="82" y="76"/>
                  </a:lnTo>
                  <a:lnTo>
                    <a:pt x="61" y="67"/>
                  </a:lnTo>
                  <a:lnTo>
                    <a:pt x="38" y="53"/>
                  </a:lnTo>
                  <a:lnTo>
                    <a:pt x="19" y="4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4A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13817" name="Picture 505" descr="NA01849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163" y="1630363"/>
            <a:ext cx="236537" cy="258762"/>
          </a:xfrm>
          <a:prstGeom prst="rect">
            <a:avLst/>
          </a:prstGeom>
          <a:noFill/>
        </p:spPr>
      </p:pic>
      <p:pic>
        <p:nvPicPr>
          <p:cNvPr id="13818" name="Picture 506" descr="NA01849_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1414463"/>
            <a:ext cx="236538" cy="258762"/>
          </a:xfrm>
          <a:prstGeom prst="rect">
            <a:avLst/>
          </a:prstGeom>
          <a:noFill/>
        </p:spPr>
      </p:pic>
      <p:sp>
        <p:nvSpPr>
          <p:cNvPr id="13819" name="Freeform 507"/>
          <p:cNvSpPr>
            <a:spLocks/>
          </p:cNvSpPr>
          <p:nvPr/>
        </p:nvSpPr>
        <p:spPr bwMode="auto">
          <a:xfrm rot="1646671">
            <a:off x="5868988" y="1485900"/>
            <a:ext cx="576262" cy="549275"/>
          </a:xfrm>
          <a:custGeom>
            <a:avLst/>
            <a:gdLst/>
            <a:ahLst/>
            <a:cxnLst>
              <a:cxn ang="0">
                <a:pos x="1537" y="1520"/>
              </a:cxn>
              <a:cxn ang="0">
                <a:pos x="1425" y="1561"/>
              </a:cxn>
              <a:cxn ang="0">
                <a:pos x="1311" y="1584"/>
              </a:cxn>
              <a:cxn ang="0">
                <a:pos x="1197" y="1589"/>
              </a:cxn>
              <a:cxn ang="0">
                <a:pos x="1084" y="1579"/>
              </a:cxn>
              <a:cxn ang="0">
                <a:pos x="973" y="1553"/>
              </a:cxn>
              <a:cxn ang="0">
                <a:pos x="867" y="1510"/>
              </a:cxn>
              <a:cxn ang="0">
                <a:pos x="768" y="1453"/>
              </a:cxn>
              <a:cxn ang="0">
                <a:pos x="678" y="1382"/>
              </a:cxn>
              <a:cxn ang="0">
                <a:pos x="597" y="1296"/>
              </a:cxn>
              <a:cxn ang="0">
                <a:pos x="530" y="1195"/>
              </a:cxn>
              <a:cxn ang="0">
                <a:pos x="443" y="974"/>
              </a:cxn>
              <a:cxn ang="0">
                <a:pos x="426" y="746"/>
              </a:cxn>
              <a:cxn ang="0">
                <a:pos x="474" y="524"/>
              </a:cxn>
              <a:cxn ang="0">
                <a:pos x="582" y="326"/>
              </a:cxn>
              <a:cxn ang="0">
                <a:pos x="750" y="162"/>
              </a:cxn>
              <a:cxn ang="0">
                <a:pos x="860" y="95"/>
              </a:cxn>
              <a:cxn ang="0">
                <a:pos x="926" y="65"/>
              </a:cxn>
              <a:cxn ang="0">
                <a:pos x="994" y="42"/>
              </a:cxn>
              <a:cxn ang="0">
                <a:pos x="1062" y="26"/>
              </a:cxn>
              <a:cxn ang="0">
                <a:pos x="1130" y="16"/>
              </a:cxn>
              <a:cxn ang="0">
                <a:pos x="1135" y="7"/>
              </a:cxn>
              <a:cxn ang="0">
                <a:pos x="1007" y="0"/>
              </a:cxn>
              <a:cxn ang="0">
                <a:pos x="879" y="8"/>
              </a:cxn>
              <a:cxn ang="0">
                <a:pos x="752" y="33"/>
              </a:cxn>
              <a:cxn ang="0">
                <a:pos x="626" y="76"/>
              </a:cxn>
              <a:cxn ang="0">
                <a:pos x="506" y="136"/>
              </a:cxn>
              <a:cxn ang="0">
                <a:pos x="338" y="257"/>
              </a:cxn>
              <a:cxn ang="0">
                <a:pos x="202" y="405"/>
              </a:cxn>
              <a:cxn ang="0">
                <a:pos x="100" y="572"/>
              </a:cxn>
              <a:cxn ang="0">
                <a:pos x="32" y="757"/>
              </a:cxn>
              <a:cxn ang="0">
                <a:pos x="2" y="949"/>
              </a:cxn>
              <a:cxn ang="0">
                <a:pos x="8" y="1144"/>
              </a:cxn>
              <a:cxn ang="0">
                <a:pos x="53" y="1334"/>
              </a:cxn>
              <a:cxn ang="0">
                <a:pos x="136" y="1517"/>
              </a:cxn>
              <a:cxn ang="0">
                <a:pos x="193" y="1603"/>
              </a:cxn>
              <a:cxn ang="0">
                <a:pos x="256" y="1683"/>
              </a:cxn>
              <a:cxn ang="0">
                <a:pos x="325" y="1754"/>
              </a:cxn>
              <a:cxn ang="0">
                <a:pos x="401" y="1817"/>
              </a:cxn>
              <a:cxn ang="0">
                <a:pos x="482" y="1873"/>
              </a:cxn>
              <a:cxn ang="0">
                <a:pos x="567" y="1920"/>
              </a:cxn>
              <a:cxn ang="0">
                <a:pos x="656" y="1959"/>
              </a:cxn>
              <a:cxn ang="0">
                <a:pos x="748" y="1988"/>
              </a:cxn>
              <a:cxn ang="0">
                <a:pos x="843" y="2009"/>
              </a:cxn>
              <a:cxn ang="0">
                <a:pos x="940" y="2021"/>
              </a:cxn>
              <a:cxn ang="0">
                <a:pos x="1038" y="2024"/>
              </a:cxn>
              <a:cxn ang="0">
                <a:pos x="1136" y="2016"/>
              </a:cxn>
              <a:cxn ang="0">
                <a:pos x="1235" y="2000"/>
              </a:cxn>
              <a:cxn ang="0">
                <a:pos x="1332" y="1972"/>
              </a:cxn>
              <a:cxn ang="0">
                <a:pos x="1427" y="1935"/>
              </a:cxn>
              <a:cxn ang="0">
                <a:pos x="1520" y="1888"/>
              </a:cxn>
              <a:cxn ang="0">
                <a:pos x="1717" y="1739"/>
              </a:cxn>
              <a:cxn ang="0">
                <a:pos x="1867" y="1554"/>
              </a:cxn>
              <a:cxn ang="0">
                <a:pos x="1969" y="1343"/>
              </a:cxn>
              <a:cxn ang="0">
                <a:pos x="2020" y="1114"/>
              </a:cxn>
              <a:cxn ang="0">
                <a:pos x="2017" y="876"/>
              </a:cxn>
              <a:cxn ang="0">
                <a:pos x="1997" y="899"/>
              </a:cxn>
              <a:cxn ang="0">
                <a:pos x="1962" y="1049"/>
              </a:cxn>
              <a:cxn ang="0">
                <a:pos x="1901" y="1189"/>
              </a:cxn>
              <a:cxn ang="0">
                <a:pos x="1813" y="1315"/>
              </a:cxn>
              <a:cxn ang="0">
                <a:pos x="1698" y="1425"/>
              </a:cxn>
            </a:cxnLst>
            <a:rect l="0" t="0" r="r" b="b"/>
            <a:pathLst>
              <a:path w="2025" h="2024">
                <a:moveTo>
                  <a:pt x="1608" y="1485"/>
                </a:moveTo>
                <a:lnTo>
                  <a:pt x="1573" y="1503"/>
                </a:lnTo>
                <a:lnTo>
                  <a:pt x="1537" y="1520"/>
                </a:lnTo>
                <a:lnTo>
                  <a:pt x="1500" y="1536"/>
                </a:lnTo>
                <a:lnTo>
                  <a:pt x="1463" y="1549"/>
                </a:lnTo>
                <a:lnTo>
                  <a:pt x="1425" y="1561"/>
                </a:lnTo>
                <a:lnTo>
                  <a:pt x="1387" y="1571"/>
                </a:lnTo>
                <a:lnTo>
                  <a:pt x="1349" y="1578"/>
                </a:lnTo>
                <a:lnTo>
                  <a:pt x="1311" y="1584"/>
                </a:lnTo>
                <a:lnTo>
                  <a:pt x="1273" y="1588"/>
                </a:lnTo>
                <a:lnTo>
                  <a:pt x="1235" y="1589"/>
                </a:lnTo>
                <a:lnTo>
                  <a:pt x="1197" y="1589"/>
                </a:lnTo>
                <a:lnTo>
                  <a:pt x="1159" y="1588"/>
                </a:lnTo>
                <a:lnTo>
                  <a:pt x="1121" y="1585"/>
                </a:lnTo>
                <a:lnTo>
                  <a:pt x="1084" y="1579"/>
                </a:lnTo>
                <a:lnTo>
                  <a:pt x="1046" y="1572"/>
                </a:lnTo>
                <a:lnTo>
                  <a:pt x="1009" y="1563"/>
                </a:lnTo>
                <a:lnTo>
                  <a:pt x="973" y="1553"/>
                </a:lnTo>
                <a:lnTo>
                  <a:pt x="937" y="1540"/>
                </a:lnTo>
                <a:lnTo>
                  <a:pt x="902" y="1526"/>
                </a:lnTo>
                <a:lnTo>
                  <a:pt x="867" y="1510"/>
                </a:lnTo>
                <a:lnTo>
                  <a:pt x="834" y="1494"/>
                </a:lnTo>
                <a:lnTo>
                  <a:pt x="800" y="1474"/>
                </a:lnTo>
                <a:lnTo>
                  <a:pt x="768" y="1453"/>
                </a:lnTo>
                <a:lnTo>
                  <a:pt x="737" y="1432"/>
                </a:lnTo>
                <a:lnTo>
                  <a:pt x="707" y="1407"/>
                </a:lnTo>
                <a:lnTo>
                  <a:pt x="678" y="1382"/>
                </a:lnTo>
                <a:lnTo>
                  <a:pt x="649" y="1354"/>
                </a:lnTo>
                <a:lnTo>
                  <a:pt x="623" y="1326"/>
                </a:lnTo>
                <a:lnTo>
                  <a:pt x="597" y="1296"/>
                </a:lnTo>
                <a:lnTo>
                  <a:pt x="573" y="1263"/>
                </a:lnTo>
                <a:lnTo>
                  <a:pt x="551" y="1230"/>
                </a:lnTo>
                <a:lnTo>
                  <a:pt x="530" y="1195"/>
                </a:lnTo>
                <a:lnTo>
                  <a:pt x="494" y="1124"/>
                </a:lnTo>
                <a:lnTo>
                  <a:pt x="465" y="1049"/>
                </a:lnTo>
                <a:lnTo>
                  <a:pt x="443" y="974"/>
                </a:lnTo>
                <a:lnTo>
                  <a:pt x="430" y="898"/>
                </a:lnTo>
                <a:lnTo>
                  <a:pt x="424" y="822"/>
                </a:lnTo>
                <a:lnTo>
                  <a:pt x="426" y="746"/>
                </a:lnTo>
                <a:lnTo>
                  <a:pt x="435" y="670"/>
                </a:lnTo>
                <a:lnTo>
                  <a:pt x="451" y="596"/>
                </a:lnTo>
                <a:lnTo>
                  <a:pt x="474" y="524"/>
                </a:lnTo>
                <a:lnTo>
                  <a:pt x="504" y="456"/>
                </a:lnTo>
                <a:lnTo>
                  <a:pt x="540" y="389"/>
                </a:lnTo>
                <a:lnTo>
                  <a:pt x="582" y="326"/>
                </a:lnTo>
                <a:lnTo>
                  <a:pt x="632" y="266"/>
                </a:lnTo>
                <a:lnTo>
                  <a:pt x="687" y="212"/>
                </a:lnTo>
                <a:lnTo>
                  <a:pt x="750" y="162"/>
                </a:lnTo>
                <a:lnTo>
                  <a:pt x="818" y="118"/>
                </a:lnTo>
                <a:lnTo>
                  <a:pt x="838" y="107"/>
                </a:lnTo>
                <a:lnTo>
                  <a:pt x="860" y="95"/>
                </a:lnTo>
                <a:lnTo>
                  <a:pt x="882" y="85"/>
                </a:lnTo>
                <a:lnTo>
                  <a:pt x="904" y="75"/>
                </a:lnTo>
                <a:lnTo>
                  <a:pt x="926" y="65"/>
                </a:lnTo>
                <a:lnTo>
                  <a:pt x="949" y="57"/>
                </a:lnTo>
                <a:lnTo>
                  <a:pt x="971" y="50"/>
                </a:lnTo>
                <a:lnTo>
                  <a:pt x="994" y="42"/>
                </a:lnTo>
                <a:lnTo>
                  <a:pt x="1016" y="37"/>
                </a:lnTo>
                <a:lnTo>
                  <a:pt x="1039" y="31"/>
                </a:lnTo>
                <a:lnTo>
                  <a:pt x="1062" y="26"/>
                </a:lnTo>
                <a:lnTo>
                  <a:pt x="1084" y="22"/>
                </a:lnTo>
                <a:lnTo>
                  <a:pt x="1107" y="18"/>
                </a:lnTo>
                <a:lnTo>
                  <a:pt x="1130" y="16"/>
                </a:lnTo>
                <a:lnTo>
                  <a:pt x="1153" y="13"/>
                </a:lnTo>
                <a:lnTo>
                  <a:pt x="1176" y="12"/>
                </a:lnTo>
                <a:lnTo>
                  <a:pt x="1135" y="7"/>
                </a:lnTo>
                <a:lnTo>
                  <a:pt x="1092" y="2"/>
                </a:lnTo>
                <a:lnTo>
                  <a:pt x="1049" y="0"/>
                </a:lnTo>
                <a:lnTo>
                  <a:pt x="1007" y="0"/>
                </a:lnTo>
                <a:lnTo>
                  <a:pt x="964" y="1"/>
                </a:lnTo>
                <a:lnTo>
                  <a:pt x="921" y="3"/>
                </a:lnTo>
                <a:lnTo>
                  <a:pt x="879" y="8"/>
                </a:lnTo>
                <a:lnTo>
                  <a:pt x="836" y="15"/>
                </a:lnTo>
                <a:lnTo>
                  <a:pt x="793" y="23"/>
                </a:lnTo>
                <a:lnTo>
                  <a:pt x="752" y="33"/>
                </a:lnTo>
                <a:lnTo>
                  <a:pt x="709" y="46"/>
                </a:lnTo>
                <a:lnTo>
                  <a:pt x="668" y="60"/>
                </a:lnTo>
                <a:lnTo>
                  <a:pt x="626" y="76"/>
                </a:lnTo>
                <a:lnTo>
                  <a:pt x="586" y="94"/>
                </a:lnTo>
                <a:lnTo>
                  <a:pt x="547" y="114"/>
                </a:lnTo>
                <a:lnTo>
                  <a:pt x="506" y="136"/>
                </a:lnTo>
                <a:lnTo>
                  <a:pt x="446" y="172"/>
                </a:lnTo>
                <a:lnTo>
                  <a:pt x="391" y="213"/>
                </a:lnTo>
                <a:lnTo>
                  <a:pt x="338" y="257"/>
                </a:lnTo>
                <a:lnTo>
                  <a:pt x="290" y="304"/>
                </a:lnTo>
                <a:lnTo>
                  <a:pt x="245" y="353"/>
                </a:lnTo>
                <a:lnTo>
                  <a:pt x="202" y="405"/>
                </a:lnTo>
                <a:lnTo>
                  <a:pt x="165" y="458"/>
                </a:lnTo>
                <a:lnTo>
                  <a:pt x="130" y="515"/>
                </a:lnTo>
                <a:lnTo>
                  <a:pt x="100" y="572"/>
                </a:lnTo>
                <a:lnTo>
                  <a:pt x="74" y="632"/>
                </a:lnTo>
                <a:lnTo>
                  <a:pt x="51" y="694"/>
                </a:lnTo>
                <a:lnTo>
                  <a:pt x="32" y="757"/>
                </a:lnTo>
                <a:lnTo>
                  <a:pt x="19" y="820"/>
                </a:lnTo>
                <a:lnTo>
                  <a:pt x="8" y="884"/>
                </a:lnTo>
                <a:lnTo>
                  <a:pt x="2" y="949"/>
                </a:lnTo>
                <a:lnTo>
                  <a:pt x="0" y="1015"/>
                </a:lnTo>
                <a:lnTo>
                  <a:pt x="2" y="1079"/>
                </a:lnTo>
                <a:lnTo>
                  <a:pt x="8" y="1144"/>
                </a:lnTo>
                <a:lnTo>
                  <a:pt x="19" y="1207"/>
                </a:lnTo>
                <a:lnTo>
                  <a:pt x="34" y="1271"/>
                </a:lnTo>
                <a:lnTo>
                  <a:pt x="53" y="1334"/>
                </a:lnTo>
                <a:lnTo>
                  <a:pt x="76" y="1396"/>
                </a:lnTo>
                <a:lnTo>
                  <a:pt x="104" y="1458"/>
                </a:lnTo>
                <a:lnTo>
                  <a:pt x="136" y="1517"/>
                </a:lnTo>
                <a:lnTo>
                  <a:pt x="153" y="1547"/>
                </a:lnTo>
                <a:lnTo>
                  <a:pt x="173" y="1576"/>
                </a:lnTo>
                <a:lnTo>
                  <a:pt x="193" y="1603"/>
                </a:lnTo>
                <a:lnTo>
                  <a:pt x="212" y="1631"/>
                </a:lnTo>
                <a:lnTo>
                  <a:pt x="234" y="1657"/>
                </a:lnTo>
                <a:lnTo>
                  <a:pt x="256" y="1683"/>
                </a:lnTo>
                <a:lnTo>
                  <a:pt x="278" y="1708"/>
                </a:lnTo>
                <a:lnTo>
                  <a:pt x="301" y="1731"/>
                </a:lnTo>
                <a:lnTo>
                  <a:pt x="325" y="1754"/>
                </a:lnTo>
                <a:lnTo>
                  <a:pt x="351" y="1777"/>
                </a:lnTo>
                <a:lnTo>
                  <a:pt x="376" y="1798"/>
                </a:lnTo>
                <a:lnTo>
                  <a:pt x="401" y="1817"/>
                </a:lnTo>
                <a:lnTo>
                  <a:pt x="428" y="1837"/>
                </a:lnTo>
                <a:lnTo>
                  <a:pt x="454" y="1856"/>
                </a:lnTo>
                <a:lnTo>
                  <a:pt x="482" y="1873"/>
                </a:lnTo>
                <a:lnTo>
                  <a:pt x="511" y="1890"/>
                </a:lnTo>
                <a:lnTo>
                  <a:pt x="539" y="1905"/>
                </a:lnTo>
                <a:lnTo>
                  <a:pt x="567" y="1920"/>
                </a:lnTo>
                <a:lnTo>
                  <a:pt x="596" y="1934"/>
                </a:lnTo>
                <a:lnTo>
                  <a:pt x="626" y="1947"/>
                </a:lnTo>
                <a:lnTo>
                  <a:pt x="656" y="1959"/>
                </a:lnTo>
                <a:lnTo>
                  <a:pt x="686" y="1970"/>
                </a:lnTo>
                <a:lnTo>
                  <a:pt x="717" y="1980"/>
                </a:lnTo>
                <a:lnTo>
                  <a:pt x="748" y="1988"/>
                </a:lnTo>
                <a:lnTo>
                  <a:pt x="780" y="1996"/>
                </a:lnTo>
                <a:lnTo>
                  <a:pt x="811" y="2003"/>
                </a:lnTo>
                <a:lnTo>
                  <a:pt x="843" y="2009"/>
                </a:lnTo>
                <a:lnTo>
                  <a:pt x="875" y="2014"/>
                </a:lnTo>
                <a:lnTo>
                  <a:pt x="907" y="2018"/>
                </a:lnTo>
                <a:lnTo>
                  <a:pt x="940" y="2021"/>
                </a:lnTo>
                <a:lnTo>
                  <a:pt x="972" y="2023"/>
                </a:lnTo>
                <a:lnTo>
                  <a:pt x="1004" y="2024"/>
                </a:lnTo>
                <a:lnTo>
                  <a:pt x="1038" y="2024"/>
                </a:lnTo>
                <a:lnTo>
                  <a:pt x="1070" y="2023"/>
                </a:lnTo>
                <a:lnTo>
                  <a:pt x="1103" y="2019"/>
                </a:lnTo>
                <a:lnTo>
                  <a:pt x="1136" y="2016"/>
                </a:lnTo>
                <a:lnTo>
                  <a:pt x="1169" y="2011"/>
                </a:lnTo>
                <a:lnTo>
                  <a:pt x="1201" y="2005"/>
                </a:lnTo>
                <a:lnTo>
                  <a:pt x="1235" y="2000"/>
                </a:lnTo>
                <a:lnTo>
                  <a:pt x="1267" y="1991"/>
                </a:lnTo>
                <a:lnTo>
                  <a:pt x="1299" y="1982"/>
                </a:lnTo>
                <a:lnTo>
                  <a:pt x="1332" y="1972"/>
                </a:lnTo>
                <a:lnTo>
                  <a:pt x="1364" y="1960"/>
                </a:lnTo>
                <a:lnTo>
                  <a:pt x="1395" y="1949"/>
                </a:lnTo>
                <a:lnTo>
                  <a:pt x="1427" y="1935"/>
                </a:lnTo>
                <a:lnTo>
                  <a:pt x="1459" y="1920"/>
                </a:lnTo>
                <a:lnTo>
                  <a:pt x="1490" y="1905"/>
                </a:lnTo>
                <a:lnTo>
                  <a:pt x="1520" y="1888"/>
                </a:lnTo>
                <a:lnTo>
                  <a:pt x="1590" y="1843"/>
                </a:lnTo>
                <a:lnTo>
                  <a:pt x="1657" y="1793"/>
                </a:lnTo>
                <a:lnTo>
                  <a:pt x="1717" y="1739"/>
                </a:lnTo>
                <a:lnTo>
                  <a:pt x="1772" y="1680"/>
                </a:lnTo>
                <a:lnTo>
                  <a:pt x="1822" y="1619"/>
                </a:lnTo>
                <a:lnTo>
                  <a:pt x="1867" y="1554"/>
                </a:lnTo>
                <a:lnTo>
                  <a:pt x="1907" y="1487"/>
                </a:lnTo>
                <a:lnTo>
                  <a:pt x="1941" y="1415"/>
                </a:lnTo>
                <a:lnTo>
                  <a:pt x="1969" y="1343"/>
                </a:lnTo>
                <a:lnTo>
                  <a:pt x="1992" y="1267"/>
                </a:lnTo>
                <a:lnTo>
                  <a:pt x="2009" y="1191"/>
                </a:lnTo>
                <a:lnTo>
                  <a:pt x="2020" y="1114"/>
                </a:lnTo>
                <a:lnTo>
                  <a:pt x="2025" y="1034"/>
                </a:lnTo>
                <a:lnTo>
                  <a:pt x="2024" y="956"/>
                </a:lnTo>
                <a:lnTo>
                  <a:pt x="2017" y="876"/>
                </a:lnTo>
                <a:lnTo>
                  <a:pt x="2003" y="798"/>
                </a:lnTo>
                <a:lnTo>
                  <a:pt x="2002" y="849"/>
                </a:lnTo>
                <a:lnTo>
                  <a:pt x="1997" y="899"/>
                </a:lnTo>
                <a:lnTo>
                  <a:pt x="1989" y="950"/>
                </a:lnTo>
                <a:lnTo>
                  <a:pt x="1977" y="1000"/>
                </a:lnTo>
                <a:lnTo>
                  <a:pt x="1962" y="1049"/>
                </a:lnTo>
                <a:lnTo>
                  <a:pt x="1945" y="1096"/>
                </a:lnTo>
                <a:lnTo>
                  <a:pt x="1924" y="1144"/>
                </a:lnTo>
                <a:lnTo>
                  <a:pt x="1901" y="1189"/>
                </a:lnTo>
                <a:lnTo>
                  <a:pt x="1875" y="1232"/>
                </a:lnTo>
                <a:lnTo>
                  <a:pt x="1845" y="1275"/>
                </a:lnTo>
                <a:lnTo>
                  <a:pt x="1813" y="1315"/>
                </a:lnTo>
                <a:lnTo>
                  <a:pt x="1777" y="1354"/>
                </a:lnTo>
                <a:lnTo>
                  <a:pt x="1739" y="1390"/>
                </a:lnTo>
                <a:lnTo>
                  <a:pt x="1698" y="1425"/>
                </a:lnTo>
                <a:lnTo>
                  <a:pt x="1655" y="1456"/>
                </a:lnTo>
                <a:lnTo>
                  <a:pt x="1608" y="1485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3820" name="Text Box 508"/>
          <p:cNvSpPr txBox="1">
            <a:spLocks noChangeArrowheads="1"/>
          </p:cNvSpPr>
          <p:nvPr/>
        </p:nvSpPr>
        <p:spPr bwMode="auto">
          <a:xfrm>
            <a:off x="3132138" y="4870450"/>
            <a:ext cx="5654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/>
                <a:latin typeface="Garamond" pitchFamily="18" charset="0"/>
              </a:rPr>
              <a:t>От рассвета до рассвета = день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/>
                <a:latin typeface="Garamond" pitchFamily="18" charset="0"/>
              </a:rPr>
              <a:t> </a:t>
            </a:r>
          </a:p>
        </p:txBody>
      </p:sp>
      <p:sp>
        <p:nvSpPr>
          <p:cNvPr id="13821" name="Text Box 509"/>
          <p:cNvSpPr txBox="1">
            <a:spLocks noChangeArrowheads="1"/>
          </p:cNvSpPr>
          <p:nvPr/>
        </p:nvSpPr>
        <p:spPr bwMode="auto">
          <a:xfrm>
            <a:off x="4500563" y="5446713"/>
            <a:ext cx="2484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/>
                <a:latin typeface="Garamond" pitchFamily="18" charset="0"/>
              </a:rPr>
              <a:t>Позже - сутки</a:t>
            </a:r>
          </a:p>
        </p:txBody>
      </p:sp>
      <p:sp>
        <p:nvSpPr>
          <p:cNvPr id="194" name="Прямоугольник 193"/>
          <p:cNvSpPr/>
          <p:nvPr/>
        </p:nvSpPr>
        <p:spPr>
          <a:xfrm>
            <a:off x="2500298" y="285728"/>
            <a:ext cx="5057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Счет времени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93987E-6 L 0.06372 -0.14871 C 0.07691 -0.18271 0.09722 -0.19936 0.1184 -0.19936 C 0.14219 -0.19936 0.16146 -0.18271 0.17465 -0.14871 L 0.2401 4.93987E-6 " pathEditMode="relative" rAng="0" ptsTypes="FffFF">
                                      <p:cBhvr>
                                        <p:cTn id="21" dur="5000" fill="hold"/>
                                        <p:tgtEl>
                                          <p:spTgt spid="13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3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3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3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7872E-6 L 0.09045 -0.1352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4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33" grpId="0" animBg="1"/>
      <p:bldP spid="13633" grpId="1" animBg="1"/>
      <p:bldP spid="13819" grpId="0" animBg="1"/>
      <p:bldP spid="13819" grpId="1" animBg="1"/>
      <p:bldP spid="13820" grpId="0"/>
      <p:bldP spid="138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476375" y="3860800"/>
            <a:ext cx="1260475" cy="1336675"/>
            <a:chOff x="1746" y="1797"/>
            <a:chExt cx="794" cy="842"/>
          </a:xfrm>
        </p:grpSpPr>
        <p:pic>
          <p:nvPicPr>
            <p:cNvPr id="19461" name="Picture 5" descr="J030485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797"/>
              <a:ext cx="794" cy="6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1882" y="2387"/>
              <a:ext cx="5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dirty="0">
                  <a:effectLst/>
                  <a:latin typeface="Garamond" pitchFamily="18" charset="0"/>
                </a:rPr>
                <a:t>весна</a:t>
              </a:r>
            </a:p>
          </p:txBody>
        </p:sp>
      </p:grp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2987675" y="3716338"/>
            <a:ext cx="1727201" cy="1482725"/>
            <a:chOff x="2699" y="1752"/>
            <a:chExt cx="962" cy="867"/>
          </a:xfrm>
        </p:grpSpPr>
        <p:grpSp>
          <p:nvGrpSpPr>
            <p:cNvPr id="19464" name="Group 8"/>
            <p:cNvGrpSpPr>
              <a:grpSpLocks/>
            </p:cNvGrpSpPr>
            <p:nvPr/>
          </p:nvGrpSpPr>
          <p:grpSpPr bwMode="auto">
            <a:xfrm>
              <a:off x="2699" y="1752"/>
              <a:ext cx="962" cy="771"/>
              <a:chOff x="2653" y="1752"/>
              <a:chExt cx="962" cy="815"/>
            </a:xfrm>
          </p:grpSpPr>
          <p:sp>
            <p:nvSpPr>
              <p:cNvPr id="19465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2653" y="1752"/>
                <a:ext cx="962" cy="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19466" name="Group 10"/>
              <p:cNvGrpSpPr>
                <a:grpSpLocks/>
              </p:cNvGrpSpPr>
              <p:nvPr/>
            </p:nvGrpSpPr>
            <p:grpSpPr bwMode="auto">
              <a:xfrm>
                <a:off x="2696" y="1805"/>
                <a:ext cx="872" cy="708"/>
                <a:chOff x="2696" y="1805"/>
                <a:chExt cx="872" cy="708"/>
              </a:xfrm>
            </p:grpSpPr>
            <p:sp>
              <p:nvSpPr>
                <p:cNvPr id="19467" name="Rectangle 11"/>
                <p:cNvSpPr>
                  <a:spLocks noChangeArrowheads="1"/>
                </p:cNvSpPr>
                <p:nvPr/>
              </p:nvSpPr>
              <p:spPr bwMode="auto">
                <a:xfrm>
                  <a:off x="2696" y="1806"/>
                  <a:ext cx="866" cy="705"/>
                </a:xfrm>
                <a:prstGeom prst="rect">
                  <a:avLst/>
                </a:prstGeom>
                <a:solidFill>
                  <a:srgbClr val="FFE2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68" name="Rectangle 12"/>
                <p:cNvSpPr>
                  <a:spLocks noChangeArrowheads="1"/>
                </p:cNvSpPr>
                <p:nvPr/>
              </p:nvSpPr>
              <p:spPr bwMode="auto">
                <a:xfrm>
                  <a:off x="2712" y="1819"/>
                  <a:ext cx="834" cy="679"/>
                </a:xfrm>
                <a:prstGeom prst="rect">
                  <a:avLst/>
                </a:prstGeom>
                <a:solidFill>
                  <a:srgbClr val="56DB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69" name="Freeform 13"/>
                <p:cNvSpPr>
                  <a:spLocks/>
                </p:cNvSpPr>
                <p:nvPr/>
              </p:nvSpPr>
              <p:spPr bwMode="auto">
                <a:xfrm>
                  <a:off x="2712" y="1835"/>
                  <a:ext cx="217" cy="185"/>
                </a:xfrm>
                <a:custGeom>
                  <a:avLst/>
                  <a:gdLst/>
                  <a:ahLst/>
                  <a:cxnLst>
                    <a:cxn ang="0">
                      <a:pos x="434" y="189"/>
                    </a:cxn>
                    <a:cxn ang="0">
                      <a:pos x="429" y="169"/>
                    </a:cxn>
                    <a:cxn ang="0">
                      <a:pos x="419" y="149"/>
                    </a:cxn>
                    <a:cxn ang="0">
                      <a:pos x="405" y="129"/>
                    </a:cxn>
                    <a:cxn ang="0">
                      <a:pos x="387" y="112"/>
                    </a:cxn>
                    <a:cxn ang="0">
                      <a:pos x="368" y="100"/>
                    </a:cxn>
                    <a:cxn ang="0">
                      <a:pos x="348" y="92"/>
                    </a:cxn>
                    <a:cxn ang="0">
                      <a:pos x="329" y="92"/>
                    </a:cxn>
                    <a:cxn ang="0">
                      <a:pos x="311" y="101"/>
                    </a:cxn>
                    <a:cxn ang="0">
                      <a:pos x="307" y="79"/>
                    </a:cxn>
                    <a:cxn ang="0">
                      <a:pos x="299" y="61"/>
                    </a:cxn>
                    <a:cxn ang="0">
                      <a:pos x="287" y="44"/>
                    </a:cxn>
                    <a:cxn ang="0">
                      <a:pos x="271" y="30"/>
                    </a:cxn>
                    <a:cxn ang="0">
                      <a:pos x="252" y="19"/>
                    </a:cxn>
                    <a:cxn ang="0">
                      <a:pos x="232" y="10"/>
                    </a:cxn>
                    <a:cxn ang="0">
                      <a:pos x="209" y="4"/>
                    </a:cxn>
                    <a:cxn ang="0">
                      <a:pos x="186" y="0"/>
                    </a:cxn>
                    <a:cxn ang="0">
                      <a:pos x="161" y="0"/>
                    </a:cxn>
                    <a:cxn ang="0">
                      <a:pos x="136" y="2"/>
                    </a:cxn>
                    <a:cxn ang="0">
                      <a:pos x="112" y="8"/>
                    </a:cxn>
                    <a:cxn ang="0">
                      <a:pos x="90" y="17"/>
                    </a:cxn>
                    <a:cxn ang="0">
                      <a:pos x="68" y="29"/>
                    </a:cxn>
                    <a:cxn ang="0">
                      <a:pos x="48" y="44"/>
                    </a:cxn>
                    <a:cxn ang="0">
                      <a:pos x="32" y="63"/>
                    </a:cxn>
                    <a:cxn ang="0">
                      <a:pos x="19" y="86"/>
                    </a:cxn>
                    <a:cxn ang="0">
                      <a:pos x="14" y="85"/>
                    </a:cxn>
                    <a:cxn ang="0">
                      <a:pos x="9" y="84"/>
                    </a:cxn>
                    <a:cxn ang="0">
                      <a:pos x="5" y="83"/>
                    </a:cxn>
                    <a:cxn ang="0">
                      <a:pos x="0" y="82"/>
                    </a:cxn>
                    <a:cxn ang="0">
                      <a:pos x="0" y="335"/>
                    </a:cxn>
                    <a:cxn ang="0">
                      <a:pos x="9" y="335"/>
                    </a:cxn>
                    <a:cxn ang="0">
                      <a:pos x="18" y="335"/>
                    </a:cxn>
                    <a:cxn ang="0">
                      <a:pos x="28" y="334"/>
                    </a:cxn>
                    <a:cxn ang="0">
                      <a:pos x="37" y="332"/>
                    </a:cxn>
                    <a:cxn ang="0">
                      <a:pos x="46" y="329"/>
                    </a:cxn>
                    <a:cxn ang="0">
                      <a:pos x="57" y="325"/>
                    </a:cxn>
                    <a:cxn ang="0">
                      <a:pos x="66" y="320"/>
                    </a:cxn>
                    <a:cxn ang="0">
                      <a:pos x="75" y="314"/>
                    </a:cxn>
                    <a:cxn ang="0">
                      <a:pos x="85" y="330"/>
                    </a:cxn>
                    <a:cxn ang="0">
                      <a:pos x="98" y="343"/>
                    </a:cxn>
                    <a:cxn ang="0">
                      <a:pos x="113" y="353"/>
                    </a:cxn>
                    <a:cxn ang="0">
                      <a:pos x="130" y="361"/>
                    </a:cxn>
                    <a:cxn ang="0">
                      <a:pos x="149" y="366"/>
                    </a:cxn>
                    <a:cxn ang="0">
                      <a:pos x="169" y="369"/>
                    </a:cxn>
                    <a:cxn ang="0">
                      <a:pos x="189" y="369"/>
                    </a:cxn>
                    <a:cxn ang="0">
                      <a:pos x="209" y="367"/>
                    </a:cxn>
                    <a:cxn ang="0">
                      <a:pos x="228" y="363"/>
                    </a:cxn>
                    <a:cxn ang="0">
                      <a:pos x="246" y="357"/>
                    </a:cxn>
                    <a:cxn ang="0">
                      <a:pos x="263" y="348"/>
                    </a:cxn>
                    <a:cxn ang="0">
                      <a:pos x="277" y="337"/>
                    </a:cxn>
                    <a:cxn ang="0">
                      <a:pos x="290" y="325"/>
                    </a:cxn>
                    <a:cxn ang="0">
                      <a:pos x="299" y="310"/>
                    </a:cxn>
                    <a:cxn ang="0">
                      <a:pos x="304" y="293"/>
                    </a:cxn>
                    <a:cxn ang="0">
                      <a:pos x="305" y="274"/>
                    </a:cxn>
                    <a:cxn ang="0">
                      <a:pos x="333" y="280"/>
                    </a:cxn>
                    <a:cxn ang="0">
                      <a:pos x="359" y="279"/>
                    </a:cxn>
                    <a:cxn ang="0">
                      <a:pos x="381" y="272"/>
                    </a:cxn>
                    <a:cxn ang="0">
                      <a:pos x="402" y="261"/>
                    </a:cxn>
                    <a:cxn ang="0">
                      <a:pos x="417" y="246"/>
                    </a:cxn>
                    <a:cxn ang="0">
                      <a:pos x="428" y="228"/>
                    </a:cxn>
                    <a:cxn ang="0">
                      <a:pos x="433" y="209"/>
                    </a:cxn>
                    <a:cxn ang="0">
                      <a:pos x="434" y="189"/>
                    </a:cxn>
                  </a:cxnLst>
                  <a:rect l="0" t="0" r="r" b="b"/>
                  <a:pathLst>
                    <a:path w="434" h="369">
                      <a:moveTo>
                        <a:pt x="434" y="189"/>
                      </a:moveTo>
                      <a:lnTo>
                        <a:pt x="429" y="169"/>
                      </a:lnTo>
                      <a:lnTo>
                        <a:pt x="419" y="149"/>
                      </a:lnTo>
                      <a:lnTo>
                        <a:pt x="405" y="129"/>
                      </a:lnTo>
                      <a:lnTo>
                        <a:pt x="387" y="112"/>
                      </a:lnTo>
                      <a:lnTo>
                        <a:pt x="368" y="100"/>
                      </a:lnTo>
                      <a:lnTo>
                        <a:pt x="348" y="92"/>
                      </a:lnTo>
                      <a:lnTo>
                        <a:pt x="329" y="92"/>
                      </a:lnTo>
                      <a:lnTo>
                        <a:pt x="311" y="101"/>
                      </a:lnTo>
                      <a:lnTo>
                        <a:pt x="307" y="79"/>
                      </a:lnTo>
                      <a:lnTo>
                        <a:pt x="299" y="61"/>
                      </a:lnTo>
                      <a:lnTo>
                        <a:pt x="287" y="44"/>
                      </a:lnTo>
                      <a:lnTo>
                        <a:pt x="271" y="30"/>
                      </a:lnTo>
                      <a:lnTo>
                        <a:pt x="252" y="19"/>
                      </a:lnTo>
                      <a:lnTo>
                        <a:pt x="232" y="10"/>
                      </a:lnTo>
                      <a:lnTo>
                        <a:pt x="209" y="4"/>
                      </a:lnTo>
                      <a:lnTo>
                        <a:pt x="186" y="0"/>
                      </a:lnTo>
                      <a:lnTo>
                        <a:pt x="161" y="0"/>
                      </a:lnTo>
                      <a:lnTo>
                        <a:pt x="136" y="2"/>
                      </a:lnTo>
                      <a:lnTo>
                        <a:pt x="112" y="8"/>
                      </a:lnTo>
                      <a:lnTo>
                        <a:pt x="90" y="17"/>
                      </a:lnTo>
                      <a:lnTo>
                        <a:pt x="68" y="29"/>
                      </a:lnTo>
                      <a:lnTo>
                        <a:pt x="48" y="44"/>
                      </a:lnTo>
                      <a:lnTo>
                        <a:pt x="32" y="63"/>
                      </a:lnTo>
                      <a:lnTo>
                        <a:pt x="19" y="86"/>
                      </a:lnTo>
                      <a:lnTo>
                        <a:pt x="14" y="85"/>
                      </a:lnTo>
                      <a:lnTo>
                        <a:pt x="9" y="84"/>
                      </a:lnTo>
                      <a:lnTo>
                        <a:pt x="5" y="83"/>
                      </a:lnTo>
                      <a:lnTo>
                        <a:pt x="0" y="82"/>
                      </a:lnTo>
                      <a:lnTo>
                        <a:pt x="0" y="335"/>
                      </a:lnTo>
                      <a:lnTo>
                        <a:pt x="9" y="335"/>
                      </a:lnTo>
                      <a:lnTo>
                        <a:pt x="18" y="335"/>
                      </a:lnTo>
                      <a:lnTo>
                        <a:pt x="28" y="334"/>
                      </a:lnTo>
                      <a:lnTo>
                        <a:pt x="37" y="332"/>
                      </a:lnTo>
                      <a:lnTo>
                        <a:pt x="46" y="329"/>
                      </a:lnTo>
                      <a:lnTo>
                        <a:pt x="57" y="325"/>
                      </a:lnTo>
                      <a:lnTo>
                        <a:pt x="66" y="320"/>
                      </a:lnTo>
                      <a:lnTo>
                        <a:pt x="75" y="314"/>
                      </a:lnTo>
                      <a:lnTo>
                        <a:pt x="85" y="330"/>
                      </a:lnTo>
                      <a:lnTo>
                        <a:pt x="98" y="343"/>
                      </a:lnTo>
                      <a:lnTo>
                        <a:pt x="113" y="353"/>
                      </a:lnTo>
                      <a:lnTo>
                        <a:pt x="130" y="361"/>
                      </a:lnTo>
                      <a:lnTo>
                        <a:pt x="149" y="366"/>
                      </a:lnTo>
                      <a:lnTo>
                        <a:pt x="169" y="369"/>
                      </a:lnTo>
                      <a:lnTo>
                        <a:pt x="189" y="369"/>
                      </a:lnTo>
                      <a:lnTo>
                        <a:pt x="209" y="367"/>
                      </a:lnTo>
                      <a:lnTo>
                        <a:pt x="228" y="363"/>
                      </a:lnTo>
                      <a:lnTo>
                        <a:pt x="246" y="357"/>
                      </a:lnTo>
                      <a:lnTo>
                        <a:pt x="263" y="348"/>
                      </a:lnTo>
                      <a:lnTo>
                        <a:pt x="277" y="337"/>
                      </a:lnTo>
                      <a:lnTo>
                        <a:pt x="290" y="325"/>
                      </a:lnTo>
                      <a:lnTo>
                        <a:pt x="299" y="310"/>
                      </a:lnTo>
                      <a:lnTo>
                        <a:pt x="304" y="293"/>
                      </a:lnTo>
                      <a:lnTo>
                        <a:pt x="305" y="274"/>
                      </a:lnTo>
                      <a:lnTo>
                        <a:pt x="333" y="280"/>
                      </a:lnTo>
                      <a:lnTo>
                        <a:pt x="359" y="279"/>
                      </a:lnTo>
                      <a:lnTo>
                        <a:pt x="381" y="272"/>
                      </a:lnTo>
                      <a:lnTo>
                        <a:pt x="402" y="261"/>
                      </a:lnTo>
                      <a:lnTo>
                        <a:pt x="417" y="246"/>
                      </a:lnTo>
                      <a:lnTo>
                        <a:pt x="428" y="228"/>
                      </a:lnTo>
                      <a:lnTo>
                        <a:pt x="433" y="209"/>
                      </a:lnTo>
                      <a:lnTo>
                        <a:pt x="434" y="1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70" name="Freeform 14"/>
                <p:cNvSpPr>
                  <a:spLocks/>
                </p:cNvSpPr>
                <p:nvPr/>
              </p:nvSpPr>
              <p:spPr bwMode="auto">
                <a:xfrm>
                  <a:off x="2822" y="2348"/>
                  <a:ext cx="192" cy="132"/>
                </a:xfrm>
                <a:custGeom>
                  <a:avLst/>
                  <a:gdLst/>
                  <a:ahLst/>
                  <a:cxnLst>
                    <a:cxn ang="0">
                      <a:pos x="379" y="121"/>
                    </a:cxn>
                    <a:cxn ang="0">
                      <a:pos x="362" y="93"/>
                    </a:cxn>
                    <a:cxn ang="0">
                      <a:pos x="337" y="71"/>
                    </a:cxn>
                    <a:cxn ang="0">
                      <a:pos x="309" y="66"/>
                    </a:cxn>
                    <a:cxn ang="0">
                      <a:pos x="294" y="57"/>
                    </a:cxn>
                    <a:cxn ang="0">
                      <a:pos x="278" y="32"/>
                    </a:cxn>
                    <a:cxn ang="0">
                      <a:pos x="254" y="14"/>
                    </a:cxn>
                    <a:cxn ang="0">
                      <a:pos x="224" y="3"/>
                    </a:cxn>
                    <a:cxn ang="0">
                      <a:pos x="190" y="0"/>
                    </a:cxn>
                    <a:cxn ang="0">
                      <a:pos x="154" y="6"/>
                    </a:cxn>
                    <a:cxn ang="0">
                      <a:pos x="123" y="21"/>
                    </a:cxn>
                    <a:cxn ang="0">
                      <a:pos x="98" y="46"/>
                    </a:cxn>
                    <a:cxn ang="0">
                      <a:pos x="79" y="60"/>
                    </a:cxn>
                    <a:cxn ang="0">
                      <a:pos x="62" y="56"/>
                    </a:cxn>
                    <a:cxn ang="0">
                      <a:pos x="45" y="56"/>
                    </a:cxn>
                    <a:cxn ang="0">
                      <a:pos x="30" y="62"/>
                    </a:cxn>
                    <a:cxn ang="0">
                      <a:pos x="15" y="78"/>
                    </a:cxn>
                    <a:cxn ang="0">
                      <a:pos x="3" y="101"/>
                    </a:cxn>
                    <a:cxn ang="0">
                      <a:pos x="0" y="123"/>
                    </a:cxn>
                    <a:cxn ang="0">
                      <a:pos x="11" y="143"/>
                    </a:cxn>
                    <a:cxn ang="0">
                      <a:pos x="11" y="168"/>
                    </a:cxn>
                    <a:cxn ang="0">
                      <a:pos x="17" y="205"/>
                    </a:cxn>
                    <a:cxn ang="0">
                      <a:pos x="52" y="233"/>
                    </a:cxn>
                    <a:cxn ang="0">
                      <a:pos x="103" y="236"/>
                    </a:cxn>
                    <a:cxn ang="0">
                      <a:pos x="135" y="234"/>
                    </a:cxn>
                    <a:cxn ang="0">
                      <a:pos x="155" y="251"/>
                    </a:cxn>
                    <a:cxn ang="0">
                      <a:pos x="181" y="261"/>
                    </a:cxn>
                    <a:cxn ang="0">
                      <a:pos x="209" y="263"/>
                    </a:cxn>
                    <a:cxn ang="0">
                      <a:pos x="237" y="259"/>
                    </a:cxn>
                    <a:cxn ang="0">
                      <a:pos x="261" y="248"/>
                    </a:cxn>
                    <a:cxn ang="0">
                      <a:pos x="280" y="231"/>
                    </a:cxn>
                    <a:cxn ang="0">
                      <a:pos x="291" y="209"/>
                    </a:cxn>
                    <a:cxn ang="0">
                      <a:pos x="312" y="200"/>
                    </a:cxn>
                    <a:cxn ang="0">
                      <a:pos x="347" y="195"/>
                    </a:cxn>
                    <a:cxn ang="0">
                      <a:pos x="371" y="175"/>
                    </a:cxn>
                    <a:cxn ang="0">
                      <a:pos x="383" y="149"/>
                    </a:cxn>
                  </a:cxnLst>
                  <a:rect l="0" t="0" r="r" b="b"/>
                  <a:pathLst>
                    <a:path w="383" h="263">
                      <a:moveTo>
                        <a:pt x="383" y="135"/>
                      </a:moveTo>
                      <a:lnTo>
                        <a:pt x="379" y="121"/>
                      </a:lnTo>
                      <a:lnTo>
                        <a:pt x="372" y="106"/>
                      </a:lnTo>
                      <a:lnTo>
                        <a:pt x="362" y="93"/>
                      </a:lnTo>
                      <a:lnTo>
                        <a:pt x="350" y="80"/>
                      </a:lnTo>
                      <a:lnTo>
                        <a:pt x="337" y="71"/>
                      </a:lnTo>
                      <a:lnTo>
                        <a:pt x="323" y="66"/>
                      </a:lnTo>
                      <a:lnTo>
                        <a:pt x="309" y="66"/>
                      </a:lnTo>
                      <a:lnTo>
                        <a:pt x="296" y="72"/>
                      </a:lnTo>
                      <a:lnTo>
                        <a:pt x="294" y="57"/>
                      </a:lnTo>
                      <a:lnTo>
                        <a:pt x="288" y="44"/>
                      </a:lnTo>
                      <a:lnTo>
                        <a:pt x="278" y="32"/>
                      </a:lnTo>
                      <a:lnTo>
                        <a:pt x="267" y="22"/>
                      </a:lnTo>
                      <a:lnTo>
                        <a:pt x="254" y="14"/>
                      </a:lnTo>
                      <a:lnTo>
                        <a:pt x="239" y="8"/>
                      </a:lnTo>
                      <a:lnTo>
                        <a:pt x="224" y="3"/>
                      </a:lnTo>
                      <a:lnTo>
                        <a:pt x="207" y="1"/>
                      </a:lnTo>
                      <a:lnTo>
                        <a:pt x="190" y="0"/>
                      </a:lnTo>
                      <a:lnTo>
                        <a:pt x="172" y="2"/>
                      </a:lnTo>
                      <a:lnTo>
                        <a:pt x="154" y="6"/>
                      </a:lnTo>
                      <a:lnTo>
                        <a:pt x="138" y="12"/>
                      </a:lnTo>
                      <a:lnTo>
                        <a:pt x="123" y="21"/>
                      </a:lnTo>
                      <a:lnTo>
                        <a:pt x="110" y="32"/>
                      </a:lnTo>
                      <a:lnTo>
                        <a:pt x="98" y="46"/>
                      </a:lnTo>
                      <a:lnTo>
                        <a:pt x="89" y="62"/>
                      </a:lnTo>
                      <a:lnTo>
                        <a:pt x="79" y="60"/>
                      </a:lnTo>
                      <a:lnTo>
                        <a:pt x="70" y="58"/>
                      </a:lnTo>
                      <a:lnTo>
                        <a:pt x="62" y="56"/>
                      </a:lnTo>
                      <a:lnTo>
                        <a:pt x="53" y="55"/>
                      </a:lnTo>
                      <a:lnTo>
                        <a:pt x="45" y="56"/>
                      </a:lnTo>
                      <a:lnTo>
                        <a:pt x="37" y="57"/>
                      </a:lnTo>
                      <a:lnTo>
                        <a:pt x="30" y="62"/>
                      </a:lnTo>
                      <a:lnTo>
                        <a:pt x="23" y="68"/>
                      </a:lnTo>
                      <a:lnTo>
                        <a:pt x="15" y="78"/>
                      </a:lnTo>
                      <a:lnTo>
                        <a:pt x="8" y="90"/>
                      </a:lnTo>
                      <a:lnTo>
                        <a:pt x="3" y="101"/>
                      </a:lnTo>
                      <a:lnTo>
                        <a:pt x="0" y="112"/>
                      </a:lnTo>
                      <a:lnTo>
                        <a:pt x="0" y="123"/>
                      </a:lnTo>
                      <a:lnTo>
                        <a:pt x="4" y="133"/>
                      </a:lnTo>
                      <a:lnTo>
                        <a:pt x="11" y="143"/>
                      </a:lnTo>
                      <a:lnTo>
                        <a:pt x="23" y="152"/>
                      </a:lnTo>
                      <a:lnTo>
                        <a:pt x="11" y="168"/>
                      </a:lnTo>
                      <a:lnTo>
                        <a:pt x="9" y="187"/>
                      </a:lnTo>
                      <a:lnTo>
                        <a:pt x="17" y="205"/>
                      </a:lnTo>
                      <a:lnTo>
                        <a:pt x="32" y="221"/>
                      </a:lnTo>
                      <a:lnTo>
                        <a:pt x="52" y="233"/>
                      </a:lnTo>
                      <a:lnTo>
                        <a:pt x="77" y="238"/>
                      </a:lnTo>
                      <a:lnTo>
                        <a:pt x="103" y="236"/>
                      </a:lnTo>
                      <a:lnTo>
                        <a:pt x="128" y="223"/>
                      </a:lnTo>
                      <a:lnTo>
                        <a:pt x="135" y="234"/>
                      </a:lnTo>
                      <a:lnTo>
                        <a:pt x="144" y="244"/>
                      </a:lnTo>
                      <a:lnTo>
                        <a:pt x="155" y="251"/>
                      </a:lnTo>
                      <a:lnTo>
                        <a:pt x="167" y="257"/>
                      </a:lnTo>
                      <a:lnTo>
                        <a:pt x="181" y="261"/>
                      </a:lnTo>
                      <a:lnTo>
                        <a:pt x="195" y="263"/>
                      </a:lnTo>
                      <a:lnTo>
                        <a:pt x="209" y="263"/>
                      </a:lnTo>
                      <a:lnTo>
                        <a:pt x="223" y="262"/>
                      </a:lnTo>
                      <a:lnTo>
                        <a:pt x="237" y="259"/>
                      </a:lnTo>
                      <a:lnTo>
                        <a:pt x="250" y="254"/>
                      </a:lnTo>
                      <a:lnTo>
                        <a:pt x="261" y="248"/>
                      </a:lnTo>
                      <a:lnTo>
                        <a:pt x="272" y="240"/>
                      </a:lnTo>
                      <a:lnTo>
                        <a:pt x="280" y="231"/>
                      </a:lnTo>
                      <a:lnTo>
                        <a:pt x="287" y="221"/>
                      </a:lnTo>
                      <a:lnTo>
                        <a:pt x="291" y="209"/>
                      </a:lnTo>
                      <a:lnTo>
                        <a:pt x="292" y="196"/>
                      </a:lnTo>
                      <a:lnTo>
                        <a:pt x="312" y="200"/>
                      </a:lnTo>
                      <a:lnTo>
                        <a:pt x="331" y="200"/>
                      </a:lnTo>
                      <a:lnTo>
                        <a:pt x="347" y="195"/>
                      </a:lnTo>
                      <a:lnTo>
                        <a:pt x="360" y="187"/>
                      </a:lnTo>
                      <a:lnTo>
                        <a:pt x="371" y="175"/>
                      </a:lnTo>
                      <a:lnTo>
                        <a:pt x="379" y="162"/>
                      </a:lnTo>
                      <a:lnTo>
                        <a:pt x="383" y="149"/>
                      </a:lnTo>
                      <a:lnTo>
                        <a:pt x="383" y="1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71" name="Freeform 15"/>
                <p:cNvSpPr>
                  <a:spLocks/>
                </p:cNvSpPr>
                <p:nvPr/>
              </p:nvSpPr>
              <p:spPr bwMode="auto">
                <a:xfrm>
                  <a:off x="3353" y="2375"/>
                  <a:ext cx="215" cy="123"/>
                </a:xfrm>
                <a:custGeom>
                  <a:avLst/>
                  <a:gdLst/>
                  <a:ahLst/>
                  <a:cxnLst>
                    <a:cxn ang="0">
                      <a:pos x="27" y="170"/>
                    </a:cxn>
                    <a:cxn ang="0">
                      <a:pos x="18" y="178"/>
                    </a:cxn>
                    <a:cxn ang="0">
                      <a:pos x="12" y="188"/>
                    </a:cxn>
                    <a:cxn ang="0">
                      <a:pos x="10" y="198"/>
                    </a:cxn>
                    <a:cxn ang="0">
                      <a:pos x="10" y="208"/>
                    </a:cxn>
                    <a:cxn ang="0">
                      <a:pos x="14" y="218"/>
                    </a:cxn>
                    <a:cxn ang="0">
                      <a:pos x="20" y="228"/>
                    </a:cxn>
                    <a:cxn ang="0">
                      <a:pos x="28" y="239"/>
                    </a:cxn>
                    <a:cxn ang="0">
                      <a:pos x="37" y="247"/>
                    </a:cxn>
                    <a:cxn ang="0">
                      <a:pos x="320" y="247"/>
                    </a:cxn>
                    <a:cxn ang="0">
                      <a:pos x="323" y="241"/>
                    </a:cxn>
                    <a:cxn ang="0">
                      <a:pos x="325" y="234"/>
                    </a:cxn>
                    <a:cxn ang="0">
                      <a:pos x="326" y="225"/>
                    </a:cxn>
                    <a:cxn ang="0">
                      <a:pos x="326" y="218"/>
                    </a:cxn>
                    <a:cxn ang="0">
                      <a:pos x="348" y="223"/>
                    </a:cxn>
                    <a:cxn ang="0">
                      <a:pos x="370" y="222"/>
                    </a:cxn>
                    <a:cxn ang="0">
                      <a:pos x="388" y="217"/>
                    </a:cxn>
                    <a:cxn ang="0">
                      <a:pos x="403" y="207"/>
                    </a:cxn>
                    <a:cxn ang="0">
                      <a:pos x="415" y="195"/>
                    </a:cxn>
                    <a:cxn ang="0">
                      <a:pos x="423" y="181"/>
                    </a:cxn>
                    <a:cxn ang="0">
                      <a:pos x="428" y="166"/>
                    </a:cxn>
                    <a:cxn ang="0">
                      <a:pos x="429" y="151"/>
                    </a:cxn>
                    <a:cxn ang="0">
                      <a:pos x="425" y="135"/>
                    </a:cxn>
                    <a:cxn ang="0">
                      <a:pos x="417" y="118"/>
                    </a:cxn>
                    <a:cxn ang="0">
                      <a:pos x="405" y="103"/>
                    </a:cxn>
                    <a:cxn ang="0">
                      <a:pos x="391" y="90"/>
                    </a:cxn>
                    <a:cxn ang="0">
                      <a:pos x="376" y="80"/>
                    </a:cxn>
                    <a:cxn ang="0">
                      <a:pos x="360" y="74"/>
                    </a:cxn>
                    <a:cxn ang="0">
                      <a:pos x="344" y="74"/>
                    </a:cxn>
                    <a:cxn ang="0">
                      <a:pos x="330" y="81"/>
                    </a:cxn>
                    <a:cxn ang="0">
                      <a:pos x="327" y="64"/>
                    </a:cxn>
                    <a:cxn ang="0">
                      <a:pos x="321" y="50"/>
                    </a:cxn>
                    <a:cxn ang="0">
                      <a:pos x="311" y="36"/>
                    </a:cxn>
                    <a:cxn ang="0">
                      <a:pos x="299" y="24"/>
                    </a:cxn>
                    <a:cxn ang="0">
                      <a:pos x="285" y="15"/>
                    </a:cxn>
                    <a:cxn ang="0">
                      <a:pos x="268" y="8"/>
                    </a:cxn>
                    <a:cxn ang="0">
                      <a:pos x="251" y="3"/>
                    </a:cxn>
                    <a:cxn ang="0">
                      <a:pos x="231" y="0"/>
                    </a:cxn>
                    <a:cxn ang="0">
                      <a:pos x="212" y="0"/>
                    </a:cxn>
                    <a:cxn ang="0">
                      <a:pos x="192" y="2"/>
                    </a:cxn>
                    <a:cxn ang="0">
                      <a:pos x="174" y="6"/>
                    </a:cxn>
                    <a:cxn ang="0">
                      <a:pos x="155" y="13"/>
                    </a:cxn>
                    <a:cxn ang="0">
                      <a:pos x="139" y="23"/>
                    </a:cxn>
                    <a:cxn ang="0">
                      <a:pos x="122" y="37"/>
                    </a:cxn>
                    <a:cxn ang="0">
                      <a:pos x="109" y="52"/>
                    </a:cxn>
                    <a:cxn ang="0">
                      <a:pos x="99" y="70"/>
                    </a:cxn>
                    <a:cxn ang="0">
                      <a:pos x="88" y="68"/>
                    </a:cxn>
                    <a:cxn ang="0">
                      <a:pos x="78" y="65"/>
                    </a:cxn>
                    <a:cxn ang="0">
                      <a:pos x="69" y="63"/>
                    </a:cxn>
                    <a:cxn ang="0">
                      <a:pos x="60" y="62"/>
                    </a:cxn>
                    <a:cxn ang="0">
                      <a:pos x="51" y="62"/>
                    </a:cxn>
                    <a:cxn ang="0">
                      <a:pos x="43" y="65"/>
                    </a:cxn>
                    <a:cxn ang="0">
                      <a:pos x="35" y="69"/>
                    </a:cxn>
                    <a:cxn ang="0">
                      <a:pos x="27" y="76"/>
                    </a:cxn>
                    <a:cxn ang="0">
                      <a:pos x="18" y="88"/>
                    </a:cxn>
                    <a:cxn ang="0">
                      <a:pos x="9" y="100"/>
                    </a:cxn>
                    <a:cxn ang="0">
                      <a:pos x="3" y="112"/>
                    </a:cxn>
                    <a:cxn ang="0">
                      <a:pos x="0" y="125"/>
                    </a:cxn>
                    <a:cxn ang="0">
                      <a:pos x="0" y="138"/>
                    </a:cxn>
                    <a:cxn ang="0">
                      <a:pos x="4" y="150"/>
                    </a:cxn>
                    <a:cxn ang="0">
                      <a:pos x="13" y="160"/>
                    </a:cxn>
                    <a:cxn ang="0">
                      <a:pos x="27" y="170"/>
                    </a:cxn>
                  </a:cxnLst>
                  <a:rect l="0" t="0" r="r" b="b"/>
                  <a:pathLst>
                    <a:path w="429" h="247">
                      <a:moveTo>
                        <a:pt x="27" y="170"/>
                      </a:moveTo>
                      <a:lnTo>
                        <a:pt x="18" y="178"/>
                      </a:lnTo>
                      <a:lnTo>
                        <a:pt x="12" y="188"/>
                      </a:lnTo>
                      <a:lnTo>
                        <a:pt x="10" y="198"/>
                      </a:lnTo>
                      <a:lnTo>
                        <a:pt x="10" y="208"/>
                      </a:lnTo>
                      <a:lnTo>
                        <a:pt x="14" y="218"/>
                      </a:lnTo>
                      <a:lnTo>
                        <a:pt x="20" y="228"/>
                      </a:lnTo>
                      <a:lnTo>
                        <a:pt x="28" y="239"/>
                      </a:lnTo>
                      <a:lnTo>
                        <a:pt x="37" y="247"/>
                      </a:lnTo>
                      <a:lnTo>
                        <a:pt x="320" y="247"/>
                      </a:lnTo>
                      <a:lnTo>
                        <a:pt x="323" y="241"/>
                      </a:lnTo>
                      <a:lnTo>
                        <a:pt x="325" y="234"/>
                      </a:lnTo>
                      <a:lnTo>
                        <a:pt x="326" y="225"/>
                      </a:lnTo>
                      <a:lnTo>
                        <a:pt x="326" y="218"/>
                      </a:lnTo>
                      <a:lnTo>
                        <a:pt x="348" y="223"/>
                      </a:lnTo>
                      <a:lnTo>
                        <a:pt x="370" y="222"/>
                      </a:lnTo>
                      <a:lnTo>
                        <a:pt x="388" y="217"/>
                      </a:lnTo>
                      <a:lnTo>
                        <a:pt x="403" y="207"/>
                      </a:lnTo>
                      <a:lnTo>
                        <a:pt x="415" y="195"/>
                      </a:lnTo>
                      <a:lnTo>
                        <a:pt x="423" y="181"/>
                      </a:lnTo>
                      <a:lnTo>
                        <a:pt x="428" y="166"/>
                      </a:lnTo>
                      <a:lnTo>
                        <a:pt x="429" y="151"/>
                      </a:lnTo>
                      <a:lnTo>
                        <a:pt x="425" y="135"/>
                      </a:lnTo>
                      <a:lnTo>
                        <a:pt x="417" y="118"/>
                      </a:lnTo>
                      <a:lnTo>
                        <a:pt x="405" y="103"/>
                      </a:lnTo>
                      <a:lnTo>
                        <a:pt x="391" y="90"/>
                      </a:lnTo>
                      <a:lnTo>
                        <a:pt x="376" y="80"/>
                      </a:lnTo>
                      <a:lnTo>
                        <a:pt x="360" y="74"/>
                      </a:lnTo>
                      <a:lnTo>
                        <a:pt x="344" y="74"/>
                      </a:lnTo>
                      <a:lnTo>
                        <a:pt x="330" y="81"/>
                      </a:lnTo>
                      <a:lnTo>
                        <a:pt x="327" y="64"/>
                      </a:lnTo>
                      <a:lnTo>
                        <a:pt x="321" y="50"/>
                      </a:lnTo>
                      <a:lnTo>
                        <a:pt x="311" y="36"/>
                      </a:lnTo>
                      <a:lnTo>
                        <a:pt x="299" y="24"/>
                      </a:lnTo>
                      <a:lnTo>
                        <a:pt x="285" y="15"/>
                      </a:lnTo>
                      <a:lnTo>
                        <a:pt x="268" y="8"/>
                      </a:lnTo>
                      <a:lnTo>
                        <a:pt x="251" y="3"/>
                      </a:lnTo>
                      <a:lnTo>
                        <a:pt x="231" y="0"/>
                      </a:lnTo>
                      <a:lnTo>
                        <a:pt x="212" y="0"/>
                      </a:lnTo>
                      <a:lnTo>
                        <a:pt x="192" y="2"/>
                      </a:lnTo>
                      <a:lnTo>
                        <a:pt x="174" y="6"/>
                      </a:lnTo>
                      <a:lnTo>
                        <a:pt x="155" y="13"/>
                      </a:lnTo>
                      <a:lnTo>
                        <a:pt x="139" y="23"/>
                      </a:lnTo>
                      <a:lnTo>
                        <a:pt x="122" y="37"/>
                      </a:lnTo>
                      <a:lnTo>
                        <a:pt x="109" y="52"/>
                      </a:lnTo>
                      <a:lnTo>
                        <a:pt x="99" y="70"/>
                      </a:lnTo>
                      <a:lnTo>
                        <a:pt x="88" y="68"/>
                      </a:lnTo>
                      <a:lnTo>
                        <a:pt x="78" y="65"/>
                      </a:lnTo>
                      <a:lnTo>
                        <a:pt x="69" y="63"/>
                      </a:lnTo>
                      <a:lnTo>
                        <a:pt x="60" y="62"/>
                      </a:lnTo>
                      <a:lnTo>
                        <a:pt x="51" y="62"/>
                      </a:lnTo>
                      <a:lnTo>
                        <a:pt x="43" y="65"/>
                      </a:lnTo>
                      <a:lnTo>
                        <a:pt x="35" y="69"/>
                      </a:lnTo>
                      <a:lnTo>
                        <a:pt x="27" y="76"/>
                      </a:lnTo>
                      <a:lnTo>
                        <a:pt x="18" y="88"/>
                      </a:lnTo>
                      <a:lnTo>
                        <a:pt x="9" y="100"/>
                      </a:lnTo>
                      <a:lnTo>
                        <a:pt x="3" y="112"/>
                      </a:lnTo>
                      <a:lnTo>
                        <a:pt x="0" y="125"/>
                      </a:lnTo>
                      <a:lnTo>
                        <a:pt x="0" y="138"/>
                      </a:lnTo>
                      <a:lnTo>
                        <a:pt x="4" y="150"/>
                      </a:lnTo>
                      <a:lnTo>
                        <a:pt x="13" y="160"/>
                      </a:lnTo>
                      <a:lnTo>
                        <a:pt x="27" y="1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72" name="Freeform 16"/>
                <p:cNvSpPr>
                  <a:spLocks/>
                </p:cNvSpPr>
                <p:nvPr/>
              </p:nvSpPr>
              <p:spPr bwMode="auto">
                <a:xfrm>
                  <a:off x="2712" y="2124"/>
                  <a:ext cx="108" cy="147"/>
                </a:xfrm>
                <a:custGeom>
                  <a:avLst/>
                  <a:gdLst/>
                  <a:ahLst/>
                  <a:cxnLst>
                    <a:cxn ang="0">
                      <a:pos x="217" y="152"/>
                    </a:cxn>
                    <a:cxn ang="0">
                      <a:pos x="213" y="136"/>
                    </a:cxn>
                    <a:cxn ang="0">
                      <a:pos x="205" y="119"/>
                    </a:cxn>
                    <a:cxn ang="0">
                      <a:pos x="194" y="103"/>
                    </a:cxn>
                    <a:cxn ang="0">
                      <a:pos x="180" y="90"/>
                    </a:cxn>
                    <a:cxn ang="0">
                      <a:pos x="164" y="80"/>
                    </a:cxn>
                    <a:cxn ang="0">
                      <a:pos x="148" y="74"/>
                    </a:cxn>
                    <a:cxn ang="0">
                      <a:pos x="133" y="74"/>
                    </a:cxn>
                    <a:cxn ang="0">
                      <a:pos x="119" y="81"/>
                    </a:cxn>
                    <a:cxn ang="0">
                      <a:pos x="115" y="63"/>
                    </a:cxn>
                    <a:cxn ang="0">
                      <a:pos x="107" y="46"/>
                    </a:cxn>
                    <a:cxn ang="0">
                      <a:pos x="96" y="32"/>
                    </a:cxn>
                    <a:cxn ang="0">
                      <a:pos x="81" y="20"/>
                    </a:cxn>
                    <a:cxn ang="0">
                      <a:pos x="63" y="11"/>
                    </a:cxn>
                    <a:cxn ang="0">
                      <a:pos x="42" y="4"/>
                    </a:cxn>
                    <a:cxn ang="0">
                      <a:pos x="22" y="1"/>
                    </a:cxn>
                    <a:cxn ang="0">
                      <a:pos x="0" y="0"/>
                    </a:cxn>
                    <a:cxn ang="0">
                      <a:pos x="0" y="293"/>
                    </a:cxn>
                    <a:cxn ang="0">
                      <a:pos x="20" y="294"/>
                    </a:cxn>
                    <a:cxn ang="0">
                      <a:pos x="41" y="292"/>
                    </a:cxn>
                    <a:cxn ang="0">
                      <a:pos x="61" y="287"/>
                    </a:cxn>
                    <a:cxn ang="0">
                      <a:pos x="79" y="278"/>
                    </a:cxn>
                    <a:cxn ang="0">
                      <a:pos x="94" y="268"/>
                    </a:cxn>
                    <a:cxn ang="0">
                      <a:pos x="106" y="254"/>
                    </a:cxn>
                    <a:cxn ang="0">
                      <a:pos x="113" y="238"/>
                    </a:cxn>
                    <a:cxn ang="0">
                      <a:pos x="115" y="218"/>
                    </a:cxn>
                    <a:cxn ang="0">
                      <a:pos x="137" y="223"/>
                    </a:cxn>
                    <a:cxn ang="0">
                      <a:pos x="158" y="222"/>
                    </a:cxn>
                    <a:cxn ang="0">
                      <a:pos x="177" y="217"/>
                    </a:cxn>
                    <a:cxn ang="0">
                      <a:pos x="192" y="208"/>
                    </a:cxn>
                    <a:cxn ang="0">
                      <a:pos x="204" y="196"/>
                    </a:cxn>
                    <a:cxn ang="0">
                      <a:pos x="212" y="182"/>
                    </a:cxn>
                    <a:cxn ang="0">
                      <a:pos x="217" y="167"/>
                    </a:cxn>
                    <a:cxn ang="0">
                      <a:pos x="217" y="152"/>
                    </a:cxn>
                  </a:cxnLst>
                  <a:rect l="0" t="0" r="r" b="b"/>
                  <a:pathLst>
                    <a:path w="217" h="294">
                      <a:moveTo>
                        <a:pt x="217" y="152"/>
                      </a:moveTo>
                      <a:lnTo>
                        <a:pt x="213" y="136"/>
                      </a:lnTo>
                      <a:lnTo>
                        <a:pt x="205" y="119"/>
                      </a:lnTo>
                      <a:lnTo>
                        <a:pt x="194" y="103"/>
                      </a:lnTo>
                      <a:lnTo>
                        <a:pt x="180" y="90"/>
                      </a:lnTo>
                      <a:lnTo>
                        <a:pt x="164" y="80"/>
                      </a:lnTo>
                      <a:lnTo>
                        <a:pt x="148" y="74"/>
                      </a:lnTo>
                      <a:lnTo>
                        <a:pt x="133" y="74"/>
                      </a:lnTo>
                      <a:lnTo>
                        <a:pt x="119" y="81"/>
                      </a:lnTo>
                      <a:lnTo>
                        <a:pt x="115" y="63"/>
                      </a:lnTo>
                      <a:lnTo>
                        <a:pt x="107" y="46"/>
                      </a:lnTo>
                      <a:lnTo>
                        <a:pt x="96" y="32"/>
                      </a:lnTo>
                      <a:lnTo>
                        <a:pt x="81" y="20"/>
                      </a:lnTo>
                      <a:lnTo>
                        <a:pt x="63" y="11"/>
                      </a:lnTo>
                      <a:lnTo>
                        <a:pt x="42" y="4"/>
                      </a:lnTo>
                      <a:lnTo>
                        <a:pt x="22" y="1"/>
                      </a:lnTo>
                      <a:lnTo>
                        <a:pt x="0" y="0"/>
                      </a:lnTo>
                      <a:lnTo>
                        <a:pt x="0" y="293"/>
                      </a:lnTo>
                      <a:lnTo>
                        <a:pt x="20" y="294"/>
                      </a:lnTo>
                      <a:lnTo>
                        <a:pt x="41" y="292"/>
                      </a:lnTo>
                      <a:lnTo>
                        <a:pt x="61" y="287"/>
                      </a:lnTo>
                      <a:lnTo>
                        <a:pt x="79" y="278"/>
                      </a:lnTo>
                      <a:lnTo>
                        <a:pt x="94" y="268"/>
                      </a:lnTo>
                      <a:lnTo>
                        <a:pt x="106" y="254"/>
                      </a:lnTo>
                      <a:lnTo>
                        <a:pt x="113" y="238"/>
                      </a:lnTo>
                      <a:lnTo>
                        <a:pt x="115" y="218"/>
                      </a:lnTo>
                      <a:lnTo>
                        <a:pt x="137" y="223"/>
                      </a:lnTo>
                      <a:lnTo>
                        <a:pt x="158" y="222"/>
                      </a:lnTo>
                      <a:lnTo>
                        <a:pt x="177" y="217"/>
                      </a:lnTo>
                      <a:lnTo>
                        <a:pt x="192" y="208"/>
                      </a:lnTo>
                      <a:lnTo>
                        <a:pt x="204" y="196"/>
                      </a:lnTo>
                      <a:lnTo>
                        <a:pt x="212" y="182"/>
                      </a:lnTo>
                      <a:lnTo>
                        <a:pt x="217" y="167"/>
                      </a:lnTo>
                      <a:lnTo>
                        <a:pt x="217" y="1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73" name="Freeform 17"/>
                <p:cNvSpPr>
                  <a:spLocks/>
                </p:cNvSpPr>
                <p:nvPr/>
              </p:nvSpPr>
              <p:spPr bwMode="auto">
                <a:xfrm>
                  <a:off x="2979" y="1997"/>
                  <a:ext cx="318" cy="319"/>
                </a:xfrm>
                <a:custGeom>
                  <a:avLst/>
                  <a:gdLst/>
                  <a:ahLst/>
                  <a:cxnLst>
                    <a:cxn ang="0">
                      <a:pos x="2" y="287"/>
                    </a:cxn>
                    <a:cxn ang="0">
                      <a:pos x="14" y="224"/>
                    </a:cxn>
                    <a:cxn ang="0">
                      <a:pos x="38" y="167"/>
                    </a:cxn>
                    <a:cxn ang="0">
                      <a:pos x="72" y="116"/>
                    </a:cxn>
                    <a:cxn ang="0">
                      <a:pos x="116" y="73"/>
                    </a:cxn>
                    <a:cxn ang="0">
                      <a:pos x="166" y="38"/>
                    </a:cxn>
                    <a:cxn ang="0">
                      <a:pos x="223" y="14"/>
                    </a:cxn>
                    <a:cxn ang="0">
                      <a:pos x="285" y="2"/>
                    </a:cxn>
                    <a:cxn ang="0">
                      <a:pos x="350" y="2"/>
                    </a:cxn>
                    <a:cxn ang="0">
                      <a:pos x="412" y="14"/>
                    </a:cxn>
                    <a:cxn ang="0">
                      <a:pos x="469" y="38"/>
                    </a:cxn>
                    <a:cxn ang="0">
                      <a:pos x="519" y="73"/>
                    </a:cxn>
                    <a:cxn ang="0">
                      <a:pos x="563" y="116"/>
                    </a:cxn>
                    <a:cxn ang="0">
                      <a:pos x="597" y="167"/>
                    </a:cxn>
                    <a:cxn ang="0">
                      <a:pos x="621" y="224"/>
                    </a:cxn>
                    <a:cxn ang="0">
                      <a:pos x="633" y="287"/>
                    </a:cxn>
                    <a:cxn ang="0">
                      <a:pos x="633" y="351"/>
                    </a:cxn>
                    <a:cxn ang="0">
                      <a:pos x="621" y="414"/>
                    </a:cxn>
                    <a:cxn ang="0">
                      <a:pos x="597" y="470"/>
                    </a:cxn>
                    <a:cxn ang="0">
                      <a:pos x="563" y="521"/>
                    </a:cxn>
                    <a:cxn ang="0">
                      <a:pos x="519" y="564"/>
                    </a:cxn>
                    <a:cxn ang="0">
                      <a:pos x="469" y="599"/>
                    </a:cxn>
                    <a:cxn ang="0">
                      <a:pos x="412" y="623"/>
                    </a:cxn>
                    <a:cxn ang="0">
                      <a:pos x="350" y="635"/>
                    </a:cxn>
                    <a:cxn ang="0">
                      <a:pos x="285" y="635"/>
                    </a:cxn>
                    <a:cxn ang="0">
                      <a:pos x="223" y="623"/>
                    </a:cxn>
                    <a:cxn ang="0">
                      <a:pos x="166" y="599"/>
                    </a:cxn>
                    <a:cxn ang="0">
                      <a:pos x="116" y="564"/>
                    </a:cxn>
                    <a:cxn ang="0">
                      <a:pos x="72" y="521"/>
                    </a:cxn>
                    <a:cxn ang="0">
                      <a:pos x="38" y="470"/>
                    </a:cxn>
                    <a:cxn ang="0">
                      <a:pos x="14" y="414"/>
                    </a:cxn>
                    <a:cxn ang="0">
                      <a:pos x="2" y="351"/>
                    </a:cxn>
                  </a:cxnLst>
                  <a:rect l="0" t="0" r="r" b="b"/>
                  <a:pathLst>
                    <a:path w="635" h="637">
                      <a:moveTo>
                        <a:pt x="0" y="319"/>
                      </a:moveTo>
                      <a:lnTo>
                        <a:pt x="2" y="287"/>
                      </a:lnTo>
                      <a:lnTo>
                        <a:pt x="6" y="254"/>
                      </a:lnTo>
                      <a:lnTo>
                        <a:pt x="14" y="224"/>
                      </a:lnTo>
                      <a:lnTo>
                        <a:pt x="25" y="195"/>
                      </a:lnTo>
                      <a:lnTo>
                        <a:pt x="38" y="167"/>
                      </a:lnTo>
                      <a:lnTo>
                        <a:pt x="54" y="141"/>
                      </a:lnTo>
                      <a:lnTo>
                        <a:pt x="72" y="116"/>
                      </a:lnTo>
                      <a:lnTo>
                        <a:pt x="93" y="94"/>
                      </a:lnTo>
                      <a:lnTo>
                        <a:pt x="116" y="73"/>
                      </a:lnTo>
                      <a:lnTo>
                        <a:pt x="140" y="54"/>
                      </a:lnTo>
                      <a:lnTo>
                        <a:pt x="166" y="38"/>
                      </a:lnTo>
                      <a:lnTo>
                        <a:pt x="193" y="25"/>
                      </a:lnTo>
                      <a:lnTo>
                        <a:pt x="223" y="14"/>
                      </a:lnTo>
                      <a:lnTo>
                        <a:pt x="254" y="6"/>
                      </a:lnTo>
                      <a:lnTo>
                        <a:pt x="285" y="2"/>
                      </a:lnTo>
                      <a:lnTo>
                        <a:pt x="318" y="0"/>
                      </a:lnTo>
                      <a:lnTo>
                        <a:pt x="350" y="2"/>
                      </a:lnTo>
                      <a:lnTo>
                        <a:pt x="381" y="6"/>
                      </a:lnTo>
                      <a:lnTo>
                        <a:pt x="412" y="14"/>
                      </a:lnTo>
                      <a:lnTo>
                        <a:pt x="442" y="25"/>
                      </a:lnTo>
                      <a:lnTo>
                        <a:pt x="469" y="38"/>
                      </a:lnTo>
                      <a:lnTo>
                        <a:pt x="495" y="54"/>
                      </a:lnTo>
                      <a:lnTo>
                        <a:pt x="519" y="73"/>
                      </a:lnTo>
                      <a:lnTo>
                        <a:pt x="543" y="94"/>
                      </a:lnTo>
                      <a:lnTo>
                        <a:pt x="563" y="116"/>
                      </a:lnTo>
                      <a:lnTo>
                        <a:pt x="581" y="141"/>
                      </a:lnTo>
                      <a:lnTo>
                        <a:pt x="597" y="167"/>
                      </a:lnTo>
                      <a:lnTo>
                        <a:pt x="610" y="195"/>
                      </a:lnTo>
                      <a:lnTo>
                        <a:pt x="621" y="224"/>
                      </a:lnTo>
                      <a:lnTo>
                        <a:pt x="629" y="254"/>
                      </a:lnTo>
                      <a:lnTo>
                        <a:pt x="633" y="287"/>
                      </a:lnTo>
                      <a:lnTo>
                        <a:pt x="635" y="319"/>
                      </a:lnTo>
                      <a:lnTo>
                        <a:pt x="633" y="351"/>
                      </a:lnTo>
                      <a:lnTo>
                        <a:pt x="629" y="383"/>
                      </a:lnTo>
                      <a:lnTo>
                        <a:pt x="621" y="414"/>
                      </a:lnTo>
                      <a:lnTo>
                        <a:pt x="610" y="443"/>
                      </a:lnTo>
                      <a:lnTo>
                        <a:pt x="597" y="470"/>
                      </a:lnTo>
                      <a:lnTo>
                        <a:pt x="581" y="497"/>
                      </a:lnTo>
                      <a:lnTo>
                        <a:pt x="563" y="521"/>
                      </a:lnTo>
                      <a:lnTo>
                        <a:pt x="543" y="544"/>
                      </a:lnTo>
                      <a:lnTo>
                        <a:pt x="519" y="564"/>
                      </a:lnTo>
                      <a:lnTo>
                        <a:pt x="495" y="583"/>
                      </a:lnTo>
                      <a:lnTo>
                        <a:pt x="469" y="599"/>
                      </a:lnTo>
                      <a:lnTo>
                        <a:pt x="442" y="612"/>
                      </a:lnTo>
                      <a:lnTo>
                        <a:pt x="412" y="623"/>
                      </a:lnTo>
                      <a:lnTo>
                        <a:pt x="381" y="631"/>
                      </a:lnTo>
                      <a:lnTo>
                        <a:pt x="350" y="635"/>
                      </a:lnTo>
                      <a:lnTo>
                        <a:pt x="318" y="637"/>
                      </a:lnTo>
                      <a:lnTo>
                        <a:pt x="285" y="635"/>
                      </a:lnTo>
                      <a:lnTo>
                        <a:pt x="254" y="631"/>
                      </a:lnTo>
                      <a:lnTo>
                        <a:pt x="223" y="623"/>
                      </a:lnTo>
                      <a:lnTo>
                        <a:pt x="193" y="612"/>
                      </a:lnTo>
                      <a:lnTo>
                        <a:pt x="166" y="599"/>
                      </a:lnTo>
                      <a:lnTo>
                        <a:pt x="140" y="583"/>
                      </a:lnTo>
                      <a:lnTo>
                        <a:pt x="116" y="564"/>
                      </a:lnTo>
                      <a:lnTo>
                        <a:pt x="93" y="544"/>
                      </a:lnTo>
                      <a:lnTo>
                        <a:pt x="72" y="521"/>
                      </a:lnTo>
                      <a:lnTo>
                        <a:pt x="54" y="497"/>
                      </a:lnTo>
                      <a:lnTo>
                        <a:pt x="38" y="470"/>
                      </a:lnTo>
                      <a:lnTo>
                        <a:pt x="25" y="443"/>
                      </a:lnTo>
                      <a:lnTo>
                        <a:pt x="14" y="414"/>
                      </a:lnTo>
                      <a:lnTo>
                        <a:pt x="6" y="383"/>
                      </a:lnTo>
                      <a:lnTo>
                        <a:pt x="2" y="351"/>
                      </a:lnTo>
                      <a:lnTo>
                        <a:pt x="0" y="319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74" name="Freeform 18"/>
                <p:cNvSpPr>
                  <a:spLocks/>
                </p:cNvSpPr>
                <p:nvPr/>
              </p:nvSpPr>
              <p:spPr bwMode="auto">
                <a:xfrm>
                  <a:off x="3131" y="1805"/>
                  <a:ext cx="106" cy="213"/>
                </a:xfrm>
                <a:custGeom>
                  <a:avLst/>
                  <a:gdLst/>
                  <a:ahLst/>
                  <a:cxnLst>
                    <a:cxn ang="0">
                      <a:pos x="0" y="404"/>
                    </a:cxn>
                    <a:cxn ang="0">
                      <a:pos x="4" y="371"/>
                    </a:cxn>
                    <a:cxn ang="0">
                      <a:pos x="16" y="343"/>
                    </a:cxn>
                    <a:cxn ang="0">
                      <a:pos x="34" y="321"/>
                    </a:cxn>
                    <a:cxn ang="0">
                      <a:pos x="55" y="301"/>
                    </a:cxn>
                    <a:cxn ang="0">
                      <a:pos x="77" y="283"/>
                    </a:cxn>
                    <a:cxn ang="0">
                      <a:pos x="97" y="262"/>
                    </a:cxn>
                    <a:cxn ang="0">
                      <a:pos x="114" y="237"/>
                    </a:cxn>
                    <a:cxn ang="0">
                      <a:pos x="124" y="208"/>
                    </a:cxn>
                    <a:cxn ang="0">
                      <a:pos x="124" y="189"/>
                    </a:cxn>
                    <a:cxn ang="0">
                      <a:pos x="120" y="174"/>
                    </a:cxn>
                    <a:cxn ang="0">
                      <a:pos x="118" y="157"/>
                    </a:cxn>
                    <a:cxn ang="0">
                      <a:pos x="126" y="129"/>
                    </a:cxn>
                    <a:cxn ang="0">
                      <a:pos x="135" y="110"/>
                    </a:cxn>
                    <a:cxn ang="0">
                      <a:pos x="144" y="93"/>
                    </a:cxn>
                    <a:cxn ang="0">
                      <a:pos x="155" y="78"/>
                    </a:cxn>
                    <a:cxn ang="0">
                      <a:pos x="166" y="63"/>
                    </a:cxn>
                    <a:cxn ang="0">
                      <a:pos x="177" y="49"/>
                    </a:cxn>
                    <a:cxn ang="0">
                      <a:pos x="188" y="34"/>
                    </a:cxn>
                    <a:cxn ang="0">
                      <a:pos x="200" y="18"/>
                    </a:cxn>
                    <a:cxn ang="0">
                      <a:pos x="211" y="0"/>
                    </a:cxn>
                    <a:cxn ang="0">
                      <a:pos x="205" y="15"/>
                    </a:cxn>
                    <a:cxn ang="0">
                      <a:pos x="199" y="29"/>
                    </a:cxn>
                    <a:cxn ang="0">
                      <a:pos x="193" y="43"/>
                    </a:cxn>
                    <a:cxn ang="0">
                      <a:pos x="187" y="58"/>
                    </a:cxn>
                    <a:cxn ang="0">
                      <a:pos x="182" y="73"/>
                    </a:cxn>
                    <a:cxn ang="0">
                      <a:pos x="178" y="88"/>
                    </a:cxn>
                    <a:cxn ang="0">
                      <a:pos x="175" y="104"/>
                    </a:cxn>
                    <a:cxn ang="0">
                      <a:pos x="174" y="121"/>
                    </a:cxn>
                    <a:cxn ang="0">
                      <a:pos x="177" y="152"/>
                    </a:cxn>
                    <a:cxn ang="0">
                      <a:pos x="182" y="179"/>
                    </a:cxn>
                    <a:cxn ang="0">
                      <a:pos x="187" y="204"/>
                    </a:cxn>
                    <a:cxn ang="0">
                      <a:pos x="184" y="229"/>
                    </a:cxn>
                    <a:cxn ang="0">
                      <a:pos x="178" y="243"/>
                    </a:cxn>
                    <a:cxn ang="0">
                      <a:pos x="171" y="256"/>
                    </a:cxn>
                    <a:cxn ang="0">
                      <a:pos x="162" y="267"/>
                    </a:cxn>
                    <a:cxn ang="0">
                      <a:pos x="152" y="277"/>
                    </a:cxn>
                    <a:cxn ang="0">
                      <a:pos x="143" y="287"/>
                    </a:cxn>
                    <a:cxn ang="0">
                      <a:pos x="133" y="297"/>
                    </a:cxn>
                    <a:cxn ang="0">
                      <a:pos x="124" y="308"/>
                    </a:cxn>
                    <a:cxn ang="0">
                      <a:pos x="116" y="321"/>
                    </a:cxn>
                    <a:cxn ang="0">
                      <a:pos x="112" y="343"/>
                    </a:cxn>
                    <a:cxn ang="0">
                      <a:pos x="114" y="370"/>
                    </a:cxn>
                    <a:cxn ang="0">
                      <a:pos x="120" y="398"/>
                    </a:cxn>
                    <a:cxn ang="0">
                      <a:pos x="126" y="425"/>
                    </a:cxn>
                    <a:cxn ang="0">
                      <a:pos x="104" y="412"/>
                    </a:cxn>
                    <a:cxn ang="0">
                      <a:pos x="86" y="404"/>
                    </a:cxn>
                    <a:cxn ang="0">
                      <a:pos x="70" y="400"/>
                    </a:cxn>
                    <a:cxn ang="0">
                      <a:pos x="56" y="399"/>
                    </a:cxn>
                    <a:cxn ang="0">
                      <a:pos x="42" y="400"/>
                    </a:cxn>
                    <a:cxn ang="0">
                      <a:pos x="29" y="402"/>
                    </a:cxn>
                    <a:cxn ang="0">
                      <a:pos x="16" y="404"/>
                    </a:cxn>
                    <a:cxn ang="0">
                      <a:pos x="0" y="404"/>
                    </a:cxn>
                  </a:cxnLst>
                  <a:rect l="0" t="0" r="r" b="b"/>
                  <a:pathLst>
                    <a:path w="211" h="425">
                      <a:moveTo>
                        <a:pt x="0" y="404"/>
                      </a:moveTo>
                      <a:lnTo>
                        <a:pt x="4" y="371"/>
                      </a:lnTo>
                      <a:lnTo>
                        <a:pt x="16" y="343"/>
                      </a:lnTo>
                      <a:lnTo>
                        <a:pt x="34" y="321"/>
                      </a:lnTo>
                      <a:lnTo>
                        <a:pt x="55" y="301"/>
                      </a:lnTo>
                      <a:lnTo>
                        <a:pt x="77" y="283"/>
                      </a:lnTo>
                      <a:lnTo>
                        <a:pt x="97" y="262"/>
                      </a:lnTo>
                      <a:lnTo>
                        <a:pt x="114" y="237"/>
                      </a:lnTo>
                      <a:lnTo>
                        <a:pt x="124" y="208"/>
                      </a:lnTo>
                      <a:lnTo>
                        <a:pt x="124" y="189"/>
                      </a:lnTo>
                      <a:lnTo>
                        <a:pt x="120" y="174"/>
                      </a:lnTo>
                      <a:lnTo>
                        <a:pt x="118" y="157"/>
                      </a:lnTo>
                      <a:lnTo>
                        <a:pt x="126" y="129"/>
                      </a:lnTo>
                      <a:lnTo>
                        <a:pt x="135" y="110"/>
                      </a:lnTo>
                      <a:lnTo>
                        <a:pt x="144" y="93"/>
                      </a:lnTo>
                      <a:lnTo>
                        <a:pt x="155" y="78"/>
                      </a:lnTo>
                      <a:lnTo>
                        <a:pt x="166" y="63"/>
                      </a:lnTo>
                      <a:lnTo>
                        <a:pt x="177" y="49"/>
                      </a:lnTo>
                      <a:lnTo>
                        <a:pt x="188" y="34"/>
                      </a:lnTo>
                      <a:lnTo>
                        <a:pt x="200" y="18"/>
                      </a:lnTo>
                      <a:lnTo>
                        <a:pt x="211" y="0"/>
                      </a:lnTo>
                      <a:lnTo>
                        <a:pt x="205" y="15"/>
                      </a:lnTo>
                      <a:lnTo>
                        <a:pt x="199" y="29"/>
                      </a:lnTo>
                      <a:lnTo>
                        <a:pt x="193" y="43"/>
                      </a:lnTo>
                      <a:lnTo>
                        <a:pt x="187" y="58"/>
                      </a:lnTo>
                      <a:lnTo>
                        <a:pt x="182" y="73"/>
                      </a:lnTo>
                      <a:lnTo>
                        <a:pt x="178" y="88"/>
                      </a:lnTo>
                      <a:lnTo>
                        <a:pt x="175" y="104"/>
                      </a:lnTo>
                      <a:lnTo>
                        <a:pt x="174" y="121"/>
                      </a:lnTo>
                      <a:lnTo>
                        <a:pt x="177" y="152"/>
                      </a:lnTo>
                      <a:lnTo>
                        <a:pt x="182" y="179"/>
                      </a:lnTo>
                      <a:lnTo>
                        <a:pt x="187" y="204"/>
                      </a:lnTo>
                      <a:lnTo>
                        <a:pt x="184" y="229"/>
                      </a:lnTo>
                      <a:lnTo>
                        <a:pt x="178" y="243"/>
                      </a:lnTo>
                      <a:lnTo>
                        <a:pt x="171" y="256"/>
                      </a:lnTo>
                      <a:lnTo>
                        <a:pt x="162" y="267"/>
                      </a:lnTo>
                      <a:lnTo>
                        <a:pt x="152" y="277"/>
                      </a:lnTo>
                      <a:lnTo>
                        <a:pt x="143" y="287"/>
                      </a:lnTo>
                      <a:lnTo>
                        <a:pt x="133" y="297"/>
                      </a:lnTo>
                      <a:lnTo>
                        <a:pt x="124" y="308"/>
                      </a:lnTo>
                      <a:lnTo>
                        <a:pt x="116" y="321"/>
                      </a:lnTo>
                      <a:lnTo>
                        <a:pt x="112" y="343"/>
                      </a:lnTo>
                      <a:lnTo>
                        <a:pt x="114" y="370"/>
                      </a:lnTo>
                      <a:lnTo>
                        <a:pt x="120" y="398"/>
                      </a:lnTo>
                      <a:lnTo>
                        <a:pt x="126" y="425"/>
                      </a:lnTo>
                      <a:lnTo>
                        <a:pt x="104" y="412"/>
                      </a:lnTo>
                      <a:lnTo>
                        <a:pt x="86" y="404"/>
                      </a:lnTo>
                      <a:lnTo>
                        <a:pt x="70" y="400"/>
                      </a:lnTo>
                      <a:lnTo>
                        <a:pt x="56" y="399"/>
                      </a:lnTo>
                      <a:lnTo>
                        <a:pt x="42" y="400"/>
                      </a:lnTo>
                      <a:lnTo>
                        <a:pt x="29" y="402"/>
                      </a:lnTo>
                      <a:lnTo>
                        <a:pt x="16" y="404"/>
                      </a:lnTo>
                      <a:lnTo>
                        <a:pt x="0" y="404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75" name="Freeform 19"/>
                <p:cNvSpPr>
                  <a:spLocks/>
                </p:cNvSpPr>
                <p:nvPr/>
              </p:nvSpPr>
              <p:spPr bwMode="auto">
                <a:xfrm>
                  <a:off x="3208" y="1905"/>
                  <a:ext cx="197" cy="158"/>
                </a:xfrm>
                <a:custGeom>
                  <a:avLst/>
                  <a:gdLst/>
                  <a:ahLst/>
                  <a:cxnLst>
                    <a:cxn ang="0">
                      <a:pos x="10" y="215"/>
                    </a:cxn>
                    <a:cxn ang="0">
                      <a:pos x="33" y="195"/>
                    </a:cxn>
                    <a:cxn ang="0">
                      <a:pos x="58" y="183"/>
                    </a:cxn>
                    <a:cxn ang="0">
                      <a:pos x="87" y="176"/>
                    </a:cxn>
                    <a:cxn ang="0">
                      <a:pos x="115" y="172"/>
                    </a:cxn>
                    <a:cxn ang="0">
                      <a:pos x="144" y="167"/>
                    </a:cxn>
                    <a:cxn ang="0">
                      <a:pos x="171" y="159"/>
                    </a:cxn>
                    <a:cxn ang="0">
                      <a:pos x="198" y="142"/>
                    </a:cxn>
                    <a:cxn ang="0">
                      <a:pos x="215" y="122"/>
                    </a:cxn>
                    <a:cxn ang="0">
                      <a:pos x="221" y="107"/>
                    </a:cxn>
                    <a:cxn ang="0">
                      <a:pos x="227" y="92"/>
                    </a:cxn>
                    <a:cxn ang="0">
                      <a:pos x="240" y="75"/>
                    </a:cxn>
                    <a:cxn ang="0">
                      <a:pos x="270" y="53"/>
                    </a:cxn>
                    <a:cxn ang="0">
                      <a:pos x="304" y="36"/>
                    </a:cxn>
                    <a:cxn ang="0">
                      <a:pos x="339" y="23"/>
                    </a:cxn>
                    <a:cxn ang="0">
                      <a:pos x="374" y="9"/>
                    </a:cxn>
                    <a:cxn ang="0">
                      <a:pos x="380" y="9"/>
                    </a:cxn>
                    <a:cxn ang="0">
                      <a:pos x="354" y="27"/>
                    </a:cxn>
                    <a:cxn ang="0">
                      <a:pos x="330" y="46"/>
                    </a:cxn>
                    <a:cxn ang="0">
                      <a:pos x="308" y="70"/>
                    </a:cxn>
                    <a:cxn ang="0">
                      <a:pos x="289" y="97"/>
                    </a:cxn>
                    <a:cxn ang="0">
                      <a:pos x="278" y="124"/>
                    </a:cxn>
                    <a:cxn ang="0">
                      <a:pos x="269" y="149"/>
                    </a:cxn>
                    <a:cxn ang="0">
                      <a:pos x="257" y="172"/>
                    </a:cxn>
                    <a:cxn ang="0">
                      <a:pos x="237" y="190"/>
                    </a:cxn>
                    <a:cxn ang="0">
                      <a:pos x="210" y="200"/>
                    </a:cxn>
                    <a:cxn ang="0">
                      <a:pos x="182" y="207"/>
                    </a:cxn>
                    <a:cxn ang="0">
                      <a:pos x="156" y="216"/>
                    </a:cxn>
                    <a:cxn ang="0">
                      <a:pos x="135" y="230"/>
                    </a:cxn>
                    <a:cxn ang="0">
                      <a:pos x="121" y="250"/>
                    </a:cxn>
                    <a:cxn ang="0">
                      <a:pos x="110" y="276"/>
                    </a:cxn>
                    <a:cxn ang="0">
                      <a:pos x="101" y="303"/>
                    </a:cxn>
                    <a:cxn ang="0">
                      <a:pos x="85" y="294"/>
                    </a:cxn>
                    <a:cxn ang="0">
                      <a:pos x="61" y="265"/>
                    </a:cxn>
                    <a:cxn ang="0">
                      <a:pos x="37" y="249"/>
                    </a:cxn>
                    <a:cxn ang="0">
                      <a:pos x="13" y="238"/>
                    </a:cxn>
                  </a:cxnLst>
                  <a:rect l="0" t="0" r="r" b="b"/>
                  <a:pathLst>
                    <a:path w="393" h="316">
                      <a:moveTo>
                        <a:pt x="0" y="230"/>
                      </a:moveTo>
                      <a:lnTo>
                        <a:pt x="10" y="215"/>
                      </a:lnTo>
                      <a:lnTo>
                        <a:pt x="21" y="204"/>
                      </a:lnTo>
                      <a:lnTo>
                        <a:pt x="33" y="195"/>
                      </a:lnTo>
                      <a:lnTo>
                        <a:pt x="45" y="188"/>
                      </a:lnTo>
                      <a:lnTo>
                        <a:pt x="58" y="183"/>
                      </a:lnTo>
                      <a:lnTo>
                        <a:pt x="72" y="179"/>
                      </a:lnTo>
                      <a:lnTo>
                        <a:pt x="87" y="176"/>
                      </a:lnTo>
                      <a:lnTo>
                        <a:pt x="101" y="174"/>
                      </a:lnTo>
                      <a:lnTo>
                        <a:pt x="115" y="172"/>
                      </a:lnTo>
                      <a:lnTo>
                        <a:pt x="130" y="170"/>
                      </a:lnTo>
                      <a:lnTo>
                        <a:pt x="144" y="167"/>
                      </a:lnTo>
                      <a:lnTo>
                        <a:pt x="158" y="163"/>
                      </a:lnTo>
                      <a:lnTo>
                        <a:pt x="171" y="159"/>
                      </a:lnTo>
                      <a:lnTo>
                        <a:pt x="184" y="151"/>
                      </a:lnTo>
                      <a:lnTo>
                        <a:pt x="198" y="142"/>
                      </a:lnTo>
                      <a:lnTo>
                        <a:pt x="209" y="131"/>
                      </a:lnTo>
                      <a:lnTo>
                        <a:pt x="215" y="122"/>
                      </a:lnTo>
                      <a:lnTo>
                        <a:pt x="219" y="114"/>
                      </a:lnTo>
                      <a:lnTo>
                        <a:pt x="221" y="107"/>
                      </a:lnTo>
                      <a:lnTo>
                        <a:pt x="224" y="99"/>
                      </a:lnTo>
                      <a:lnTo>
                        <a:pt x="227" y="92"/>
                      </a:lnTo>
                      <a:lnTo>
                        <a:pt x="232" y="84"/>
                      </a:lnTo>
                      <a:lnTo>
                        <a:pt x="240" y="75"/>
                      </a:lnTo>
                      <a:lnTo>
                        <a:pt x="252" y="65"/>
                      </a:lnTo>
                      <a:lnTo>
                        <a:pt x="270" y="53"/>
                      </a:lnTo>
                      <a:lnTo>
                        <a:pt x="287" y="43"/>
                      </a:lnTo>
                      <a:lnTo>
                        <a:pt x="304" y="36"/>
                      </a:lnTo>
                      <a:lnTo>
                        <a:pt x="322" y="29"/>
                      </a:lnTo>
                      <a:lnTo>
                        <a:pt x="339" y="23"/>
                      </a:lnTo>
                      <a:lnTo>
                        <a:pt x="356" y="17"/>
                      </a:lnTo>
                      <a:lnTo>
                        <a:pt x="374" y="9"/>
                      </a:lnTo>
                      <a:lnTo>
                        <a:pt x="393" y="0"/>
                      </a:lnTo>
                      <a:lnTo>
                        <a:pt x="380" y="9"/>
                      </a:lnTo>
                      <a:lnTo>
                        <a:pt x="367" y="18"/>
                      </a:lnTo>
                      <a:lnTo>
                        <a:pt x="354" y="27"/>
                      </a:lnTo>
                      <a:lnTo>
                        <a:pt x="342" y="36"/>
                      </a:lnTo>
                      <a:lnTo>
                        <a:pt x="330" y="46"/>
                      </a:lnTo>
                      <a:lnTo>
                        <a:pt x="319" y="58"/>
                      </a:lnTo>
                      <a:lnTo>
                        <a:pt x="308" y="70"/>
                      </a:lnTo>
                      <a:lnTo>
                        <a:pt x="297" y="83"/>
                      </a:lnTo>
                      <a:lnTo>
                        <a:pt x="289" y="97"/>
                      </a:lnTo>
                      <a:lnTo>
                        <a:pt x="283" y="110"/>
                      </a:lnTo>
                      <a:lnTo>
                        <a:pt x="278" y="124"/>
                      </a:lnTo>
                      <a:lnTo>
                        <a:pt x="274" y="137"/>
                      </a:lnTo>
                      <a:lnTo>
                        <a:pt x="269" y="149"/>
                      </a:lnTo>
                      <a:lnTo>
                        <a:pt x="264" y="162"/>
                      </a:lnTo>
                      <a:lnTo>
                        <a:pt x="257" y="172"/>
                      </a:lnTo>
                      <a:lnTo>
                        <a:pt x="249" y="181"/>
                      </a:lnTo>
                      <a:lnTo>
                        <a:pt x="237" y="190"/>
                      </a:lnTo>
                      <a:lnTo>
                        <a:pt x="224" y="196"/>
                      </a:lnTo>
                      <a:lnTo>
                        <a:pt x="210" y="200"/>
                      </a:lnTo>
                      <a:lnTo>
                        <a:pt x="197" y="204"/>
                      </a:lnTo>
                      <a:lnTo>
                        <a:pt x="182" y="207"/>
                      </a:lnTo>
                      <a:lnTo>
                        <a:pt x="169" y="211"/>
                      </a:lnTo>
                      <a:lnTo>
                        <a:pt x="156" y="216"/>
                      </a:lnTo>
                      <a:lnTo>
                        <a:pt x="143" y="223"/>
                      </a:lnTo>
                      <a:lnTo>
                        <a:pt x="135" y="230"/>
                      </a:lnTo>
                      <a:lnTo>
                        <a:pt x="127" y="239"/>
                      </a:lnTo>
                      <a:lnTo>
                        <a:pt x="121" y="250"/>
                      </a:lnTo>
                      <a:lnTo>
                        <a:pt x="115" y="263"/>
                      </a:lnTo>
                      <a:lnTo>
                        <a:pt x="110" y="276"/>
                      </a:lnTo>
                      <a:lnTo>
                        <a:pt x="105" y="290"/>
                      </a:lnTo>
                      <a:lnTo>
                        <a:pt x="101" y="303"/>
                      </a:lnTo>
                      <a:lnTo>
                        <a:pt x="96" y="316"/>
                      </a:lnTo>
                      <a:lnTo>
                        <a:pt x="85" y="294"/>
                      </a:lnTo>
                      <a:lnTo>
                        <a:pt x="72" y="277"/>
                      </a:lnTo>
                      <a:lnTo>
                        <a:pt x="61" y="265"/>
                      </a:lnTo>
                      <a:lnTo>
                        <a:pt x="49" y="257"/>
                      </a:lnTo>
                      <a:lnTo>
                        <a:pt x="37" y="249"/>
                      </a:lnTo>
                      <a:lnTo>
                        <a:pt x="25" y="244"/>
                      </a:lnTo>
                      <a:lnTo>
                        <a:pt x="13" y="238"/>
                      </a:lnTo>
                      <a:lnTo>
                        <a:pt x="0" y="23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76" name="Freeform 20"/>
                <p:cNvSpPr>
                  <a:spLocks/>
                </p:cNvSpPr>
                <p:nvPr/>
              </p:nvSpPr>
              <p:spPr bwMode="auto">
                <a:xfrm>
                  <a:off x="3267" y="2067"/>
                  <a:ext cx="228" cy="68"/>
                </a:xfrm>
                <a:custGeom>
                  <a:avLst/>
                  <a:gdLst/>
                  <a:ahLst/>
                  <a:cxnLst>
                    <a:cxn ang="0">
                      <a:pos x="16" y="6"/>
                    </a:cxn>
                    <a:cxn ang="0">
                      <a:pos x="46" y="0"/>
                    </a:cxn>
                    <a:cxn ang="0">
                      <a:pos x="76" y="3"/>
                    </a:cxn>
                    <a:cxn ang="0">
                      <a:pos x="103" y="12"/>
                    </a:cxn>
                    <a:cxn ang="0">
                      <a:pos x="129" y="23"/>
                    </a:cxn>
                    <a:cxn ang="0">
                      <a:pos x="156" y="35"/>
                    </a:cxn>
                    <a:cxn ang="0">
                      <a:pos x="184" y="42"/>
                    </a:cxn>
                    <a:cxn ang="0">
                      <a:pos x="214" y="42"/>
                    </a:cxn>
                    <a:cxn ang="0">
                      <a:pos x="239" y="35"/>
                    </a:cxn>
                    <a:cxn ang="0">
                      <a:pos x="253" y="25"/>
                    </a:cxn>
                    <a:cxn ang="0">
                      <a:pos x="266" y="16"/>
                    </a:cxn>
                    <a:cxn ang="0">
                      <a:pos x="286" y="8"/>
                    </a:cxn>
                    <a:cxn ang="0">
                      <a:pos x="323" y="5"/>
                    </a:cxn>
                    <a:cxn ang="0">
                      <a:pos x="361" y="9"/>
                    </a:cxn>
                    <a:cxn ang="0">
                      <a:pos x="396" y="17"/>
                    </a:cxn>
                    <a:cxn ang="0">
                      <a:pos x="434" y="24"/>
                    </a:cxn>
                    <a:cxn ang="0">
                      <a:pos x="439" y="27"/>
                    </a:cxn>
                    <a:cxn ang="0">
                      <a:pos x="408" y="28"/>
                    </a:cxn>
                    <a:cxn ang="0">
                      <a:pos x="377" y="31"/>
                    </a:cxn>
                    <a:cxn ang="0">
                      <a:pos x="347" y="40"/>
                    </a:cxn>
                    <a:cxn ang="0">
                      <a:pos x="317" y="53"/>
                    </a:cxn>
                    <a:cxn ang="0">
                      <a:pos x="293" y="70"/>
                    </a:cxn>
                    <a:cxn ang="0">
                      <a:pos x="272" y="87"/>
                    </a:cxn>
                    <a:cxn ang="0">
                      <a:pos x="250" y="100"/>
                    </a:cxn>
                    <a:cxn ang="0">
                      <a:pos x="223" y="104"/>
                    </a:cxn>
                    <a:cxn ang="0">
                      <a:pos x="195" y="99"/>
                    </a:cxn>
                    <a:cxn ang="0">
                      <a:pos x="167" y="90"/>
                    </a:cxn>
                    <a:cxn ang="0">
                      <a:pos x="140" y="83"/>
                    </a:cxn>
                    <a:cxn ang="0">
                      <a:pos x="114" y="84"/>
                    </a:cxn>
                    <a:cxn ang="0">
                      <a:pos x="92" y="94"/>
                    </a:cxn>
                    <a:cxn ang="0">
                      <a:pos x="69" y="110"/>
                    </a:cxn>
                    <a:cxn ang="0">
                      <a:pos x="47" y="128"/>
                    </a:cxn>
                    <a:cxn ang="0">
                      <a:pos x="38" y="111"/>
                    </a:cxn>
                    <a:cxn ang="0">
                      <a:pos x="34" y="74"/>
                    </a:cxn>
                    <a:cxn ang="0">
                      <a:pos x="22" y="50"/>
                    </a:cxn>
                    <a:cxn ang="0">
                      <a:pos x="7" y="26"/>
                    </a:cxn>
                  </a:cxnLst>
                  <a:rect l="0" t="0" r="r" b="b"/>
                  <a:pathLst>
                    <a:path w="455" h="137">
                      <a:moveTo>
                        <a:pt x="0" y="13"/>
                      </a:moveTo>
                      <a:lnTo>
                        <a:pt x="16" y="6"/>
                      </a:lnTo>
                      <a:lnTo>
                        <a:pt x="32" y="2"/>
                      </a:lnTo>
                      <a:lnTo>
                        <a:pt x="46" y="0"/>
                      </a:lnTo>
                      <a:lnTo>
                        <a:pt x="61" y="1"/>
                      </a:lnTo>
                      <a:lnTo>
                        <a:pt x="76" y="3"/>
                      </a:lnTo>
                      <a:lnTo>
                        <a:pt x="89" y="7"/>
                      </a:lnTo>
                      <a:lnTo>
                        <a:pt x="103" y="12"/>
                      </a:lnTo>
                      <a:lnTo>
                        <a:pt x="116" y="18"/>
                      </a:lnTo>
                      <a:lnTo>
                        <a:pt x="129" y="23"/>
                      </a:lnTo>
                      <a:lnTo>
                        <a:pt x="142" y="29"/>
                      </a:lnTo>
                      <a:lnTo>
                        <a:pt x="156" y="35"/>
                      </a:lnTo>
                      <a:lnTo>
                        <a:pt x="169" y="39"/>
                      </a:lnTo>
                      <a:lnTo>
                        <a:pt x="184" y="42"/>
                      </a:lnTo>
                      <a:lnTo>
                        <a:pt x="199" y="43"/>
                      </a:lnTo>
                      <a:lnTo>
                        <a:pt x="214" y="42"/>
                      </a:lnTo>
                      <a:lnTo>
                        <a:pt x="230" y="39"/>
                      </a:lnTo>
                      <a:lnTo>
                        <a:pt x="239" y="35"/>
                      </a:lnTo>
                      <a:lnTo>
                        <a:pt x="247" y="30"/>
                      </a:lnTo>
                      <a:lnTo>
                        <a:pt x="253" y="25"/>
                      </a:lnTo>
                      <a:lnTo>
                        <a:pt x="259" y="20"/>
                      </a:lnTo>
                      <a:lnTo>
                        <a:pt x="266" y="16"/>
                      </a:lnTo>
                      <a:lnTo>
                        <a:pt x="274" y="12"/>
                      </a:lnTo>
                      <a:lnTo>
                        <a:pt x="286" y="8"/>
                      </a:lnTo>
                      <a:lnTo>
                        <a:pt x="302" y="6"/>
                      </a:lnTo>
                      <a:lnTo>
                        <a:pt x="323" y="5"/>
                      </a:lnTo>
                      <a:lnTo>
                        <a:pt x="342" y="6"/>
                      </a:lnTo>
                      <a:lnTo>
                        <a:pt x="361" y="9"/>
                      </a:lnTo>
                      <a:lnTo>
                        <a:pt x="378" y="13"/>
                      </a:lnTo>
                      <a:lnTo>
                        <a:pt x="396" y="17"/>
                      </a:lnTo>
                      <a:lnTo>
                        <a:pt x="415" y="20"/>
                      </a:lnTo>
                      <a:lnTo>
                        <a:pt x="434" y="24"/>
                      </a:lnTo>
                      <a:lnTo>
                        <a:pt x="455" y="26"/>
                      </a:lnTo>
                      <a:lnTo>
                        <a:pt x="439" y="27"/>
                      </a:lnTo>
                      <a:lnTo>
                        <a:pt x="424" y="28"/>
                      </a:lnTo>
                      <a:lnTo>
                        <a:pt x="408" y="28"/>
                      </a:lnTo>
                      <a:lnTo>
                        <a:pt x="393" y="29"/>
                      </a:lnTo>
                      <a:lnTo>
                        <a:pt x="377" y="31"/>
                      </a:lnTo>
                      <a:lnTo>
                        <a:pt x="362" y="35"/>
                      </a:lnTo>
                      <a:lnTo>
                        <a:pt x="347" y="40"/>
                      </a:lnTo>
                      <a:lnTo>
                        <a:pt x="331" y="46"/>
                      </a:lnTo>
                      <a:lnTo>
                        <a:pt x="317" y="53"/>
                      </a:lnTo>
                      <a:lnTo>
                        <a:pt x="305" y="62"/>
                      </a:lnTo>
                      <a:lnTo>
                        <a:pt x="293" y="70"/>
                      </a:lnTo>
                      <a:lnTo>
                        <a:pt x="282" y="79"/>
                      </a:lnTo>
                      <a:lnTo>
                        <a:pt x="272" y="87"/>
                      </a:lnTo>
                      <a:lnTo>
                        <a:pt x="261" y="94"/>
                      </a:lnTo>
                      <a:lnTo>
                        <a:pt x="250" y="100"/>
                      </a:lnTo>
                      <a:lnTo>
                        <a:pt x="238" y="103"/>
                      </a:lnTo>
                      <a:lnTo>
                        <a:pt x="223" y="104"/>
                      </a:lnTo>
                      <a:lnTo>
                        <a:pt x="209" y="102"/>
                      </a:lnTo>
                      <a:lnTo>
                        <a:pt x="195" y="99"/>
                      </a:lnTo>
                      <a:lnTo>
                        <a:pt x="181" y="95"/>
                      </a:lnTo>
                      <a:lnTo>
                        <a:pt x="167" y="90"/>
                      </a:lnTo>
                      <a:lnTo>
                        <a:pt x="154" y="86"/>
                      </a:lnTo>
                      <a:lnTo>
                        <a:pt x="140" y="83"/>
                      </a:lnTo>
                      <a:lnTo>
                        <a:pt x="125" y="82"/>
                      </a:lnTo>
                      <a:lnTo>
                        <a:pt x="114" y="84"/>
                      </a:lnTo>
                      <a:lnTo>
                        <a:pt x="103" y="88"/>
                      </a:lnTo>
                      <a:lnTo>
                        <a:pt x="92" y="94"/>
                      </a:lnTo>
                      <a:lnTo>
                        <a:pt x="81" y="101"/>
                      </a:lnTo>
                      <a:lnTo>
                        <a:pt x="69" y="110"/>
                      </a:lnTo>
                      <a:lnTo>
                        <a:pt x="58" y="119"/>
                      </a:lnTo>
                      <a:lnTo>
                        <a:pt x="47" y="128"/>
                      </a:lnTo>
                      <a:lnTo>
                        <a:pt x="36" y="137"/>
                      </a:lnTo>
                      <a:lnTo>
                        <a:pt x="38" y="111"/>
                      </a:lnTo>
                      <a:lnTo>
                        <a:pt x="37" y="91"/>
                      </a:lnTo>
                      <a:lnTo>
                        <a:pt x="34" y="74"/>
                      </a:lnTo>
                      <a:lnTo>
                        <a:pt x="29" y="61"/>
                      </a:lnTo>
                      <a:lnTo>
                        <a:pt x="22" y="50"/>
                      </a:lnTo>
                      <a:lnTo>
                        <a:pt x="14" y="39"/>
                      </a:lnTo>
                      <a:lnTo>
                        <a:pt x="7" y="26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77" name="Freeform 21"/>
                <p:cNvSpPr>
                  <a:spLocks/>
                </p:cNvSpPr>
                <p:nvPr/>
              </p:nvSpPr>
              <p:spPr bwMode="auto">
                <a:xfrm>
                  <a:off x="3279" y="2151"/>
                  <a:ext cx="211" cy="109"/>
                </a:xfrm>
                <a:custGeom>
                  <a:avLst/>
                  <a:gdLst/>
                  <a:ahLst/>
                  <a:cxnLst>
                    <a:cxn ang="0">
                      <a:pos x="42" y="1"/>
                    </a:cxn>
                    <a:cxn ang="0">
                      <a:pos x="72" y="10"/>
                    </a:cxn>
                    <a:cxn ang="0">
                      <a:pos x="96" y="25"/>
                    </a:cxn>
                    <a:cxn ang="0">
                      <a:pos x="116" y="45"/>
                    </a:cxn>
                    <a:cxn ang="0">
                      <a:pos x="134" y="67"/>
                    </a:cxn>
                    <a:cxn ang="0">
                      <a:pos x="153" y="90"/>
                    </a:cxn>
                    <a:cxn ang="0">
                      <a:pos x="175" y="109"/>
                    </a:cxn>
                    <a:cxn ang="0">
                      <a:pos x="201" y="123"/>
                    </a:cxn>
                    <a:cxn ang="0">
                      <a:pos x="227" y="128"/>
                    </a:cxn>
                    <a:cxn ang="0">
                      <a:pos x="243" y="125"/>
                    </a:cxn>
                    <a:cxn ang="0">
                      <a:pos x="259" y="122"/>
                    </a:cxn>
                    <a:cxn ang="0">
                      <a:pos x="281" y="125"/>
                    </a:cxn>
                    <a:cxn ang="0">
                      <a:pos x="315" y="139"/>
                    </a:cxn>
                    <a:cxn ang="0">
                      <a:pos x="347" y="160"/>
                    </a:cxn>
                    <a:cxn ang="0">
                      <a:pos x="375" y="183"/>
                    </a:cxn>
                    <a:cxn ang="0">
                      <a:pos x="406" y="207"/>
                    </a:cxn>
                    <a:cxn ang="0">
                      <a:pos x="409" y="212"/>
                    </a:cxn>
                    <a:cxn ang="0">
                      <a:pos x="380" y="199"/>
                    </a:cxn>
                    <a:cxn ang="0">
                      <a:pos x="351" y="188"/>
                    </a:cxn>
                    <a:cxn ang="0">
                      <a:pos x="321" y="181"/>
                    </a:cxn>
                    <a:cxn ang="0">
                      <a:pos x="289" y="180"/>
                    </a:cxn>
                    <a:cxn ang="0">
                      <a:pos x="259" y="184"/>
                    </a:cxn>
                    <a:cxn ang="0">
                      <a:pos x="232" y="189"/>
                    </a:cxn>
                    <a:cxn ang="0">
                      <a:pos x="207" y="190"/>
                    </a:cxn>
                    <a:cxn ang="0">
                      <a:pos x="181" y="182"/>
                    </a:cxn>
                    <a:cxn ang="0">
                      <a:pos x="157" y="164"/>
                    </a:cxn>
                    <a:cxn ang="0">
                      <a:pos x="138" y="144"/>
                    </a:cxn>
                    <a:cxn ang="0">
                      <a:pos x="117" y="126"/>
                    </a:cxn>
                    <a:cxn ang="0">
                      <a:pos x="94" y="115"/>
                    </a:cxn>
                    <a:cxn ang="0">
                      <a:pos x="69" y="114"/>
                    </a:cxn>
                    <a:cxn ang="0">
                      <a:pos x="41" y="118"/>
                    </a:cxn>
                    <a:cxn ang="0">
                      <a:pos x="13" y="123"/>
                    </a:cxn>
                    <a:cxn ang="0">
                      <a:pos x="14" y="105"/>
                    </a:cxn>
                    <a:cxn ang="0">
                      <a:pos x="26" y="70"/>
                    </a:cxn>
                    <a:cxn ang="0">
                      <a:pos x="27" y="41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424" h="218">
                      <a:moveTo>
                        <a:pt x="24" y="0"/>
                      </a:moveTo>
                      <a:lnTo>
                        <a:pt x="42" y="1"/>
                      </a:lnTo>
                      <a:lnTo>
                        <a:pt x="58" y="4"/>
                      </a:lnTo>
                      <a:lnTo>
                        <a:pt x="72" y="10"/>
                      </a:lnTo>
                      <a:lnTo>
                        <a:pt x="85" y="17"/>
                      </a:lnTo>
                      <a:lnTo>
                        <a:pt x="96" y="25"/>
                      </a:lnTo>
                      <a:lnTo>
                        <a:pt x="106" y="35"/>
                      </a:lnTo>
                      <a:lnTo>
                        <a:pt x="116" y="45"/>
                      </a:lnTo>
                      <a:lnTo>
                        <a:pt x="125" y="56"/>
                      </a:lnTo>
                      <a:lnTo>
                        <a:pt x="134" y="67"/>
                      </a:lnTo>
                      <a:lnTo>
                        <a:pt x="143" y="80"/>
                      </a:lnTo>
                      <a:lnTo>
                        <a:pt x="153" y="90"/>
                      </a:lnTo>
                      <a:lnTo>
                        <a:pt x="163" y="100"/>
                      </a:lnTo>
                      <a:lnTo>
                        <a:pt x="175" y="109"/>
                      </a:lnTo>
                      <a:lnTo>
                        <a:pt x="188" y="117"/>
                      </a:lnTo>
                      <a:lnTo>
                        <a:pt x="201" y="123"/>
                      </a:lnTo>
                      <a:lnTo>
                        <a:pt x="217" y="127"/>
                      </a:lnTo>
                      <a:lnTo>
                        <a:pt x="227" y="128"/>
                      </a:lnTo>
                      <a:lnTo>
                        <a:pt x="236" y="127"/>
                      </a:lnTo>
                      <a:lnTo>
                        <a:pt x="243" y="125"/>
                      </a:lnTo>
                      <a:lnTo>
                        <a:pt x="251" y="124"/>
                      </a:lnTo>
                      <a:lnTo>
                        <a:pt x="259" y="122"/>
                      </a:lnTo>
                      <a:lnTo>
                        <a:pt x="268" y="123"/>
                      </a:lnTo>
                      <a:lnTo>
                        <a:pt x="281" y="125"/>
                      </a:lnTo>
                      <a:lnTo>
                        <a:pt x="296" y="130"/>
                      </a:lnTo>
                      <a:lnTo>
                        <a:pt x="315" y="139"/>
                      </a:lnTo>
                      <a:lnTo>
                        <a:pt x="332" y="149"/>
                      </a:lnTo>
                      <a:lnTo>
                        <a:pt x="347" y="160"/>
                      </a:lnTo>
                      <a:lnTo>
                        <a:pt x="361" y="172"/>
                      </a:lnTo>
                      <a:lnTo>
                        <a:pt x="375" y="183"/>
                      </a:lnTo>
                      <a:lnTo>
                        <a:pt x="389" y="195"/>
                      </a:lnTo>
                      <a:lnTo>
                        <a:pt x="406" y="207"/>
                      </a:lnTo>
                      <a:lnTo>
                        <a:pt x="424" y="218"/>
                      </a:lnTo>
                      <a:lnTo>
                        <a:pt x="409" y="212"/>
                      </a:lnTo>
                      <a:lnTo>
                        <a:pt x="395" y="206"/>
                      </a:lnTo>
                      <a:lnTo>
                        <a:pt x="380" y="199"/>
                      </a:lnTo>
                      <a:lnTo>
                        <a:pt x="366" y="194"/>
                      </a:lnTo>
                      <a:lnTo>
                        <a:pt x="351" y="188"/>
                      </a:lnTo>
                      <a:lnTo>
                        <a:pt x="336" y="184"/>
                      </a:lnTo>
                      <a:lnTo>
                        <a:pt x="321" y="181"/>
                      </a:lnTo>
                      <a:lnTo>
                        <a:pt x="304" y="179"/>
                      </a:lnTo>
                      <a:lnTo>
                        <a:pt x="289" y="180"/>
                      </a:lnTo>
                      <a:lnTo>
                        <a:pt x="273" y="181"/>
                      </a:lnTo>
                      <a:lnTo>
                        <a:pt x="259" y="184"/>
                      </a:lnTo>
                      <a:lnTo>
                        <a:pt x="245" y="187"/>
                      </a:lnTo>
                      <a:lnTo>
                        <a:pt x="232" y="189"/>
                      </a:lnTo>
                      <a:lnTo>
                        <a:pt x="219" y="191"/>
                      </a:lnTo>
                      <a:lnTo>
                        <a:pt x="207" y="190"/>
                      </a:lnTo>
                      <a:lnTo>
                        <a:pt x="195" y="188"/>
                      </a:lnTo>
                      <a:lnTo>
                        <a:pt x="181" y="182"/>
                      </a:lnTo>
                      <a:lnTo>
                        <a:pt x="169" y="174"/>
                      </a:lnTo>
                      <a:lnTo>
                        <a:pt x="157" y="164"/>
                      </a:lnTo>
                      <a:lnTo>
                        <a:pt x="148" y="154"/>
                      </a:lnTo>
                      <a:lnTo>
                        <a:pt x="138" y="144"/>
                      </a:lnTo>
                      <a:lnTo>
                        <a:pt x="128" y="135"/>
                      </a:lnTo>
                      <a:lnTo>
                        <a:pt x="117" y="126"/>
                      </a:lnTo>
                      <a:lnTo>
                        <a:pt x="104" y="118"/>
                      </a:lnTo>
                      <a:lnTo>
                        <a:pt x="94" y="115"/>
                      </a:lnTo>
                      <a:lnTo>
                        <a:pt x="82" y="113"/>
                      </a:lnTo>
                      <a:lnTo>
                        <a:pt x="69" y="114"/>
                      </a:lnTo>
                      <a:lnTo>
                        <a:pt x="56" y="115"/>
                      </a:lnTo>
                      <a:lnTo>
                        <a:pt x="41" y="118"/>
                      </a:lnTo>
                      <a:lnTo>
                        <a:pt x="27" y="121"/>
                      </a:lnTo>
                      <a:lnTo>
                        <a:pt x="13" y="123"/>
                      </a:lnTo>
                      <a:lnTo>
                        <a:pt x="0" y="126"/>
                      </a:lnTo>
                      <a:lnTo>
                        <a:pt x="14" y="105"/>
                      </a:lnTo>
                      <a:lnTo>
                        <a:pt x="22" y="86"/>
                      </a:lnTo>
                      <a:lnTo>
                        <a:pt x="26" y="70"/>
                      </a:lnTo>
                      <a:lnTo>
                        <a:pt x="27" y="55"/>
                      </a:lnTo>
                      <a:lnTo>
                        <a:pt x="27" y="41"/>
                      </a:lnTo>
                      <a:lnTo>
                        <a:pt x="25" y="28"/>
                      </a:lnTo>
                      <a:lnTo>
                        <a:pt x="24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78" name="Freeform 22"/>
                <p:cNvSpPr>
                  <a:spLocks/>
                </p:cNvSpPr>
                <p:nvPr/>
              </p:nvSpPr>
              <p:spPr bwMode="auto">
                <a:xfrm>
                  <a:off x="3228" y="2227"/>
                  <a:ext cx="152" cy="201"/>
                </a:xfrm>
                <a:custGeom>
                  <a:avLst/>
                  <a:gdLst/>
                  <a:ahLst/>
                  <a:cxnLst>
                    <a:cxn ang="0">
                      <a:pos x="115" y="23"/>
                    </a:cxn>
                    <a:cxn ang="0">
                      <a:pos x="138" y="75"/>
                    </a:cxn>
                    <a:cxn ang="0">
                      <a:pos x="146" y="133"/>
                    </a:cxn>
                    <a:cxn ang="0">
                      <a:pos x="163" y="188"/>
                    </a:cxn>
                    <a:cxn ang="0">
                      <a:pos x="190" y="218"/>
                    </a:cxn>
                    <a:cxn ang="0">
                      <a:pos x="205" y="226"/>
                    </a:cxn>
                    <a:cxn ang="0">
                      <a:pos x="220" y="232"/>
                    </a:cxn>
                    <a:cxn ang="0">
                      <a:pos x="236" y="246"/>
                    </a:cxn>
                    <a:cxn ang="0">
                      <a:pos x="257" y="276"/>
                    </a:cxn>
                    <a:cxn ang="0">
                      <a:pos x="273" y="310"/>
                    </a:cxn>
                    <a:cxn ang="0">
                      <a:pos x="284" y="346"/>
                    </a:cxn>
                    <a:cxn ang="0">
                      <a:pos x="297" y="382"/>
                    </a:cxn>
                    <a:cxn ang="0">
                      <a:pos x="296" y="388"/>
                    </a:cxn>
                    <a:cxn ang="0">
                      <a:pos x="280" y="362"/>
                    </a:cxn>
                    <a:cxn ang="0">
                      <a:pos x="261" y="337"/>
                    </a:cxn>
                    <a:cxn ang="0">
                      <a:pos x="239" y="313"/>
                    </a:cxn>
                    <a:cxn ang="0">
                      <a:pos x="213" y="295"/>
                    </a:cxn>
                    <a:cxn ang="0">
                      <a:pos x="186" y="283"/>
                    </a:cxn>
                    <a:cxn ang="0">
                      <a:pos x="161" y="273"/>
                    </a:cxn>
                    <a:cxn ang="0">
                      <a:pos x="139" y="260"/>
                    </a:cxn>
                    <a:cxn ang="0">
                      <a:pos x="122" y="239"/>
                    </a:cxn>
                    <a:cxn ang="0">
                      <a:pos x="112" y="211"/>
                    </a:cxn>
                    <a:cxn ang="0">
                      <a:pos x="106" y="184"/>
                    </a:cxn>
                    <a:cxn ang="0">
                      <a:pos x="98" y="157"/>
                    </a:cxn>
                    <a:cxn ang="0">
                      <a:pos x="85" y="135"/>
                    </a:cxn>
                    <a:cxn ang="0">
                      <a:pos x="65" y="121"/>
                    </a:cxn>
                    <a:cxn ang="0">
                      <a:pos x="40" y="108"/>
                    </a:cxn>
                    <a:cxn ang="0">
                      <a:pos x="12" y="98"/>
                    </a:cxn>
                    <a:cxn ang="0">
                      <a:pos x="23" y="82"/>
                    </a:cxn>
                    <a:cxn ang="0">
                      <a:pos x="53" y="60"/>
                    </a:cxn>
                    <a:cxn ang="0">
                      <a:pos x="69" y="37"/>
                    </a:cxn>
                    <a:cxn ang="0">
                      <a:pos x="81" y="12"/>
                    </a:cxn>
                  </a:cxnLst>
                  <a:rect l="0" t="0" r="r" b="b"/>
                  <a:pathLst>
                    <a:path w="305" h="401">
                      <a:moveTo>
                        <a:pt x="89" y="0"/>
                      </a:moveTo>
                      <a:lnTo>
                        <a:pt x="115" y="23"/>
                      </a:lnTo>
                      <a:lnTo>
                        <a:pt x="130" y="48"/>
                      </a:lnTo>
                      <a:lnTo>
                        <a:pt x="138" y="75"/>
                      </a:lnTo>
                      <a:lnTo>
                        <a:pt x="143" y="103"/>
                      </a:lnTo>
                      <a:lnTo>
                        <a:pt x="146" y="133"/>
                      </a:lnTo>
                      <a:lnTo>
                        <a:pt x="151" y="161"/>
                      </a:lnTo>
                      <a:lnTo>
                        <a:pt x="163" y="188"/>
                      </a:lnTo>
                      <a:lnTo>
                        <a:pt x="182" y="212"/>
                      </a:lnTo>
                      <a:lnTo>
                        <a:pt x="190" y="218"/>
                      </a:lnTo>
                      <a:lnTo>
                        <a:pt x="197" y="223"/>
                      </a:lnTo>
                      <a:lnTo>
                        <a:pt x="205" y="226"/>
                      </a:lnTo>
                      <a:lnTo>
                        <a:pt x="212" y="229"/>
                      </a:lnTo>
                      <a:lnTo>
                        <a:pt x="220" y="232"/>
                      </a:lnTo>
                      <a:lnTo>
                        <a:pt x="228" y="237"/>
                      </a:lnTo>
                      <a:lnTo>
                        <a:pt x="236" y="246"/>
                      </a:lnTo>
                      <a:lnTo>
                        <a:pt x="246" y="258"/>
                      </a:lnTo>
                      <a:lnTo>
                        <a:pt x="257" y="276"/>
                      </a:lnTo>
                      <a:lnTo>
                        <a:pt x="265" y="293"/>
                      </a:lnTo>
                      <a:lnTo>
                        <a:pt x="273" y="310"/>
                      </a:lnTo>
                      <a:lnTo>
                        <a:pt x="279" y="328"/>
                      </a:lnTo>
                      <a:lnTo>
                        <a:pt x="284" y="346"/>
                      </a:lnTo>
                      <a:lnTo>
                        <a:pt x="290" y="363"/>
                      </a:lnTo>
                      <a:lnTo>
                        <a:pt x="297" y="382"/>
                      </a:lnTo>
                      <a:lnTo>
                        <a:pt x="305" y="401"/>
                      </a:lnTo>
                      <a:lnTo>
                        <a:pt x="296" y="388"/>
                      </a:lnTo>
                      <a:lnTo>
                        <a:pt x="288" y="375"/>
                      </a:lnTo>
                      <a:lnTo>
                        <a:pt x="280" y="362"/>
                      </a:lnTo>
                      <a:lnTo>
                        <a:pt x="271" y="349"/>
                      </a:lnTo>
                      <a:lnTo>
                        <a:pt x="261" y="337"/>
                      </a:lnTo>
                      <a:lnTo>
                        <a:pt x="250" y="326"/>
                      </a:lnTo>
                      <a:lnTo>
                        <a:pt x="239" y="313"/>
                      </a:lnTo>
                      <a:lnTo>
                        <a:pt x="226" y="303"/>
                      </a:lnTo>
                      <a:lnTo>
                        <a:pt x="213" y="295"/>
                      </a:lnTo>
                      <a:lnTo>
                        <a:pt x="199" y="288"/>
                      </a:lnTo>
                      <a:lnTo>
                        <a:pt x="186" y="283"/>
                      </a:lnTo>
                      <a:lnTo>
                        <a:pt x="173" y="278"/>
                      </a:lnTo>
                      <a:lnTo>
                        <a:pt x="161" y="273"/>
                      </a:lnTo>
                      <a:lnTo>
                        <a:pt x="149" y="267"/>
                      </a:lnTo>
                      <a:lnTo>
                        <a:pt x="139" y="260"/>
                      </a:lnTo>
                      <a:lnTo>
                        <a:pt x="130" y="251"/>
                      </a:lnTo>
                      <a:lnTo>
                        <a:pt x="122" y="239"/>
                      </a:lnTo>
                      <a:lnTo>
                        <a:pt x="116" y="226"/>
                      </a:lnTo>
                      <a:lnTo>
                        <a:pt x="112" y="211"/>
                      </a:lnTo>
                      <a:lnTo>
                        <a:pt x="109" y="198"/>
                      </a:lnTo>
                      <a:lnTo>
                        <a:pt x="106" y="184"/>
                      </a:lnTo>
                      <a:lnTo>
                        <a:pt x="103" y="170"/>
                      </a:lnTo>
                      <a:lnTo>
                        <a:pt x="98" y="157"/>
                      </a:lnTo>
                      <a:lnTo>
                        <a:pt x="92" y="144"/>
                      </a:lnTo>
                      <a:lnTo>
                        <a:pt x="85" y="135"/>
                      </a:lnTo>
                      <a:lnTo>
                        <a:pt x="76" y="128"/>
                      </a:lnTo>
                      <a:lnTo>
                        <a:pt x="65" y="121"/>
                      </a:lnTo>
                      <a:lnTo>
                        <a:pt x="53" y="114"/>
                      </a:lnTo>
                      <a:lnTo>
                        <a:pt x="40" y="108"/>
                      </a:lnTo>
                      <a:lnTo>
                        <a:pt x="26" y="103"/>
                      </a:lnTo>
                      <a:lnTo>
                        <a:pt x="12" y="98"/>
                      </a:lnTo>
                      <a:lnTo>
                        <a:pt x="0" y="93"/>
                      </a:lnTo>
                      <a:lnTo>
                        <a:pt x="23" y="82"/>
                      </a:lnTo>
                      <a:lnTo>
                        <a:pt x="41" y="71"/>
                      </a:lnTo>
                      <a:lnTo>
                        <a:pt x="53" y="60"/>
                      </a:lnTo>
                      <a:lnTo>
                        <a:pt x="62" y="49"/>
                      </a:lnTo>
                      <a:lnTo>
                        <a:pt x="69" y="37"/>
                      </a:lnTo>
                      <a:lnTo>
                        <a:pt x="75" y="25"/>
                      </a:lnTo>
                      <a:lnTo>
                        <a:pt x="81" y="12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79" name="Freeform 23"/>
                <p:cNvSpPr>
                  <a:spLocks/>
                </p:cNvSpPr>
                <p:nvPr/>
              </p:nvSpPr>
              <p:spPr bwMode="auto">
                <a:xfrm>
                  <a:off x="3156" y="2284"/>
                  <a:ext cx="68" cy="228"/>
                </a:xfrm>
                <a:custGeom>
                  <a:avLst/>
                  <a:gdLst/>
                  <a:ahLst/>
                  <a:cxnLst>
                    <a:cxn ang="0">
                      <a:pos x="123" y="0"/>
                    </a:cxn>
                    <a:cxn ang="0">
                      <a:pos x="134" y="33"/>
                    </a:cxn>
                    <a:cxn ang="0">
                      <a:pos x="135" y="62"/>
                    </a:cxn>
                    <a:cxn ang="0">
                      <a:pos x="129" y="89"/>
                    </a:cxn>
                    <a:cxn ang="0">
                      <a:pos x="118" y="117"/>
                    </a:cxn>
                    <a:cxn ang="0">
                      <a:pos x="106" y="143"/>
                    </a:cxn>
                    <a:cxn ang="0">
                      <a:pos x="97" y="170"/>
                    </a:cxn>
                    <a:cxn ang="0">
                      <a:pos x="93" y="198"/>
                    </a:cxn>
                    <a:cxn ang="0">
                      <a:pos x="97" y="230"/>
                    </a:cxn>
                    <a:cxn ang="0">
                      <a:pos x="101" y="239"/>
                    </a:cxn>
                    <a:cxn ang="0">
                      <a:pos x="105" y="247"/>
                    </a:cxn>
                    <a:cxn ang="0">
                      <a:pos x="110" y="253"/>
                    </a:cxn>
                    <a:cxn ang="0">
                      <a:pos x="115" y="259"/>
                    </a:cxn>
                    <a:cxn ang="0">
                      <a:pos x="120" y="266"/>
                    </a:cxn>
                    <a:cxn ang="0">
                      <a:pos x="124" y="274"/>
                    </a:cxn>
                    <a:cxn ang="0">
                      <a:pos x="128" y="286"/>
                    </a:cxn>
                    <a:cxn ang="0">
                      <a:pos x="130" y="301"/>
                    </a:cxn>
                    <a:cxn ang="0">
                      <a:pos x="129" y="342"/>
                    </a:cxn>
                    <a:cxn ang="0">
                      <a:pos x="123" y="378"/>
                    </a:cxn>
                    <a:cxn ang="0">
                      <a:pos x="115" y="415"/>
                    </a:cxn>
                    <a:cxn ang="0">
                      <a:pos x="110" y="456"/>
                    </a:cxn>
                    <a:cxn ang="0">
                      <a:pos x="108" y="424"/>
                    </a:cxn>
                    <a:cxn ang="0">
                      <a:pos x="106" y="393"/>
                    </a:cxn>
                    <a:cxn ang="0">
                      <a:pos x="101" y="362"/>
                    </a:cxn>
                    <a:cxn ang="0">
                      <a:pos x="90" y="331"/>
                    </a:cxn>
                    <a:cxn ang="0">
                      <a:pos x="83" y="317"/>
                    </a:cxn>
                    <a:cxn ang="0">
                      <a:pos x="75" y="304"/>
                    </a:cxn>
                    <a:cxn ang="0">
                      <a:pos x="65" y="293"/>
                    </a:cxn>
                    <a:cxn ang="0">
                      <a:pos x="57" y="282"/>
                    </a:cxn>
                    <a:cxn ang="0">
                      <a:pos x="49" y="272"/>
                    </a:cxn>
                    <a:cxn ang="0">
                      <a:pos x="42" y="261"/>
                    </a:cxn>
                    <a:cxn ang="0">
                      <a:pos x="36" y="250"/>
                    </a:cxn>
                    <a:cxn ang="0">
                      <a:pos x="33" y="238"/>
                    </a:cxn>
                    <a:cxn ang="0">
                      <a:pos x="33" y="208"/>
                    </a:cxn>
                    <a:cxn ang="0">
                      <a:pos x="41" y="181"/>
                    </a:cxn>
                    <a:cxn ang="0">
                      <a:pos x="49" y="154"/>
                    </a:cxn>
                    <a:cxn ang="0">
                      <a:pos x="53" y="126"/>
                    </a:cxn>
                    <a:cxn ang="0">
                      <a:pos x="52" y="115"/>
                    </a:cxn>
                    <a:cxn ang="0">
                      <a:pos x="48" y="103"/>
                    </a:cxn>
                    <a:cxn ang="0">
                      <a:pos x="42" y="91"/>
                    </a:cxn>
                    <a:cxn ang="0">
                      <a:pos x="34" y="80"/>
                    </a:cxn>
                    <a:cxn ang="0">
                      <a:pos x="26" y="69"/>
                    </a:cxn>
                    <a:cxn ang="0">
                      <a:pos x="17" y="58"/>
                    </a:cxn>
                    <a:cxn ang="0">
                      <a:pos x="8" y="47"/>
                    </a:cxn>
                    <a:cxn ang="0">
                      <a:pos x="0" y="36"/>
                    </a:cxn>
                    <a:cxn ang="0">
                      <a:pos x="25" y="39"/>
                    </a:cxn>
                    <a:cxn ang="0">
                      <a:pos x="45" y="38"/>
                    </a:cxn>
                    <a:cxn ang="0">
                      <a:pos x="61" y="34"/>
                    </a:cxn>
                    <a:cxn ang="0">
                      <a:pos x="76" y="29"/>
                    </a:cxn>
                    <a:cxn ang="0">
                      <a:pos x="87" y="22"/>
                    </a:cxn>
                    <a:cxn ang="0">
                      <a:pos x="98" y="15"/>
                    </a:cxn>
                    <a:cxn ang="0">
                      <a:pos x="110" y="8"/>
                    </a:cxn>
                    <a:cxn ang="0">
                      <a:pos x="123" y="0"/>
                    </a:cxn>
                  </a:cxnLst>
                  <a:rect l="0" t="0" r="r" b="b"/>
                  <a:pathLst>
                    <a:path w="135" h="456">
                      <a:moveTo>
                        <a:pt x="123" y="0"/>
                      </a:moveTo>
                      <a:lnTo>
                        <a:pt x="134" y="33"/>
                      </a:lnTo>
                      <a:lnTo>
                        <a:pt x="135" y="62"/>
                      </a:lnTo>
                      <a:lnTo>
                        <a:pt x="129" y="89"/>
                      </a:lnTo>
                      <a:lnTo>
                        <a:pt x="118" y="117"/>
                      </a:lnTo>
                      <a:lnTo>
                        <a:pt x="106" y="143"/>
                      </a:lnTo>
                      <a:lnTo>
                        <a:pt x="97" y="170"/>
                      </a:lnTo>
                      <a:lnTo>
                        <a:pt x="93" y="198"/>
                      </a:lnTo>
                      <a:lnTo>
                        <a:pt x="97" y="230"/>
                      </a:lnTo>
                      <a:lnTo>
                        <a:pt x="101" y="239"/>
                      </a:lnTo>
                      <a:lnTo>
                        <a:pt x="105" y="247"/>
                      </a:lnTo>
                      <a:lnTo>
                        <a:pt x="110" y="253"/>
                      </a:lnTo>
                      <a:lnTo>
                        <a:pt x="115" y="259"/>
                      </a:lnTo>
                      <a:lnTo>
                        <a:pt x="120" y="266"/>
                      </a:lnTo>
                      <a:lnTo>
                        <a:pt x="124" y="274"/>
                      </a:lnTo>
                      <a:lnTo>
                        <a:pt x="128" y="286"/>
                      </a:lnTo>
                      <a:lnTo>
                        <a:pt x="130" y="301"/>
                      </a:lnTo>
                      <a:lnTo>
                        <a:pt x="129" y="342"/>
                      </a:lnTo>
                      <a:lnTo>
                        <a:pt x="123" y="378"/>
                      </a:lnTo>
                      <a:lnTo>
                        <a:pt x="115" y="415"/>
                      </a:lnTo>
                      <a:lnTo>
                        <a:pt x="110" y="456"/>
                      </a:lnTo>
                      <a:lnTo>
                        <a:pt x="108" y="424"/>
                      </a:lnTo>
                      <a:lnTo>
                        <a:pt x="106" y="393"/>
                      </a:lnTo>
                      <a:lnTo>
                        <a:pt x="101" y="362"/>
                      </a:lnTo>
                      <a:lnTo>
                        <a:pt x="90" y="331"/>
                      </a:lnTo>
                      <a:lnTo>
                        <a:pt x="83" y="317"/>
                      </a:lnTo>
                      <a:lnTo>
                        <a:pt x="75" y="304"/>
                      </a:lnTo>
                      <a:lnTo>
                        <a:pt x="65" y="293"/>
                      </a:lnTo>
                      <a:lnTo>
                        <a:pt x="57" y="282"/>
                      </a:lnTo>
                      <a:lnTo>
                        <a:pt x="49" y="272"/>
                      </a:lnTo>
                      <a:lnTo>
                        <a:pt x="42" y="261"/>
                      </a:lnTo>
                      <a:lnTo>
                        <a:pt x="36" y="250"/>
                      </a:lnTo>
                      <a:lnTo>
                        <a:pt x="33" y="238"/>
                      </a:lnTo>
                      <a:lnTo>
                        <a:pt x="33" y="208"/>
                      </a:lnTo>
                      <a:lnTo>
                        <a:pt x="41" y="181"/>
                      </a:lnTo>
                      <a:lnTo>
                        <a:pt x="49" y="154"/>
                      </a:lnTo>
                      <a:lnTo>
                        <a:pt x="53" y="126"/>
                      </a:lnTo>
                      <a:lnTo>
                        <a:pt x="52" y="115"/>
                      </a:lnTo>
                      <a:lnTo>
                        <a:pt x="48" y="103"/>
                      </a:lnTo>
                      <a:lnTo>
                        <a:pt x="42" y="91"/>
                      </a:lnTo>
                      <a:lnTo>
                        <a:pt x="34" y="80"/>
                      </a:lnTo>
                      <a:lnTo>
                        <a:pt x="26" y="69"/>
                      </a:lnTo>
                      <a:lnTo>
                        <a:pt x="17" y="58"/>
                      </a:lnTo>
                      <a:lnTo>
                        <a:pt x="8" y="47"/>
                      </a:lnTo>
                      <a:lnTo>
                        <a:pt x="0" y="36"/>
                      </a:lnTo>
                      <a:lnTo>
                        <a:pt x="25" y="39"/>
                      </a:lnTo>
                      <a:lnTo>
                        <a:pt x="45" y="38"/>
                      </a:lnTo>
                      <a:lnTo>
                        <a:pt x="61" y="34"/>
                      </a:lnTo>
                      <a:lnTo>
                        <a:pt x="76" y="29"/>
                      </a:lnTo>
                      <a:lnTo>
                        <a:pt x="87" y="22"/>
                      </a:lnTo>
                      <a:lnTo>
                        <a:pt x="98" y="15"/>
                      </a:lnTo>
                      <a:lnTo>
                        <a:pt x="110" y="8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80" name="Freeform 24"/>
                <p:cNvSpPr>
                  <a:spLocks/>
                </p:cNvSpPr>
                <p:nvPr/>
              </p:nvSpPr>
              <p:spPr bwMode="auto">
                <a:xfrm>
                  <a:off x="3051" y="2298"/>
                  <a:ext cx="94" cy="215"/>
                </a:xfrm>
                <a:custGeom>
                  <a:avLst/>
                  <a:gdLst/>
                  <a:ahLst/>
                  <a:cxnLst>
                    <a:cxn ang="0">
                      <a:pos x="189" y="15"/>
                    </a:cxn>
                    <a:cxn ang="0">
                      <a:pos x="187" y="49"/>
                    </a:cxn>
                    <a:cxn ang="0">
                      <a:pos x="177" y="76"/>
                    </a:cxn>
                    <a:cxn ang="0">
                      <a:pos x="159" y="100"/>
                    </a:cxn>
                    <a:cxn ang="0">
                      <a:pos x="139" y="120"/>
                    </a:cxn>
                    <a:cxn ang="0">
                      <a:pos x="118" y="140"/>
                    </a:cxn>
                    <a:cxn ang="0">
                      <a:pos x="99" y="161"/>
                    </a:cxn>
                    <a:cxn ang="0">
                      <a:pos x="84" y="187"/>
                    </a:cxn>
                    <a:cxn ang="0">
                      <a:pos x="76" y="217"/>
                    </a:cxn>
                    <a:cxn ang="0">
                      <a:pos x="77" y="236"/>
                    </a:cxn>
                    <a:cxn ang="0">
                      <a:pos x="82" y="250"/>
                    </a:cxn>
                    <a:cxn ang="0">
                      <a:pos x="84" y="268"/>
                    </a:cxn>
                    <a:cxn ang="0">
                      <a:pos x="78" y="296"/>
                    </a:cxn>
                    <a:cxn ang="0">
                      <a:pos x="71" y="316"/>
                    </a:cxn>
                    <a:cxn ang="0">
                      <a:pos x="62" y="333"/>
                    </a:cxn>
                    <a:cxn ang="0">
                      <a:pos x="52" y="349"/>
                    </a:cxn>
                    <a:cxn ang="0">
                      <a:pos x="42" y="363"/>
                    </a:cxn>
                    <a:cxn ang="0">
                      <a:pos x="31" y="378"/>
                    </a:cxn>
                    <a:cxn ang="0">
                      <a:pos x="20" y="394"/>
                    </a:cxn>
                    <a:cxn ang="0">
                      <a:pos x="10" y="411"/>
                    </a:cxn>
                    <a:cxn ang="0">
                      <a:pos x="0" y="429"/>
                    </a:cxn>
                    <a:cxn ang="0">
                      <a:pos x="5" y="414"/>
                    </a:cxn>
                    <a:cxn ang="0">
                      <a:pos x="10" y="400"/>
                    </a:cxn>
                    <a:cxn ang="0">
                      <a:pos x="15" y="385"/>
                    </a:cxn>
                    <a:cxn ang="0">
                      <a:pos x="20" y="370"/>
                    </a:cxn>
                    <a:cxn ang="0">
                      <a:pos x="24" y="355"/>
                    </a:cxn>
                    <a:cxn ang="0">
                      <a:pos x="28" y="340"/>
                    </a:cxn>
                    <a:cxn ang="0">
                      <a:pos x="30" y="324"/>
                    </a:cxn>
                    <a:cxn ang="0">
                      <a:pos x="30" y="307"/>
                    </a:cxn>
                    <a:cxn ang="0">
                      <a:pos x="26" y="276"/>
                    </a:cxn>
                    <a:cxn ang="0">
                      <a:pos x="18" y="249"/>
                    </a:cxn>
                    <a:cxn ang="0">
                      <a:pos x="13" y="224"/>
                    </a:cxn>
                    <a:cxn ang="0">
                      <a:pos x="14" y="199"/>
                    </a:cxn>
                    <a:cxn ang="0">
                      <a:pos x="19" y="185"/>
                    </a:cxn>
                    <a:cxn ang="0">
                      <a:pos x="26" y="172"/>
                    </a:cxn>
                    <a:cxn ang="0">
                      <a:pos x="34" y="160"/>
                    </a:cxn>
                    <a:cxn ang="0">
                      <a:pos x="43" y="150"/>
                    </a:cxn>
                    <a:cxn ang="0">
                      <a:pos x="52" y="139"/>
                    </a:cxn>
                    <a:cxn ang="0">
                      <a:pos x="62" y="129"/>
                    </a:cxn>
                    <a:cxn ang="0">
                      <a:pos x="70" y="117"/>
                    </a:cxn>
                    <a:cxn ang="0">
                      <a:pos x="77" y="104"/>
                    </a:cxn>
                    <a:cxn ang="0">
                      <a:pos x="81" y="82"/>
                    </a:cxn>
                    <a:cxn ang="0">
                      <a:pos x="77" y="54"/>
                    </a:cxn>
                    <a:cxn ang="0">
                      <a:pos x="70" y="27"/>
                    </a:cxn>
                    <a:cxn ang="0">
                      <a:pos x="63" y="0"/>
                    </a:cxn>
                    <a:cxn ang="0">
                      <a:pos x="85" y="12"/>
                    </a:cxn>
                    <a:cxn ang="0">
                      <a:pos x="104" y="19"/>
                    </a:cxn>
                    <a:cxn ang="0">
                      <a:pos x="120" y="22"/>
                    </a:cxn>
                    <a:cxn ang="0">
                      <a:pos x="134" y="22"/>
                    </a:cxn>
                    <a:cxn ang="0">
                      <a:pos x="147" y="21"/>
                    </a:cxn>
                    <a:cxn ang="0">
                      <a:pos x="160" y="18"/>
                    </a:cxn>
                    <a:cxn ang="0">
                      <a:pos x="174" y="16"/>
                    </a:cxn>
                    <a:cxn ang="0">
                      <a:pos x="189" y="15"/>
                    </a:cxn>
                  </a:cxnLst>
                  <a:rect l="0" t="0" r="r" b="b"/>
                  <a:pathLst>
                    <a:path w="189" h="429">
                      <a:moveTo>
                        <a:pt x="189" y="15"/>
                      </a:moveTo>
                      <a:lnTo>
                        <a:pt x="187" y="49"/>
                      </a:lnTo>
                      <a:lnTo>
                        <a:pt x="177" y="76"/>
                      </a:lnTo>
                      <a:lnTo>
                        <a:pt x="159" y="100"/>
                      </a:lnTo>
                      <a:lnTo>
                        <a:pt x="139" y="120"/>
                      </a:lnTo>
                      <a:lnTo>
                        <a:pt x="118" y="140"/>
                      </a:lnTo>
                      <a:lnTo>
                        <a:pt x="99" y="161"/>
                      </a:lnTo>
                      <a:lnTo>
                        <a:pt x="84" y="187"/>
                      </a:lnTo>
                      <a:lnTo>
                        <a:pt x="76" y="217"/>
                      </a:lnTo>
                      <a:lnTo>
                        <a:pt x="77" y="236"/>
                      </a:lnTo>
                      <a:lnTo>
                        <a:pt x="82" y="250"/>
                      </a:lnTo>
                      <a:lnTo>
                        <a:pt x="84" y="268"/>
                      </a:lnTo>
                      <a:lnTo>
                        <a:pt x="78" y="296"/>
                      </a:lnTo>
                      <a:lnTo>
                        <a:pt x="71" y="316"/>
                      </a:lnTo>
                      <a:lnTo>
                        <a:pt x="62" y="333"/>
                      </a:lnTo>
                      <a:lnTo>
                        <a:pt x="52" y="349"/>
                      </a:lnTo>
                      <a:lnTo>
                        <a:pt x="42" y="363"/>
                      </a:lnTo>
                      <a:lnTo>
                        <a:pt x="31" y="378"/>
                      </a:lnTo>
                      <a:lnTo>
                        <a:pt x="20" y="394"/>
                      </a:lnTo>
                      <a:lnTo>
                        <a:pt x="10" y="411"/>
                      </a:lnTo>
                      <a:lnTo>
                        <a:pt x="0" y="429"/>
                      </a:lnTo>
                      <a:lnTo>
                        <a:pt x="5" y="414"/>
                      </a:lnTo>
                      <a:lnTo>
                        <a:pt x="10" y="400"/>
                      </a:lnTo>
                      <a:lnTo>
                        <a:pt x="15" y="385"/>
                      </a:lnTo>
                      <a:lnTo>
                        <a:pt x="20" y="370"/>
                      </a:lnTo>
                      <a:lnTo>
                        <a:pt x="24" y="355"/>
                      </a:lnTo>
                      <a:lnTo>
                        <a:pt x="28" y="340"/>
                      </a:lnTo>
                      <a:lnTo>
                        <a:pt x="30" y="324"/>
                      </a:lnTo>
                      <a:lnTo>
                        <a:pt x="30" y="307"/>
                      </a:lnTo>
                      <a:lnTo>
                        <a:pt x="26" y="276"/>
                      </a:lnTo>
                      <a:lnTo>
                        <a:pt x="18" y="249"/>
                      </a:lnTo>
                      <a:lnTo>
                        <a:pt x="13" y="224"/>
                      </a:lnTo>
                      <a:lnTo>
                        <a:pt x="14" y="199"/>
                      </a:lnTo>
                      <a:lnTo>
                        <a:pt x="19" y="185"/>
                      </a:lnTo>
                      <a:lnTo>
                        <a:pt x="26" y="172"/>
                      </a:lnTo>
                      <a:lnTo>
                        <a:pt x="34" y="160"/>
                      </a:lnTo>
                      <a:lnTo>
                        <a:pt x="43" y="150"/>
                      </a:lnTo>
                      <a:lnTo>
                        <a:pt x="52" y="139"/>
                      </a:lnTo>
                      <a:lnTo>
                        <a:pt x="62" y="129"/>
                      </a:lnTo>
                      <a:lnTo>
                        <a:pt x="70" y="117"/>
                      </a:lnTo>
                      <a:lnTo>
                        <a:pt x="77" y="104"/>
                      </a:lnTo>
                      <a:lnTo>
                        <a:pt x="81" y="82"/>
                      </a:lnTo>
                      <a:lnTo>
                        <a:pt x="77" y="54"/>
                      </a:lnTo>
                      <a:lnTo>
                        <a:pt x="70" y="27"/>
                      </a:lnTo>
                      <a:lnTo>
                        <a:pt x="63" y="0"/>
                      </a:lnTo>
                      <a:lnTo>
                        <a:pt x="85" y="12"/>
                      </a:lnTo>
                      <a:lnTo>
                        <a:pt x="104" y="19"/>
                      </a:lnTo>
                      <a:lnTo>
                        <a:pt x="120" y="22"/>
                      </a:lnTo>
                      <a:lnTo>
                        <a:pt x="134" y="22"/>
                      </a:lnTo>
                      <a:lnTo>
                        <a:pt x="147" y="21"/>
                      </a:lnTo>
                      <a:lnTo>
                        <a:pt x="160" y="18"/>
                      </a:lnTo>
                      <a:lnTo>
                        <a:pt x="174" y="16"/>
                      </a:lnTo>
                      <a:lnTo>
                        <a:pt x="189" y="15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81" name="Freeform 25"/>
                <p:cNvSpPr>
                  <a:spLocks/>
                </p:cNvSpPr>
                <p:nvPr/>
              </p:nvSpPr>
              <p:spPr bwMode="auto">
                <a:xfrm>
                  <a:off x="2877" y="2253"/>
                  <a:ext cx="193" cy="163"/>
                </a:xfrm>
                <a:custGeom>
                  <a:avLst/>
                  <a:gdLst/>
                  <a:ahLst/>
                  <a:cxnLst>
                    <a:cxn ang="0">
                      <a:pos x="375" y="97"/>
                    </a:cxn>
                    <a:cxn ang="0">
                      <a:pos x="353" y="119"/>
                    </a:cxn>
                    <a:cxn ang="0">
                      <a:pos x="328" y="132"/>
                    </a:cxn>
                    <a:cxn ang="0">
                      <a:pos x="300" y="140"/>
                    </a:cxn>
                    <a:cxn ang="0">
                      <a:pos x="271" y="145"/>
                    </a:cxn>
                    <a:cxn ang="0">
                      <a:pos x="243" y="151"/>
                    </a:cxn>
                    <a:cxn ang="0">
                      <a:pos x="216" y="160"/>
                    </a:cxn>
                    <a:cxn ang="0">
                      <a:pos x="191" y="177"/>
                    </a:cxn>
                    <a:cxn ang="0">
                      <a:pos x="174" y="198"/>
                    </a:cxn>
                    <a:cxn ang="0">
                      <a:pos x="168" y="213"/>
                    </a:cxn>
                    <a:cxn ang="0">
                      <a:pos x="163" y="228"/>
                    </a:cxn>
                    <a:cxn ang="0">
                      <a:pos x="150" y="246"/>
                    </a:cxn>
                    <a:cxn ang="0">
                      <a:pos x="121" y="268"/>
                    </a:cxn>
                    <a:cxn ang="0">
                      <a:pos x="88" y="287"/>
                    </a:cxn>
                    <a:cxn ang="0">
                      <a:pos x="54" y="301"/>
                    </a:cxn>
                    <a:cxn ang="0">
                      <a:pos x="19" y="316"/>
                    </a:cxn>
                    <a:cxn ang="0">
                      <a:pos x="12" y="316"/>
                    </a:cxn>
                    <a:cxn ang="0">
                      <a:pos x="37" y="297"/>
                    </a:cxn>
                    <a:cxn ang="0">
                      <a:pos x="62" y="278"/>
                    </a:cxn>
                    <a:cxn ang="0">
                      <a:pos x="83" y="253"/>
                    </a:cxn>
                    <a:cxn ang="0">
                      <a:pos x="100" y="225"/>
                    </a:cxn>
                    <a:cxn ang="0">
                      <a:pos x="110" y="198"/>
                    </a:cxn>
                    <a:cxn ang="0">
                      <a:pos x="118" y="173"/>
                    </a:cxn>
                    <a:cxn ang="0">
                      <a:pos x="129" y="150"/>
                    </a:cxn>
                    <a:cxn ang="0">
                      <a:pos x="149" y="131"/>
                    </a:cxn>
                    <a:cxn ang="0">
                      <a:pos x="176" y="120"/>
                    </a:cxn>
                    <a:cxn ang="0">
                      <a:pos x="203" y="112"/>
                    </a:cxn>
                    <a:cxn ang="0">
                      <a:pos x="229" y="102"/>
                    </a:cxn>
                    <a:cxn ang="0">
                      <a:pos x="250" y="88"/>
                    </a:cxn>
                    <a:cxn ang="0">
                      <a:pos x="263" y="66"/>
                    </a:cxn>
                    <a:cxn ang="0">
                      <a:pos x="273" y="40"/>
                    </a:cxn>
                    <a:cxn ang="0">
                      <a:pos x="281" y="13"/>
                    </a:cxn>
                    <a:cxn ang="0">
                      <a:pos x="298" y="22"/>
                    </a:cxn>
                    <a:cxn ang="0">
                      <a:pos x="322" y="50"/>
                    </a:cxn>
                    <a:cxn ang="0">
                      <a:pos x="346" y="64"/>
                    </a:cxn>
                    <a:cxn ang="0">
                      <a:pos x="371" y="75"/>
                    </a:cxn>
                  </a:cxnLst>
                  <a:rect l="0" t="0" r="r" b="b"/>
                  <a:pathLst>
                    <a:path w="384" h="326">
                      <a:moveTo>
                        <a:pt x="384" y="82"/>
                      </a:moveTo>
                      <a:lnTo>
                        <a:pt x="375" y="97"/>
                      </a:lnTo>
                      <a:lnTo>
                        <a:pt x="364" y="109"/>
                      </a:lnTo>
                      <a:lnTo>
                        <a:pt x="353" y="119"/>
                      </a:lnTo>
                      <a:lnTo>
                        <a:pt x="340" y="126"/>
                      </a:lnTo>
                      <a:lnTo>
                        <a:pt x="328" y="132"/>
                      </a:lnTo>
                      <a:lnTo>
                        <a:pt x="314" y="136"/>
                      </a:lnTo>
                      <a:lnTo>
                        <a:pt x="300" y="140"/>
                      </a:lnTo>
                      <a:lnTo>
                        <a:pt x="285" y="142"/>
                      </a:lnTo>
                      <a:lnTo>
                        <a:pt x="271" y="145"/>
                      </a:lnTo>
                      <a:lnTo>
                        <a:pt x="257" y="148"/>
                      </a:lnTo>
                      <a:lnTo>
                        <a:pt x="243" y="151"/>
                      </a:lnTo>
                      <a:lnTo>
                        <a:pt x="229" y="155"/>
                      </a:lnTo>
                      <a:lnTo>
                        <a:pt x="216" y="160"/>
                      </a:lnTo>
                      <a:lnTo>
                        <a:pt x="203" y="167"/>
                      </a:lnTo>
                      <a:lnTo>
                        <a:pt x="191" y="177"/>
                      </a:lnTo>
                      <a:lnTo>
                        <a:pt x="180" y="189"/>
                      </a:lnTo>
                      <a:lnTo>
                        <a:pt x="174" y="198"/>
                      </a:lnTo>
                      <a:lnTo>
                        <a:pt x="170" y="206"/>
                      </a:lnTo>
                      <a:lnTo>
                        <a:pt x="168" y="213"/>
                      </a:lnTo>
                      <a:lnTo>
                        <a:pt x="166" y="221"/>
                      </a:lnTo>
                      <a:lnTo>
                        <a:pt x="163" y="228"/>
                      </a:lnTo>
                      <a:lnTo>
                        <a:pt x="158" y="237"/>
                      </a:lnTo>
                      <a:lnTo>
                        <a:pt x="150" y="246"/>
                      </a:lnTo>
                      <a:lnTo>
                        <a:pt x="138" y="256"/>
                      </a:lnTo>
                      <a:lnTo>
                        <a:pt x="121" y="268"/>
                      </a:lnTo>
                      <a:lnTo>
                        <a:pt x="104" y="279"/>
                      </a:lnTo>
                      <a:lnTo>
                        <a:pt x="88" y="287"/>
                      </a:lnTo>
                      <a:lnTo>
                        <a:pt x="71" y="294"/>
                      </a:lnTo>
                      <a:lnTo>
                        <a:pt x="54" y="301"/>
                      </a:lnTo>
                      <a:lnTo>
                        <a:pt x="36" y="308"/>
                      </a:lnTo>
                      <a:lnTo>
                        <a:pt x="19" y="316"/>
                      </a:lnTo>
                      <a:lnTo>
                        <a:pt x="0" y="326"/>
                      </a:lnTo>
                      <a:lnTo>
                        <a:pt x="12" y="316"/>
                      </a:lnTo>
                      <a:lnTo>
                        <a:pt x="25" y="307"/>
                      </a:lnTo>
                      <a:lnTo>
                        <a:pt x="37" y="297"/>
                      </a:lnTo>
                      <a:lnTo>
                        <a:pt x="49" y="288"/>
                      </a:lnTo>
                      <a:lnTo>
                        <a:pt x="62" y="278"/>
                      </a:lnTo>
                      <a:lnTo>
                        <a:pt x="73" y="266"/>
                      </a:lnTo>
                      <a:lnTo>
                        <a:pt x="83" y="253"/>
                      </a:lnTo>
                      <a:lnTo>
                        <a:pt x="93" y="239"/>
                      </a:lnTo>
                      <a:lnTo>
                        <a:pt x="100" y="225"/>
                      </a:lnTo>
                      <a:lnTo>
                        <a:pt x="105" y="212"/>
                      </a:lnTo>
                      <a:lnTo>
                        <a:pt x="110" y="198"/>
                      </a:lnTo>
                      <a:lnTo>
                        <a:pt x="114" y="185"/>
                      </a:lnTo>
                      <a:lnTo>
                        <a:pt x="118" y="173"/>
                      </a:lnTo>
                      <a:lnTo>
                        <a:pt x="123" y="160"/>
                      </a:lnTo>
                      <a:lnTo>
                        <a:pt x="129" y="150"/>
                      </a:lnTo>
                      <a:lnTo>
                        <a:pt x="137" y="140"/>
                      </a:lnTo>
                      <a:lnTo>
                        <a:pt x="149" y="131"/>
                      </a:lnTo>
                      <a:lnTo>
                        <a:pt x="162" y="124"/>
                      </a:lnTo>
                      <a:lnTo>
                        <a:pt x="176" y="120"/>
                      </a:lnTo>
                      <a:lnTo>
                        <a:pt x="189" y="116"/>
                      </a:lnTo>
                      <a:lnTo>
                        <a:pt x="203" y="112"/>
                      </a:lnTo>
                      <a:lnTo>
                        <a:pt x="216" y="108"/>
                      </a:lnTo>
                      <a:lnTo>
                        <a:pt x="229" y="102"/>
                      </a:lnTo>
                      <a:lnTo>
                        <a:pt x="242" y="95"/>
                      </a:lnTo>
                      <a:lnTo>
                        <a:pt x="250" y="88"/>
                      </a:lnTo>
                      <a:lnTo>
                        <a:pt x="257" y="78"/>
                      </a:lnTo>
                      <a:lnTo>
                        <a:pt x="263" y="66"/>
                      </a:lnTo>
                      <a:lnTo>
                        <a:pt x="268" y="53"/>
                      </a:lnTo>
                      <a:lnTo>
                        <a:pt x="273" y="40"/>
                      </a:lnTo>
                      <a:lnTo>
                        <a:pt x="277" y="26"/>
                      </a:lnTo>
                      <a:lnTo>
                        <a:pt x="281" y="13"/>
                      </a:lnTo>
                      <a:lnTo>
                        <a:pt x="285" y="0"/>
                      </a:lnTo>
                      <a:lnTo>
                        <a:pt x="298" y="22"/>
                      </a:lnTo>
                      <a:lnTo>
                        <a:pt x="310" y="38"/>
                      </a:lnTo>
                      <a:lnTo>
                        <a:pt x="322" y="50"/>
                      </a:lnTo>
                      <a:lnTo>
                        <a:pt x="334" y="58"/>
                      </a:lnTo>
                      <a:lnTo>
                        <a:pt x="346" y="64"/>
                      </a:lnTo>
                      <a:lnTo>
                        <a:pt x="359" y="70"/>
                      </a:lnTo>
                      <a:lnTo>
                        <a:pt x="371" y="75"/>
                      </a:lnTo>
                      <a:lnTo>
                        <a:pt x="384" y="82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82" name="Freeform 26"/>
                <p:cNvSpPr>
                  <a:spLocks/>
                </p:cNvSpPr>
                <p:nvPr/>
              </p:nvSpPr>
              <p:spPr bwMode="auto">
                <a:xfrm>
                  <a:off x="2787" y="2188"/>
                  <a:ext cx="227" cy="81"/>
                </a:xfrm>
                <a:custGeom>
                  <a:avLst/>
                  <a:gdLst/>
                  <a:ahLst/>
                  <a:cxnLst>
                    <a:cxn ang="0">
                      <a:pos x="438" y="127"/>
                    </a:cxn>
                    <a:cxn ang="0">
                      <a:pos x="409" y="136"/>
                    </a:cxn>
                    <a:cxn ang="0">
                      <a:pos x="380" y="136"/>
                    </a:cxn>
                    <a:cxn ang="0">
                      <a:pos x="352" y="130"/>
                    </a:cxn>
                    <a:cxn ang="0">
                      <a:pos x="324" y="121"/>
                    </a:cxn>
                    <a:cxn ang="0">
                      <a:pos x="297" y="113"/>
                    </a:cxn>
                    <a:cxn ang="0">
                      <a:pos x="268" y="109"/>
                    </a:cxn>
                    <a:cxn ang="0">
                      <a:pos x="238" y="112"/>
                    </a:cxn>
                    <a:cxn ang="0">
                      <a:pos x="214" y="122"/>
                    </a:cxn>
                    <a:cxn ang="0">
                      <a:pos x="201" y="133"/>
                    </a:cxn>
                    <a:cxn ang="0">
                      <a:pos x="190" y="144"/>
                    </a:cxn>
                    <a:cxn ang="0">
                      <a:pos x="170" y="153"/>
                    </a:cxn>
                    <a:cxn ang="0">
                      <a:pos x="134" y="160"/>
                    </a:cxn>
                    <a:cxn ang="0">
                      <a:pos x="95" y="160"/>
                    </a:cxn>
                    <a:cxn ang="0">
                      <a:pos x="60" y="156"/>
                    </a:cxn>
                    <a:cxn ang="0">
                      <a:pos x="22" y="153"/>
                    </a:cxn>
                    <a:cxn ang="0">
                      <a:pos x="17" y="150"/>
                    </a:cxn>
                    <a:cxn ang="0">
                      <a:pos x="47" y="145"/>
                    </a:cxn>
                    <a:cxn ang="0">
                      <a:pos x="77" y="139"/>
                    </a:cxn>
                    <a:cxn ang="0">
                      <a:pos x="106" y="129"/>
                    </a:cxn>
                    <a:cxn ang="0">
                      <a:pos x="135" y="112"/>
                    </a:cxn>
                    <a:cxn ang="0">
                      <a:pos x="157" y="92"/>
                    </a:cxn>
                    <a:cxn ang="0">
                      <a:pos x="176" y="73"/>
                    </a:cxn>
                    <a:cxn ang="0">
                      <a:pos x="196" y="59"/>
                    </a:cxn>
                    <a:cxn ang="0">
                      <a:pos x="223" y="51"/>
                    </a:cxn>
                    <a:cxn ang="0">
                      <a:pos x="252" y="53"/>
                    </a:cxn>
                    <a:cxn ang="0">
                      <a:pos x="279" y="59"/>
                    </a:cxn>
                    <a:cxn ang="0">
                      <a:pos x="307" y="63"/>
                    </a:cxn>
                    <a:cxn ang="0">
                      <a:pos x="332" y="60"/>
                    </a:cxn>
                    <a:cxn ang="0">
                      <a:pos x="353" y="48"/>
                    </a:cxn>
                    <a:cxn ang="0">
                      <a:pos x="375" y="29"/>
                    </a:cxn>
                    <a:cxn ang="0">
                      <a:pos x="395" y="9"/>
                    </a:cxn>
                    <a:cxn ang="0">
                      <a:pos x="405" y="25"/>
                    </a:cxn>
                    <a:cxn ang="0">
                      <a:pos x="414" y="60"/>
                    </a:cxn>
                    <a:cxn ang="0">
                      <a:pos x="428" y="84"/>
                    </a:cxn>
                    <a:cxn ang="0">
                      <a:pos x="445" y="106"/>
                    </a:cxn>
                  </a:cxnLst>
                  <a:rect l="0" t="0" r="r" b="b"/>
                  <a:pathLst>
                    <a:path w="453" h="161">
                      <a:moveTo>
                        <a:pt x="453" y="118"/>
                      </a:moveTo>
                      <a:lnTo>
                        <a:pt x="438" y="127"/>
                      </a:lnTo>
                      <a:lnTo>
                        <a:pt x="423" y="133"/>
                      </a:lnTo>
                      <a:lnTo>
                        <a:pt x="409" y="136"/>
                      </a:lnTo>
                      <a:lnTo>
                        <a:pt x="394" y="137"/>
                      </a:lnTo>
                      <a:lnTo>
                        <a:pt x="380" y="136"/>
                      </a:lnTo>
                      <a:lnTo>
                        <a:pt x="366" y="134"/>
                      </a:lnTo>
                      <a:lnTo>
                        <a:pt x="352" y="130"/>
                      </a:lnTo>
                      <a:lnTo>
                        <a:pt x="338" y="126"/>
                      </a:lnTo>
                      <a:lnTo>
                        <a:pt x="324" y="121"/>
                      </a:lnTo>
                      <a:lnTo>
                        <a:pt x="311" y="117"/>
                      </a:lnTo>
                      <a:lnTo>
                        <a:pt x="297" y="113"/>
                      </a:lnTo>
                      <a:lnTo>
                        <a:pt x="283" y="110"/>
                      </a:lnTo>
                      <a:lnTo>
                        <a:pt x="268" y="109"/>
                      </a:lnTo>
                      <a:lnTo>
                        <a:pt x="254" y="109"/>
                      </a:lnTo>
                      <a:lnTo>
                        <a:pt x="238" y="112"/>
                      </a:lnTo>
                      <a:lnTo>
                        <a:pt x="223" y="117"/>
                      </a:lnTo>
                      <a:lnTo>
                        <a:pt x="214" y="122"/>
                      </a:lnTo>
                      <a:lnTo>
                        <a:pt x="207" y="127"/>
                      </a:lnTo>
                      <a:lnTo>
                        <a:pt x="201" y="133"/>
                      </a:lnTo>
                      <a:lnTo>
                        <a:pt x="196" y="138"/>
                      </a:lnTo>
                      <a:lnTo>
                        <a:pt x="190" y="144"/>
                      </a:lnTo>
                      <a:lnTo>
                        <a:pt x="181" y="149"/>
                      </a:lnTo>
                      <a:lnTo>
                        <a:pt x="170" y="153"/>
                      </a:lnTo>
                      <a:lnTo>
                        <a:pt x="155" y="157"/>
                      </a:lnTo>
                      <a:lnTo>
                        <a:pt x="134" y="160"/>
                      </a:lnTo>
                      <a:lnTo>
                        <a:pt x="114" y="161"/>
                      </a:lnTo>
                      <a:lnTo>
                        <a:pt x="95" y="160"/>
                      </a:lnTo>
                      <a:lnTo>
                        <a:pt x="78" y="158"/>
                      </a:lnTo>
                      <a:lnTo>
                        <a:pt x="60" y="156"/>
                      </a:lnTo>
                      <a:lnTo>
                        <a:pt x="41" y="154"/>
                      </a:lnTo>
                      <a:lnTo>
                        <a:pt x="22" y="153"/>
                      </a:lnTo>
                      <a:lnTo>
                        <a:pt x="0" y="153"/>
                      </a:lnTo>
                      <a:lnTo>
                        <a:pt x="17" y="150"/>
                      </a:lnTo>
                      <a:lnTo>
                        <a:pt x="32" y="148"/>
                      </a:lnTo>
                      <a:lnTo>
                        <a:pt x="47" y="145"/>
                      </a:lnTo>
                      <a:lnTo>
                        <a:pt x="62" y="143"/>
                      </a:lnTo>
                      <a:lnTo>
                        <a:pt x="77" y="139"/>
                      </a:lnTo>
                      <a:lnTo>
                        <a:pt x="92" y="135"/>
                      </a:lnTo>
                      <a:lnTo>
                        <a:pt x="106" y="129"/>
                      </a:lnTo>
                      <a:lnTo>
                        <a:pt x="121" y="121"/>
                      </a:lnTo>
                      <a:lnTo>
                        <a:pt x="135" y="112"/>
                      </a:lnTo>
                      <a:lnTo>
                        <a:pt x="146" y="103"/>
                      </a:lnTo>
                      <a:lnTo>
                        <a:pt x="157" y="92"/>
                      </a:lnTo>
                      <a:lnTo>
                        <a:pt x="167" y="82"/>
                      </a:lnTo>
                      <a:lnTo>
                        <a:pt x="176" y="73"/>
                      </a:lnTo>
                      <a:lnTo>
                        <a:pt x="186" y="65"/>
                      </a:lnTo>
                      <a:lnTo>
                        <a:pt x="196" y="59"/>
                      </a:lnTo>
                      <a:lnTo>
                        <a:pt x="208" y="54"/>
                      </a:lnTo>
                      <a:lnTo>
                        <a:pt x="223" y="51"/>
                      </a:lnTo>
                      <a:lnTo>
                        <a:pt x="237" y="51"/>
                      </a:lnTo>
                      <a:lnTo>
                        <a:pt x="252" y="53"/>
                      </a:lnTo>
                      <a:lnTo>
                        <a:pt x="266" y="56"/>
                      </a:lnTo>
                      <a:lnTo>
                        <a:pt x="279" y="59"/>
                      </a:lnTo>
                      <a:lnTo>
                        <a:pt x="293" y="62"/>
                      </a:lnTo>
                      <a:lnTo>
                        <a:pt x="307" y="63"/>
                      </a:lnTo>
                      <a:lnTo>
                        <a:pt x="322" y="63"/>
                      </a:lnTo>
                      <a:lnTo>
                        <a:pt x="332" y="60"/>
                      </a:lnTo>
                      <a:lnTo>
                        <a:pt x="343" y="55"/>
                      </a:lnTo>
                      <a:lnTo>
                        <a:pt x="353" y="48"/>
                      </a:lnTo>
                      <a:lnTo>
                        <a:pt x="365" y="39"/>
                      </a:lnTo>
                      <a:lnTo>
                        <a:pt x="375" y="29"/>
                      </a:lnTo>
                      <a:lnTo>
                        <a:pt x="385" y="19"/>
                      </a:lnTo>
                      <a:lnTo>
                        <a:pt x="395" y="9"/>
                      </a:lnTo>
                      <a:lnTo>
                        <a:pt x="405" y="0"/>
                      </a:lnTo>
                      <a:lnTo>
                        <a:pt x="405" y="25"/>
                      </a:lnTo>
                      <a:lnTo>
                        <a:pt x="408" y="45"/>
                      </a:lnTo>
                      <a:lnTo>
                        <a:pt x="414" y="60"/>
                      </a:lnTo>
                      <a:lnTo>
                        <a:pt x="420" y="73"/>
                      </a:lnTo>
                      <a:lnTo>
                        <a:pt x="428" y="84"/>
                      </a:lnTo>
                      <a:lnTo>
                        <a:pt x="437" y="94"/>
                      </a:lnTo>
                      <a:lnTo>
                        <a:pt x="445" y="106"/>
                      </a:lnTo>
                      <a:lnTo>
                        <a:pt x="453" y="118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83" name="Freeform 27"/>
                <p:cNvSpPr>
                  <a:spLocks/>
                </p:cNvSpPr>
                <p:nvPr/>
              </p:nvSpPr>
              <p:spPr bwMode="auto">
                <a:xfrm>
                  <a:off x="2779" y="2083"/>
                  <a:ext cx="215" cy="92"/>
                </a:xfrm>
                <a:custGeom>
                  <a:avLst/>
                  <a:gdLst/>
                  <a:ahLst/>
                  <a:cxnLst>
                    <a:cxn ang="0">
                      <a:pos x="400" y="184"/>
                    </a:cxn>
                    <a:cxn ang="0">
                      <a:pos x="369" y="177"/>
                    </a:cxn>
                    <a:cxn ang="0">
                      <a:pos x="344" y="164"/>
                    </a:cxn>
                    <a:cxn ang="0">
                      <a:pos x="322" y="145"/>
                    </a:cxn>
                    <a:cxn ang="0">
                      <a:pos x="302" y="125"/>
                    </a:cxn>
                    <a:cxn ang="0">
                      <a:pos x="281" y="105"/>
                    </a:cxn>
                    <a:cxn ang="0">
                      <a:pos x="257" y="87"/>
                    </a:cxn>
                    <a:cxn ang="0">
                      <a:pos x="230" y="76"/>
                    </a:cxn>
                    <a:cxn ang="0">
                      <a:pos x="204" y="73"/>
                    </a:cxn>
                    <a:cxn ang="0">
                      <a:pos x="188" y="77"/>
                    </a:cxn>
                    <a:cxn ang="0">
                      <a:pos x="173" y="81"/>
                    </a:cxn>
                    <a:cxn ang="0">
                      <a:pos x="151" y="81"/>
                    </a:cxn>
                    <a:cxn ang="0">
                      <a:pos x="115" y="70"/>
                    </a:cxn>
                    <a:cxn ang="0">
                      <a:pos x="82" y="52"/>
                    </a:cxn>
                    <a:cxn ang="0">
                      <a:pos x="52" y="32"/>
                    </a:cxn>
                    <a:cxn ang="0">
                      <a:pos x="19" y="11"/>
                    </a:cxn>
                    <a:cxn ang="0">
                      <a:pos x="15" y="6"/>
                    </a:cxn>
                    <a:cxn ang="0">
                      <a:pos x="45" y="16"/>
                    </a:cxn>
                    <a:cxn ang="0">
                      <a:pos x="75" y="24"/>
                    </a:cxn>
                    <a:cxn ang="0">
                      <a:pos x="106" y="29"/>
                    </a:cxn>
                    <a:cxn ang="0">
                      <a:pos x="138" y="27"/>
                    </a:cxn>
                    <a:cxn ang="0">
                      <a:pos x="168" y="21"/>
                    </a:cxn>
                    <a:cxn ang="0">
                      <a:pos x="194" y="13"/>
                    </a:cxn>
                    <a:cxn ang="0">
                      <a:pos x="219" y="10"/>
                    </a:cxn>
                    <a:cxn ang="0">
                      <a:pos x="245" y="16"/>
                    </a:cxn>
                    <a:cxn ang="0">
                      <a:pos x="270" y="31"/>
                    </a:cxn>
                    <a:cxn ang="0">
                      <a:pos x="291" y="49"/>
                    </a:cxn>
                    <a:cxn ang="0">
                      <a:pos x="314" y="65"/>
                    </a:cxn>
                    <a:cxn ang="0">
                      <a:pos x="338" y="75"/>
                    </a:cxn>
                    <a:cxn ang="0">
                      <a:pos x="362" y="73"/>
                    </a:cxn>
                    <a:cxn ang="0">
                      <a:pos x="390" y="67"/>
                    </a:cxn>
                    <a:cxn ang="0">
                      <a:pos x="417" y="59"/>
                    </a:cxn>
                    <a:cxn ang="0">
                      <a:pos x="419" y="78"/>
                    </a:cxn>
                    <a:cxn ang="0">
                      <a:pos x="409" y="114"/>
                    </a:cxn>
                    <a:cxn ang="0">
                      <a:pos x="411" y="142"/>
                    </a:cxn>
                    <a:cxn ang="0">
                      <a:pos x="417" y="168"/>
                    </a:cxn>
                  </a:cxnLst>
                  <a:rect l="0" t="0" r="r" b="b"/>
                  <a:pathLst>
                    <a:path w="430" h="184">
                      <a:moveTo>
                        <a:pt x="418" y="183"/>
                      </a:moveTo>
                      <a:lnTo>
                        <a:pt x="400" y="184"/>
                      </a:lnTo>
                      <a:lnTo>
                        <a:pt x="384" y="182"/>
                      </a:lnTo>
                      <a:lnTo>
                        <a:pt x="369" y="177"/>
                      </a:lnTo>
                      <a:lnTo>
                        <a:pt x="356" y="171"/>
                      </a:lnTo>
                      <a:lnTo>
                        <a:pt x="344" y="164"/>
                      </a:lnTo>
                      <a:lnTo>
                        <a:pt x="333" y="155"/>
                      </a:lnTo>
                      <a:lnTo>
                        <a:pt x="322" y="145"/>
                      </a:lnTo>
                      <a:lnTo>
                        <a:pt x="312" y="135"/>
                      </a:lnTo>
                      <a:lnTo>
                        <a:pt x="302" y="125"/>
                      </a:lnTo>
                      <a:lnTo>
                        <a:pt x="292" y="115"/>
                      </a:lnTo>
                      <a:lnTo>
                        <a:pt x="281" y="105"/>
                      </a:lnTo>
                      <a:lnTo>
                        <a:pt x="270" y="95"/>
                      </a:lnTo>
                      <a:lnTo>
                        <a:pt x="257" y="87"/>
                      </a:lnTo>
                      <a:lnTo>
                        <a:pt x="244" y="80"/>
                      </a:lnTo>
                      <a:lnTo>
                        <a:pt x="230" y="76"/>
                      </a:lnTo>
                      <a:lnTo>
                        <a:pt x="214" y="73"/>
                      </a:lnTo>
                      <a:lnTo>
                        <a:pt x="204" y="73"/>
                      </a:lnTo>
                      <a:lnTo>
                        <a:pt x="195" y="74"/>
                      </a:lnTo>
                      <a:lnTo>
                        <a:pt x="188" y="77"/>
                      </a:lnTo>
                      <a:lnTo>
                        <a:pt x="181" y="79"/>
                      </a:lnTo>
                      <a:lnTo>
                        <a:pt x="173" y="81"/>
                      </a:lnTo>
                      <a:lnTo>
                        <a:pt x="163" y="82"/>
                      </a:lnTo>
                      <a:lnTo>
                        <a:pt x="151" y="81"/>
                      </a:lnTo>
                      <a:lnTo>
                        <a:pt x="135" y="77"/>
                      </a:lnTo>
                      <a:lnTo>
                        <a:pt x="115" y="70"/>
                      </a:lnTo>
                      <a:lnTo>
                        <a:pt x="98" y="61"/>
                      </a:lnTo>
                      <a:lnTo>
                        <a:pt x="82" y="52"/>
                      </a:lnTo>
                      <a:lnTo>
                        <a:pt x="67" y="42"/>
                      </a:lnTo>
                      <a:lnTo>
                        <a:pt x="52" y="32"/>
                      </a:lnTo>
                      <a:lnTo>
                        <a:pt x="36" y="21"/>
                      </a:lnTo>
                      <a:lnTo>
                        <a:pt x="19" y="11"/>
                      </a:lnTo>
                      <a:lnTo>
                        <a:pt x="0" y="0"/>
                      </a:lnTo>
                      <a:lnTo>
                        <a:pt x="15" y="6"/>
                      </a:lnTo>
                      <a:lnTo>
                        <a:pt x="30" y="11"/>
                      </a:lnTo>
                      <a:lnTo>
                        <a:pt x="45" y="16"/>
                      </a:lnTo>
                      <a:lnTo>
                        <a:pt x="60" y="21"/>
                      </a:lnTo>
                      <a:lnTo>
                        <a:pt x="75" y="24"/>
                      </a:lnTo>
                      <a:lnTo>
                        <a:pt x="90" y="27"/>
                      </a:lnTo>
                      <a:lnTo>
                        <a:pt x="106" y="29"/>
                      </a:lnTo>
                      <a:lnTo>
                        <a:pt x="123" y="29"/>
                      </a:lnTo>
                      <a:lnTo>
                        <a:pt x="138" y="27"/>
                      </a:lnTo>
                      <a:lnTo>
                        <a:pt x="154" y="24"/>
                      </a:lnTo>
                      <a:lnTo>
                        <a:pt x="168" y="21"/>
                      </a:lnTo>
                      <a:lnTo>
                        <a:pt x="181" y="17"/>
                      </a:lnTo>
                      <a:lnTo>
                        <a:pt x="194" y="13"/>
                      </a:lnTo>
                      <a:lnTo>
                        <a:pt x="206" y="11"/>
                      </a:lnTo>
                      <a:lnTo>
                        <a:pt x="219" y="10"/>
                      </a:lnTo>
                      <a:lnTo>
                        <a:pt x="231" y="11"/>
                      </a:lnTo>
                      <a:lnTo>
                        <a:pt x="245" y="16"/>
                      </a:lnTo>
                      <a:lnTo>
                        <a:pt x="259" y="23"/>
                      </a:lnTo>
                      <a:lnTo>
                        <a:pt x="270" y="31"/>
                      </a:lnTo>
                      <a:lnTo>
                        <a:pt x="281" y="40"/>
                      </a:lnTo>
                      <a:lnTo>
                        <a:pt x="291" y="49"/>
                      </a:lnTo>
                      <a:lnTo>
                        <a:pt x="302" y="58"/>
                      </a:lnTo>
                      <a:lnTo>
                        <a:pt x="314" y="65"/>
                      </a:lnTo>
                      <a:lnTo>
                        <a:pt x="327" y="72"/>
                      </a:lnTo>
                      <a:lnTo>
                        <a:pt x="338" y="75"/>
                      </a:lnTo>
                      <a:lnTo>
                        <a:pt x="350" y="75"/>
                      </a:lnTo>
                      <a:lnTo>
                        <a:pt x="362" y="73"/>
                      </a:lnTo>
                      <a:lnTo>
                        <a:pt x="376" y="71"/>
                      </a:lnTo>
                      <a:lnTo>
                        <a:pt x="390" y="67"/>
                      </a:lnTo>
                      <a:lnTo>
                        <a:pt x="404" y="63"/>
                      </a:lnTo>
                      <a:lnTo>
                        <a:pt x="417" y="59"/>
                      </a:lnTo>
                      <a:lnTo>
                        <a:pt x="430" y="56"/>
                      </a:lnTo>
                      <a:lnTo>
                        <a:pt x="419" y="78"/>
                      </a:lnTo>
                      <a:lnTo>
                        <a:pt x="412" y="97"/>
                      </a:lnTo>
                      <a:lnTo>
                        <a:pt x="409" y="114"/>
                      </a:lnTo>
                      <a:lnTo>
                        <a:pt x="409" y="128"/>
                      </a:lnTo>
                      <a:lnTo>
                        <a:pt x="411" y="142"/>
                      </a:lnTo>
                      <a:lnTo>
                        <a:pt x="414" y="155"/>
                      </a:lnTo>
                      <a:lnTo>
                        <a:pt x="417" y="168"/>
                      </a:lnTo>
                      <a:lnTo>
                        <a:pt x="418" y="183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84" name="Freeform 28"/>
                <p:cNvSpPr>
                  <a:spLocks/>
                </p:cNvSpPr>
                <p:nvPr/>
              </p:nvSpPr>
              <p:spPr bwMode="auto">
                <a:xfrm>
                  <a:off x="2866" y="1915"/>
                  <a:ext cx="173" cy="183"/>
                </a:xfrm>
                <a:custGeom>
                  <a:avLst/>
                  <a:gdLst/>
                  <a:ahLst/>
                  <a:cxnLst>
                    <a:cxn ang="0">
                      <a:pos x="241" y="349"/>
                    </a:cxn>
                    <a:cxn ang="0">
                      <a:pos x="210" y="300"/>
                    </a:cxn>
                    <a:cxn ang="0">
                      <a:pos x="194" y="245"/>
                    </a:cxn>
                    <a:cxn ang="0">
                      <a:pos x="171" y="192"/>
                    </a:cxn>
                    <a:cxn ang="0">
                      <a:pos x="140" y="165"/>
                    </a:cxn>
                    <a:cxn ang="0">
                      <a:pos x="124" y="160"/>
                    </a:cxn>
                    <a:cxn ang="0">
                      <a:pos x="109" y="156"/>
                    </a:cxn>
                    <a:cxn ang="0">
                      <a:pos x="90" y="145"/>
                    </a:cxn>
                    <a:cxn ang="0">
                      <a:pos x="65" y="117"/>
                    </a:cxn>
                    <a:cxn ang="0">
                      <a:pos x="44" y="85"/>
                    </a:cxn>
                    <a:cxn ang="0">
                      <a:pos x="29" y="53"/>
                    </a:cxn>
                    <a:cxn ang="0">
                      <a:pos x="11" y="18"/>
                    </a:cxn>
                    <a:cxn ang="0">
                      <a:pos x="11" y="12"/>
                    </a:cxn>
                    <a:cxn ang="0">
                      <a:pos x="31" y="36"/>
                    </a:cxn>
                    <a:cxn ang="0">
                      <a:pos x="53" y="58"/>
                    </a:cxn>
                    <a:cxn ang="0">
                      <a:pos x="77" y="78"/>
                    </a:cxn>
                    <a:cxn ang="0">
                      <a:pos x="107" y="92"/>
                    </a:cxn>
                    <a:cxn ang="0">
                      <a:pos x="135" y="100"/>
                    </a:cxn>
                    <a:cxn ang="0">
                      <a:pos x="161" y="107"/>
                    </a:cxn>
                    <a:cxn ang="0">
                      <a:pos x="183" y="117"/>
                    </a:cxn>
                    <a:cxn ang="0">
                      <a:pos x="204" y="136"/>
                    </a:cxn>
                    <a:cxn ang="0">
                      <a:pos x="218" y="161"/>
                    </a:cxn>
                    <a:cxn ang="0">
                      <a:pos x="227" y="187"/>
                    </a:cxn>
                    <a:cxn ang="0">
                      <a:pos x="239" y="213"/>
                    </a:cxn>
                    <a:cxn ang="0">
                      <a:pos x="255" y="233"/>
                    </a:cxn>
                    <a:cxn ang="0">
                      <a:pos x="277" y="245"/>
                    </a:cxn>
                    <a:cxn ang="0">
                      <a:pos x="303" y="253"/>
                    </a:cxn>
                    <a:cxn ang="0">
                      <a:pos x="332" y="260"/>
                    </a:cxn>
                    <a:cxn ang="0">
                      <a:pos x="324" y="277"/>
                    </a:cxn>
                    <a:cxn ang="0">
                      <a:pos x="297" y="302"/>
                    </a:cxn>
                    <a:cxn ang="0">
                      <a:pos x="284" y="327"/>
                    </a:cxn>
                    <a:cxn ang="0">
                      <a:pos x="275" y="354"/>
                    </a:cxn>
                  </a:cxnLst>
                  <a:rect l="0" t="0" r="r" b="b"/>
                  <a:pathLst>
                    <a:path w="345" h="367">
                      <a:moveTo>
                        <a:pt x="269" y="367"/>
                      </a:moveTo>
                      <a:lnTo>
                        <a:pt x="241" y="349"/>
                      </a:lnTo>
                      <a:lnTo>
                        <a:pt x="222" y="326"/>
                      </a:lnTo>
                      <a:lnTo>
                        <a:pt x="210" y="300"/>
                      </a:lnTo>
                      <a:lnTo>
                        <a:pt x="202" y="273"/>
                      </a:lnTo>
                      <a:lnTo>
                        <a:pt x="194" y="245"/>
                      </a:lnTo>
                      <a:lnTo>
                        <a:pt x="185" y="217"/>
                      </a:lnTo>
                      <a:lnTo>
                        <a:pt x="171" y="192"/>
                      </a:lnTo>
                      <a:lnTo>
                        <a:pt x="149" y="170"/>
                      </a:lnTo>
                      <a:lnTo>
                        <a:pt x="140" y="165"/>
                      </a:lnTo>
                      <a:lnTo>
                        <a:pt x="132" y="162"/>
                      </a:lnTo>
                      <a:lnTo>
                        <a:pt x="124" y="160"/>
                      </a:lnTo>
                      <a:lnTo>
                        <a:pt x="117" y="159"/>
                      </a:lnTo>
                      <a:lnTo>
                        <a:pt x="109" y="156"/>
                      </a:lnTo>
                      <a:lnTo>
                        <a:pt x="100" y="152"/>
                      </a:lnTo>
                      <a:lnTo>
                        <a:pt x="90" y="145"/>
                      </a:lnTo>
                      <a:lnTo>
                        <a:pt x="78" y="134"/>
                      </a:lnTo>
                      <a:lnTo>
                        <a:pt x="65" y="117"/>
                      </a:lnTo>
                      <a:lnTo>
                        <a:pt x="54" y="101"/>
                      </a:lnTo>
                      <a:lnTo>
                        <a:pt x="44" y="85"/>
                      </a:lnTo>
                      <a:lnTo>
                        <a:pt x="36" y="69"/>
                      </a:lnTo>
                      <a:lnTo>
                        <a:pt x="29" y="53"/>
                      </a:lnTo>
                      <a:lnTo>
                        <a:pt x="20" y="36"/>
                      </a:lnTo>
                      <a:lnTo>
                        <a:pt x="11" y="18"/>
                      </a:lnTo>
                      <a:lnTo>
                        <a:pt x="0" y="0"/>
                      </a:lnTo>
                      <a:lnTo>
                        <a:pt x="11" y="12"/>
                      </a:lnTo>
                      <a:lnTo>
                        <a:pt x="21" y="23"/>
                      </a:lnTo>
                      <a:lnTo>
                        <a:pt x="31" y="36"/>
                      </a:lnTo>
                      <a:lnTo>
                        <a:pt x="42" y="47"/>
                      </a:lnTo>
                      <a:lnTo>
                        <a:pt x="53" y="58"/>
                      </a:lnTo>
                      <a:lnTo>
                        <a:pt x="64" y="68"/>
                      </a:lnTo>
                      <a:lnTo>
                        <a:pt x="77" y="78"/>
                      </a:lnTo>
                      <a:lnTo>
                        <a:pt x="93" y="86"/>
                      </a:lnTo>
                      <a:lnTo>
                        <a:pt x="107" y="92"/>
                      </a:lnTo>
                      <a:lnTo>
                        <a:pt x="121" y="97"/>
                      </a:lnTo>
                      <a:lnTo>
                        <a:pt x="135" y="100"/>
                      </a:lnTo>
                      <a:lnTo>
                        <a:pt x="148" y="103"/>
                      </a:lnTo>
                      <a:lnTo>
                        <a:pt x="161" y="107"/>
                      </a:lnTo>
                      <a:lnTo>
                        <a:pt x="172" y="111"/>
                      </a:lnTo>
                      <a:lnTo>
                        <a:pt x="183" y="117"/>
                      </a:lnTo>
                      <a:lnTo>
                        <a:pt x="193" y="124"/>
                      </a:lnTo>
                      <a:lnTo>
                        <a:pt x="204" y="136"/>
                      </a:lnTo>
                      <a:lnTo>
                        <a:pt x="212" y="148"/>
                      </a:lnTo>
                      <a:lnTo>
                        <a:pt x="218" y="161"/>
                      </a:lnTo>
                      <a:lnTo>
                        <a:pt x="223" y="174"/>
                      </a:lnTo>
                      <a:lnTo>
                        <a:pt x="227" y="187"/>
                      </a:lnTo>
                      <a:lnTo>
                        <a:pt x="233" y="200"/>
                      </a:lnTo>
                      <a:lnTo>
                        <a:pt x="239" y="213"/>
                      </a:lnTo>
                      <a:lnTo>
                        <a:pt x="247" y="225"/>
                      </a:lnTo>
                      <a:lnTo>
                        <a:pt x="255" y="233"/>
                      </a:lnTo>
                      <a:lnTo>
                        <a:pt x="265" y="240"/>
                      </a:lnTo>
                      <a:lnTo>
                        <a:pt x="277" y="245"/>
                      </a:lnTo>
                      <a:lnTo>
                        <a:pt x="290" y="249"/>
                      </a:lnTo>
                      <a:lnTo>
                        <a:pt x="303" y="253"/>
                      </a:lnTo>
                      <a:lnTo>
                        <a:pt x="318" y="257"/>
                      </a:lnTo>
                      <a:lnTo>
                        <a:pt x="332" y="260"/>
                      </a:lnTo>
                      <a:lnTo>
                        <a:pt x="345" y="263"/>
                      </a:lnTo>
                      <a:lnTo>
                        <a:pt x="324" y="277"/>
                      </a:lnTo>
                      <a:lnTo>
                        <a:pt x="307" y="290"/>
                      </a:lnTo>
                      <a:lnTo>
                        <a:pt x="297" y="302"/>
                      </a:lnTo>
                      <a:lnTo>
                        <a:pt x="289" y="315"/>
                      </a:lnTo>
                      <a:lnTo>
                        <a:pt x="284" y="327"/>
                      </a:lnTo>
                      <a:lnTo>
                        <a:pt x="280" y="341"/>
                      </a:lnTo>
                      <a:lnTo>
                        <a:pt x="275" y="354"/>
                      </a:lnTo>
                      <a:lnTo>
                        <a:pt x="269" y="367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85" name="Freeform 29"/>
                <p:cNvSpPr>
                  <a:spLocks/>
                </p:cNvSpPr>
                <p:nvPr/>
              </p:nvSpPr>
              <p:spPr bwMode="auto">
                <a:xfrm>
                  <a:off x="3036" y="1808"/>
                  <a:ext cx="78" cy="227"/>
                </a:xfrm>
                <a:custGeom>
                  <a:avLst/>
                  <a:gdLst/>
                  <a:ahLst/>
                  <a:cxnLst>
                    <a:cxn ang="0">
                      <a:pos x="36" y="455"/>
                    </a:cxn>
                    <a:cxn ang="0">
                      <a:pos x="22" y="423"/>
                    </a:cxn>
                    <a:cxn ang="0">
                      <a:pos x="18" y="394"/>
                    </a:cxn>
                    <a:cxn ang="0">
                      <a:pos x="22" y="367"/>
                    </a:cxn>
                    <a:cxn ang="0">
                      <a:pos x="31" y="338"/>
                    </a:cxn>
                    <a:cxn ang="0">
                      <a:pos x="40" y="311"/>
                    </a:cxn>
                    <a:cxn ang="0">
                      <a:pos x="47" y="283"/>
                    </a:cxn>
                    <a:cxn ang="0">
                      <a:pos x="48" y="254"/>
                    </a:cxn>
                    <a:cxn ang="0">
                      <a:pos x="41" y="223"/>
                    </a:cxn>
                    <a:cxn ang="0">
                      <a:pos x="37" y="214"/>
                    </a:cxn>
                    <a:cxn ang="0">
                      <a:pos x="32" y="207"/>
                    </a:cxn>
                    <a:cxn ang="0">
                      <a:pos x="26" y="202"/>
                    </a:cxn>
                    <a:cxn ang="0">
                      <a:pos x="21" y="196"/>
                    </a:cxn>
                    <a:cxn ang="0">
                      <a:pos x="16" y="190"/>
                    </a:cxn>
                    <a:cxn ang="0">
                      <a:pos x="11" y="182"/>
                    </a:cxn>
                    <a:cxn ang="0">
                      <a:pos x="6" y="170"/>
                    </a:cxn>
                    <a:cxn ang="0">
                      <a:pos x="3" y="155"/>
                    </a:cxn>
                    <a:cxn ang="0">
                      <a:pos x="0" y="114"/>
                    </a:cxn>
                    <a:cxn ang="0">
                      <a:pos x="3" y="78"/>
                    </a:cxn>
                    <a:cxn ang="0">
                      <a:pos x="7" y="42"/>
                    </a:cxn>
                    <a:cxn ang="0">
                      <a:pos x="9" y="0"/>
                    </a:cxn>
                    <a:cxn ang="0">
                      <a:pos x="11" y="16"/>
                    </a:cxn>
                    <a:cxn ang="0">
                      <a:pos x="14" y="31"/>
                    </a:cxn>
                    <a:cxn ang="0">
                      <a:pos x="16" y="47"/>
                    </a:cxn>
                    <a:cxn ang="0">
                      <a:pos x="19" y="62"/>
                    </a:cxn>
                    <a:cxn ang="0">
                      <a:pos x="22" y="77"/>
                    </a:cxn>
                    <a:cxn ang="0">
                      <a:pos x="26" y="92"/>
                    </a:cxn>
                    <a:cxn ang="0">
                      <a:pos x="32" y="107"/>
                    </a:cxn>
                    <a:cxn ang="0">
                      <a:pos x="40" y="122"/>
                    </a:cxn>
                    <a:cxn ang="0">
                      <a:pos x="48" y="135"/>
                    </a:cxn>
                    <a:cxn ang="0">
                      <a:pos x="58" y="148"/>
                    </a:cxn>
                    <a:cxn ang="0">
                      <a:pos x="67" y="158"/>
                    </a:cxn>
                    <a:cxn ang="0">
                      <a:pos x="77" y="168"/>
                    </a:cxn>
                    <a:cxn ang="0">
                      <a:pos x="86" y="178"/>
                    </a:cxn>
                    <a:cxn ang="0">
                      <a:pos x="94" y="188"/>
                    </a:cxn>
                    <a:cxn ang="0">
                      <a:pos x="101" y="198"/>
                    </a:cxn>
                    <a:cxn ang="0">
                      <a:pos x="105" y="210"/>
                    </a:cxn>
                    <a:cxn ang="0">
                      <a:pos x="107" y="239"/>
                    </a:cxn>
                    <a:cxn ang="0">
                      <a:pos x="102" y="267"/>
                    </a:cxn>
                    <a:cxn ang="0">
                      <a:pos x="95" y="295"/>
                    </a:cxn>
                    <a:cxn ang="0">
                      <a:pos x="94" y="324"/>
                    </a:cxn>
                    <a:cxn ang="0">
                      <a:pos x="97" y="335"/>
                    </a:cxn>
                    <a:cxn ang="0">
                      <a:pos x="102" y="345"/>
                    </a:cxn>
                    <a:cxn ang="0">
                      <a:pos x="109" y="357"/>
                    </a:cxn>
                    <a:cxn ang="0">
                      <a:pos x="117" y="367"/>
                    </a:cxn>
                    <a:cxn ang="0">
                      <a:pos x="126" y="378"/>
                    </a:cxn>
                    <a:cxn ang="0">
                      <a:pos x="136" y="388"/>
                    </a:cxn>
                    <a:cxn ang="0">
                      <a:pos x="146" y="398"/>
                    </a:cxn>
                    <a:cxn ang="0">
                      <a:pos x="155" y="408"/>
                    </a:cxn>
                    <a:cxn ang="0">
                      <a:pos x="130" y="408"/>
                    </a:cxn>
                    <a:cxn ang="0">
                      <a:pos x="110" y="410"/>
                    </a:cxn>
                    <a:cxn ang="0">
                      <a:pos x="94" y="415"/>
                    </a:cxn>
                    <a:cxn ang="0">
                      <a:pos x="80" y="422"/>
                    </a:cxn>
                    <a:cxn ang="0">
                      <a:pos x="69" y="430"/>
                    </a:cxn>
                    <a:cxn ang="0">
                      <a:pos x="59" y="438"/>
                    </a:cxn>
                    <a:cxn ang="0">
                      <a:pos x="48" y="446"/>
                    </a:cxn>
                    <a:cxn ang="0">
                      <a:pos x="36" y="455"/>
                    </a:cxn>
                  </a:cxnLst>
                  <a:rect l="0" t="0" r="r" b="b"/>
                  <a:pathLst>
                    <a:path w="155" h="455">
                      <a:moveTo>
                        <a:pt x="36" y="455"/>
                      </a:moveTo>
                      <a:lnTo>
                        <a:pt x="22" y="423"/>
                      </a:lnTo>
                      <a:lnTo>
                        <a:pt x="18" y="394"/>
                      </a:lnTo>
                      <a:lnTo>
                        <a:pt x="22" y="367"/>
                      </a:lnTo>
                      <a:lnTo>
                        <a:pt x="31" y="338"/>
                      </a:lnTo>
                      <a:lnTo>
                        <a:pt x="40" y="311"/>
                      </a:lnTo>
                      <a:lnTo>
                        <a:pt x="47" y="283"/>
                      </a:lnTo>
                      <a:lnTo>
                        <a:pt x="48" y="254"/>
                      </a:lnTo>
                      <a:lnTo>
                        <a:pt x="41" y="223"/>
                      </a:lnTo>
                      <a:lnTo>
                        <a:pt x="37" y="214"/>
                      </a:lnTo>
                      <a:lnTo>
                        <a:pt x="32" y="207"/>
                      </a:lnTo>
                      <a:lnTo>
                        <a:pt x="26" y="202"/>
                      </a:lnTo>
                      <a:lnTo>
                        <a:pt x="21" y="196"/>
                      </a:lnTo>
                      <a:lnTo>
                        <a:pt x="16" y="190"/>
                      </a:lnTo>
                      <a:lnTo>
                        <a:pt x="11" y="182"/>
                      </a:lnTo>
                      <a:lnTo>
                        <a:pt x="6" y="170"/>
                      </a:lnTo>
                      <a:lnTo>
                        <a:pt x="3" y="155"/>
                      </a:lnTo>
                      <a:lnTo>
                        <a:pt x="0" y="114"/>
                      </a:lnTo>
                      <a:lnTo>
                        <a:pt x="3" y="78"/>
                      </a:lnTo>
                      <a:lnTo>
                        <a:pt x="7" y="42"/>
                      </a:lnTo>
                      <a:lnTo>
                        <a:pt x="9" y="0"/>
                      </a:lnTo>
                      <a:lnTo>
                        <a:pt x="11" y="16"/>
                      </a:lnTo>
                      <a:lnTo>
                        <a:pt x="14" y="31"/>
                      </a:lnTo>
                      <a:lnTo>
                        <a:pt x="16" y="47"/>
                      </a:lnTo>
                      <a:lnTo>
                        <a:pt x="19" y="62"/>
                      </a:lnTo>
                      <a:lnTo>
                        <a:pt x="22" y="77"/>
                      </a:lnTo>
                      <a:lnTo>
                        <a:pt x="26" y="92"/>
                      </a:lnTo>
                      <a:lnTo>
                        <a:pt x="32" y="107"/>
                      </a:lnTo>
                      <a:lnTo>
                        <a:pt x="40" y="122"/>
                      </a:lnTo>
                      <a:lnTo>
                        <a:pt x="48" y="135"/>
                      </a:lnTo>
                      <a:lnTo>
                        <a:pt x="58" y="148"/>
                      </a:lnTo>
                      <a:lnTo>
                        <a:pt x="67" y="158"/>
                      </a:lnTo>
                      <a:lnTo>
                        <a:pt x="77" y="168"/>
                      </a:lnTo>
                      <a:lnTo>
                        <a:pt x="86" y="178"/>
                      </a:lnTo>
                      <a:lnTo>
                        <a:pt x="94" y="188"/>
                      </a:lnTo>
                      <a:lnTo>
                        <a:pt x="101" y="198"/>
                      </a:lnTo>
                      <a:lnTo>
                        <a:pt x="105" y="210"/>
                      </a:lnTo>
                      <a:lnTo>
                        <a:pt x="107" y="239"/>
                      </a:lnTo>
                      <a:lnTo>
                        <a:pt x="102" y="267"/>
                      </a:lnTo>
                      <a:lnTo>
                        <a:pt x="95" y="295"/>
                      </a:lnTo>
                      <a:lnTo>
                        <a:pt x="94" y="324"/>
                      </a:lnTo>
                      <a:lnTo>
                        <a:pt x="97" y="335"/>
                      </a:lnTo>
                      <a:lnTo>
                        <a:pt x="102" y="345"/>
                      </a:lnTo>
                      <a:lnTo>
                        <a:pt x="109" y="357"/>
                      </a:lnTo>
                      <a:lnTo>
                        <a:pt x="117" y="367"/>
                      </a:lnTo>
                      <a:lnTo>
                        <a:pt x="126" y="378"/>
                      </a:lnTo>
                      <a:lnTo>
                        <a:pt x="136" y="388"/>
                      </a:lnTo>
                      <a:lnTo>
                        <a:pt x="146" y="398"/>
                      </a:lnTo>
                      <a:lnTo>
                        <a:pt x="155" y="408"/>
                      </a:lnTo>
                      <a:lnTo>
                        <a:pt x="130" y="408"/>
                      </a:lnTo>
                      <a:lnTo>
                        <a:pt x="110" y="410"/>
                      </a:lnTo>
                      <a:lnTo>
                        <a:pt x="94" y="415"/>
                      </a:lnTo>
                      <a:lnTo>
                        <a:pt x="80" y="422"/>
                      </a:lnTo>
                      <a:lnTo>
                        <a:pt x="69" y="430"/>
                      </a:lnTo>
                      <a:lnTo>
                        <a:pt x="59" y="438"/>
                      </a:lnTo>
                      <a:lnTo>
                        <a:pt x="48" y="446"/>
                      </a:lnTo>
                      <a:lnTo>
                        <a:pt x="36" y="455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86" name="Freeform 30"/>
                <p:cNvSpPr>
                  <a:spLocks/>
                </p:cNvSpPr>
                <p:nvPr/>
              </p:nvSpPr>
              <p:spPr bwMode="auto">
                <a:xfrm>
                  <a:off x="3007" y="2022"/>
                  <a:ext cx="266" cy="267"/>
                </a:xfrm>
                <a:custGeom>
                  <a:avLst/>
                  <a:gdLst/>
                  <a:ahLst/>
                  <a:cxnLst>
                    <a:cxn ang="0">
                      <a:pos x="1" y="240"/>
                    </a:cxn>
                    <a:cxn ang="0">
                      <a:pos x="12" y="187"/>
                    </a:cxn>
                    <a:cxn ang="0">
                      <a:pos x="33" y="140"/>
                    </a:cxn>
                    <a:cxn ang="0">
                      <a:pos x="61" y="97"/>
                    </a:cxn>
                    <a:cxn ang="0">
                      <a:pos x="97" y="61"/>
                    </a:cxn>
                    <a:cxn ang="0">
                      <a:pos x="139" y="33"/>
                    </a:cxn>
                    <a:cxn ang="0">
                      <a:pos x="188" y="12"/>
                    </a:cxn>
                    <a:cxn ang="0">
                      <a:pos x="240" y="1"/>
                    </a:cxn>
                    <a:cxn ang="0">
                      <a:pos x="295" y="1"/>
                    </a:cxn>
                    <a:cxn ang="0">
                      <a:pos x="347" y="12"/>
                    </a:cxn>
                    <a:cxn ang="0">
                      <a:pos x="395" y="33"/>
                    </a:cxn>
                    <a:cxn ang="0">
                      <a:pos x="437" y="61"/>
                    </a:cxn>
                    <a:cxn ang="0">
                      <a:pos x="473" y="97"/>
                    </a:cxn>
                    <a:cxn ang="0">
                      <a:pos x="502" y="140"/>
                    </a:cxn>
                    <a:cxn ang="0">
                      <a:pos x="522" y="187"/>
                    </a:cxn>
                    <a:cxn ang="0">
                      <a:pos x="533" y="240"/>
                    </a:cxn>
                    <a:cxn ang="0">
                      <a:pos x="533" y="294"/>
                    </a:cxn>
                    <a:cxn ang="0">
                      <a:pos x="522" y="347"/>
                    </a:cxn>
                    <a:cxn ang="0">
                      <a:pos x="502" y="394"/>
                    </a:cxn>
                    <a:cxn ang="0">
                      <a:pos x="473" y="437"/>
                    </a:cxn>
                    <a:cxn ang="0">
                      <a:pos x="437" y="473"/>
                    </a:cxn>
                    <a:cxn ang="0">
                      <a:pos x="395" y="502"/>
                    </a:cxn>
                    <a:cxn ang="0">
                      <a:pos x="347" y="522"/>
                    </a:cxn>
                    <a:cxn ang="0">
                      <a:pos x="295" y="534"/>
                    </a:cxn>
                    <a:cxn ang="0">
                      <a:pos x="240" y="534"/>
                    </a:cxn>
                    <a:cxn ang="0">
                      <a:pos x="188" y="522"/>
                    </a:cxn>
                    <a:cxn ang="0">
                      <a:pos x="139" y="502"/>
                    </a:cxn>
                    <a:cxn ang="0">
                      <a:pos x="97" y="473"/>
                    </a:cxn>
                    <a:cxn ang="0">
                      <a:pos x="61" y="437"/>
                    </a:cxn>
                    <a:cxn ang="0">
                      <a:pos x="33" y="394"/>
                    </a:cxn>
                    <a:cxn ang="0">
                      <a:pos x="12" y="347"/>
                    </a:cxn>
                    <a:cxn ang="0">
                      <a:pos x="1" y="294"/>
                    </a:cxn>
                  </a:cxnLst>
                  <a:rect l="0" t="0" r="r" b="b"/>
                  <a:pathLst>
                    <a:path w="534" h="535">
                      <a:moveTo>
                        <a:pt x="0" y="267"/>
                      </a:moveTo>
                      <a:lnTo>
                        <a:pt x="1" y="240"/>
                      </a:lnTo>
                      <a:lnTo>
                        <a:pt x="5" y="213"/>
                      </a:lnTo>
                      <a:lnTo>
                        <a:pt x="12" y="187"/>
                      </a:lnTo>
                      <a:lnTo>
                        <a:pt x="21" y="163"/>
                      </a:lnTo>
                      <a:lnTo>
                        <a:pt x="33" y="140"/>
                      </a:lnTo>
                      <a:lnTo>
                        <a:pt x="46" y="117"/>
                      </a:lnTo>
                      <a:lnTo>
                        <a:pt x="61" y="97"/>
                      </a:lnTo>
                      <a:lnTo>
                        <a:pt x="78" y="78"/>
                      </a:lnTo>
                      <a:lnTo>
                        <a:pt x="97" y="61"/>
                      </a:lnTo>
                      <a:lnTo>
                        <a:pt x="118" y="46"/>
                      </a:lnTo>
                      <a:lnTo>
                        <a:pt x="139" y="33"/>
                      </a:lnTo>
                      <a:lnTo>
                        <a:pt x="164" y="22"/>
                      </a:lnTo>
                      <a:lnTo>
                        <a:pt x="188" y="12"/>
                      </a:lnTo>
                      <a:lnTo>
                        <a:pt x="213" y="5"/>
                      </a:lnTo>
                      <a:lnTo>
                        <a:pt x="240" y="1"/>
                      </a:lnTo>
                      <a:lnTo>
                        <a:pt x="268" y="0"/>
                      </a:lnTo>
                      <a:lnTo>
                        <a:pt x="295" y="1"/>
                      </a:lnTo>
                      <a:lnTo>
                        <a:pt x="321" y="5"/>
                      </a:lnTo>
                      <a:lnTo>
                        <a:pt x="347" y="12"/>
                      </a:lnTo>
                      <a:lnTo>
                        <a:pt x="372" y="22"/>
                      </a:lnTo>
                      <a:lnTo>
                        <a:pt x="395" y="33"/>
                      </a:lnTo>
                      <a:lnTo>
                        <a:pt x="417" y="46"/>
                      </a:lnTo>
                      <a:lnTo>
                        <a:pt x="437" y="61"/>
                      </a:lnTo>
                      <a:lnTo>
                        <a:pt x="456" y="78"/>
                      </a:lnTo>
                      <a:lnTo>
                        <a:pt x="473" y="97"/>
                      </a:lnTo>
                      <a:lnTo>
                        <a:pt x="489" y="117"/>
                      </a:lnTo>
                      <a:lnTo>
                        <a:pt x="502" y="140"/>
                      </a:lnTo>
                      <a:lnTo>
                        <a:pt x="513" y="163"/>
                      </a:lnTo>
                      <a:lnTo>
                        <a:pt x="522" y="187"/>
                      </a:lnTo>
                      <a:lnTo>
                        <a:pt x="529" y="213"/>
                      </a:lnTo>
                      <a:lnTo>
                        <a:pt x="533" y="240"/>
                      </a:lnTo>
                      <a:lnTo>
                        <a:pt x="534" y="267"/>
                      </a:lnTo>
                      <a:lnTo>
                        <a:pt x="533" y="294"/>
                      </a:lnTo>
                      <a:lnTo>
                        <a:pt x="529" y="320"/>
                      </a:lnTo>
                      <a:lnTo>
                        <a:pt x="522" y="347"/>
                      </a:lnTo>
                      <a:lnTo>
                        <a:pt x="513" y="371"/>
                      </a:lnTo>
                      <a:lnTo>
                        <a:pt x="502" y="394"/>
                      </a:lnTo>
                      <a:lnTo>
                        <a:pt x="489" y="416"/>
                      </a:lnTo>
                      <a:lnTo>
                        <a:pt x="473" y="437"/>
                      </a:lnTo>
                      <a:lnTo>
                        <a:pt x="456" y="456"/>
                      </a:lnTo>
                      <a:lnTo>
                        <a:pt x="437" y="473"/>
                      </a:lnTo>
                      <a:lnTo>
                        <a:pt x="417" y="489"/>
                      </a:lnTo>
                      <a:lnTo>
                        <a:pt x="395" y="502"/>
                      </a:lnTo>
                      <a:lnTo>
                        <a:pt x="372" y="513"/>
                      </a:lnTo>
                      <a:lnTo>
                        <a:pt x="347" y="522"/>
                      </a:lnTo>
                      <a:lnTo>
                        <a:pt x="321" y="529"/>
                      </a:lnTo>
                      <a:lnTo>
                        <a:pt x="295" y="534"/>
                      </a:lnTo>
                      <a:lnTo>
                        <a:pt x="268" y="535"/>
                      </a:lnTo>
                      <a:lnTo>
                        <a:pt x="240" y="534"/>
                      </a:lnTo>
                      <a:lnTo>
                        <a:pt x="213" y="529"/>
                      </a:lnTo>
                      <a:lnTo>
                        <a:pt x="188" y="522"/>
                      </a:lnTo>
                      <a:lnTo>
                        <a:pt x="164" y="513"/>
                      </a:lnTo>
                      <a:lnTo>
                        <a:pt x="139" y="502"/>
                      </a:lnTo>
                      <a:lnTo>
                        <a:pt x="118" y="489"/>
                      </a:lnTo>
                      <a:lnTo>
                        <a:pt x="97" y="473"/>
                      </a:lnTo>
                      <a:lnTo>
                        <a:pt x="78" y="456"/>
                      </a:lnTo>
                      <a:lnTo>
                        <a:pt x="61" y="437"/>
                      </a:lnTo>
                      <a:lnTo>
                        <a:pt x="46" y="416"/>
                      </a:lnTo>
                      <a:lnTo>
                        <a:pt x="33" y="394"/>
                      </a:lnTo>
                      <a:lnTo>
                        <a:pt x="21" y="371"/>
                      </a:lnTo>
                      <a:lnTo>
                        <a:pt x="12" y="347"/>
                      </a:lnTo>
                      <a:lnTo>
                        <a:pt x="5" y="320"/>
                      </a:lnTo>
                      <a:lnTo>
                        <a:pt x="1" y="294"/>
                      </a:lnTo>
                      <a:lnTo>
                        <a:pt x="0" y="267"/>
                      </a:lnTo>
                      <a:close/>
                    </a:path>
                  </a:pathLst>
                </a:custGeom>
                <a:solidFill>
                  <a:srgbClr val="FFE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87" name="Freeform 31"/>
                <p:cNvSpPr>
                  <a:spLocks/>
                </p:cNvSpPr>
                <p:nvPr/>
              </p:nvSpPr>
              <p:spPr bwMode="auto">
                <a:xfrm>
                  <a:off x="3380" y="1895"/>
                  <a:ext cx="166" cy="146"/>
                </a:xfrm>
                <a:custGeom>
                  <a:avLst/>
                  <a:gdLst/>
                  <a:ahLst/>
                  <a:cxnLst>
                    <a:cxn ang="0">
                      <a:pos x="332" y="79"/>
                    </a:cxn>
                    <a:cxn ang="0">
                      <a:pos x="331" y="80"/>
                    </a:cxn>
                    <a:cxn ang="0">
                      <a:pos x="328" y="63"/>
                    </a:cxn>
                    <a:cxn ang="0">
                      <a:pos x="312" y="35"/>
                    </a:cxn>
                    <a:cxn ang="0">
                      <a:pos x="284" y="15"/>
                    </a:cxn>
                    <a:cxn ang="0">
                      <a:pos x="250" y="3"/>
                    </a:cxn>
                    <a:cxn ang="0">
                      <a:pos x="212" y="0"/>
                    </a:cxn>
                    <a:cxn ang="0">
                      <a:pos x="173" y="6"/>
                    </a:cxn>
                    <a:cxn ang="0">
                      <a:pos x="138" y="23"/>
                    </a:cxn>
                    <a:cxn ang="0">
                      <a:pos x="109" y="50"/>
                    </a:cxn>
                    <a:cxn ang="0">
                      <a:pos x="88" y="66"/>
                    </a:cxn>
                    <a:cxn ang="0">
                      <a:pos x="68" y="62"/>
                    </a:cxn>
                    <a:cxn ang="0">
                      <a:pos x="51" y="61"/>
                    </a:cxn>
                    <a:cxn ang="0">
                      <a:pos x="35" y="68"/>
                    </a:cxn>
                    <a:cxn ang="0">
                      <a:pos x="17" y="87"/>
                    </a:cxn>
                    <a:cxn ang="0">
                      <a:pos x="4" y="112"/>
                    </a:cxn>
                    <a:cxn ang="0">
                      <a:pos x="1" y="137"/>
                    </a:cxn>
                    <a:cxn ang="0">
                      <a:pos x="13" y="159"/>
                    </a:cxn>
                    <a:cxn ang="0">
                      <a:pos x="18" y="178"/>
                    </a:cxn>
                    <a:cxn ang="0">
                      <a:pos x="10" y="197"/>
                    </a:cxn>
                    <a:cxn ang="0">
                      <a:pos x="14" y="218"/>
                    </a:cxn>
                    <a:cxn ang="0">
                      <a:pos x="27" y="237"/>
                    </a:cxn>
                    <a:cxn ang="0">
                      <a:pos x="46" y="253"/>
                    </a:cxn>
                    <a:cxn ang="0">
                      <a:pos x="71" y="263"/>
                    </a:cxn>
                    <a:cxn ang="0">
                      <a:pos x="100" y="265"/>
                    </a:cxn>
                    <a:cxn ang="0">
                      <a:pos x="129" y="257"/>
                    </a:cxn>
                    <a:cxn ang="0">
                      <a:pos x="151" y="261"/>
                    </a:cxn>
                    <a:cxn ang="0">
                      <a:pos x="173" y="280"/>
                    </a:cxn>
                    <a:cxn ang="0">
                      <a:pos x="202" y="291"/>
                    </a:cxn>
                    <a:cxn ang="0">
                      <a:pos x="234" y="293"/>
                    </a:cxn>
                    <a:cxn ang="0">
                      <a:pos x="265" y="288"/>
                    </a:cxn>
                    <a:cxn ang="0">
                      <a:pos x="292" y="277"/>
                    </a:cxn>
                    <a:cxn ang="0">
                      <a:pos x="314" y="257"/>
                    </a:cxn>
                    <a:cxn ang="0">
                      <a:pos x="325" y="232"/>
                    </a:cxn>
                    <a:cxn ang="0">
                      <a:pos x="328" y="219"/>
                    </a:cxn>
                    <a:cxn ang="0">
                      <a:pos x="331" y="219"/>
                    </a:cxn>
                    <a:cxn ang="0">
                      <a:pos x="333" y="79"/>
                    </a:cxn>
                  </a:cxnLst>
                  <a:rect l="0" t="0" r="r" b="b"/>
                  <a:pathLst>
                    <a:path w="333" h="293">
                      <a:moveTo>
                        <a:pt x="333" y="79"/>
                      </a:moveTo>
                      <a:lnTo>
                        <a:pt x="332" y="79"/>
                      </a:lnTo>
                      <a:lnTo>
                        <a:pt x="332" y="80"/>
                      </a:lnTo>
                      <a:lnTo>
                        <a:pt x="331" y="80"/>
                      </a:lnTo>
                      <a:lnTo>
                        <a:pt x="331" y="81"/>
                      </a:lnTo>
                      <a:lnTo>
                        <a:pt x="328" y="63"/>
                      </a:lnTo>
                      <a:lnTo>
                        <a:pt x="322" y="49"/>
                      </a:lnTo>
                      <a:lnTo>
                        <a:pt x="312" y="35"/>
                      </a:lnTo>
                      <a:lnTo>
                        <a:pt x="299" y="24"/>
                      </a:lnTo>
                      <a:lnTo>
                        <a:pt x="284" y="15"/>
                      </a:lnTo>
                      <a:lnTo>
                        <a:pt x="268" y="8"/>
                      </a:lnTo>
                      <a:lnTo>
                        <a:pt x="250" y="3"/>
                      </a:lnTo>
                      <a:lnTo>
                        <a:pt x="231" y="0"/>
                      </a:lnTo>
                      <a:lnTo>
                        <a:pt x="212" y="0"/>
                      </a:lnTo>
                      <a:lnTo>
                        <a:pt x="193" y="2"/>
                      </a:lnTo>
                      <a:lnTo>
                        <a:pt x="173" y="6"/>
                      </a:lnTo>
                      <a:lnTo>
                        <a:pt x="154" y="13"/>
                      </a:lnTo>
                      <a:lnTo>
                        <a:pt x="138" y="23"/>
                      </a:lnTo>
                      <a:lnTo>
                        <a:pt x="122" y="35"/>
                      </a:lnTo>
                      <a:lnTo>
                        <a:pt x="109" y="50"/>
                      </a:lnTo>
                      <a:lnTo>
                        <a:pt x="99" y="68"/>
                      </a:lnTo>
                      <a:lnTo>
                        <a:pt x="88" y="66"/>
                      </a:lnTo>
                      <a:lnTo>
                        <a:pt x="78" y="64"/>
                      </a:lnTo>
                      <a:lnTo>
                        <a:pt x="68" y="62"/>
                      </a:lnTo>
                      <a:lnTo>
                        <a:pt x="59" y="61"/>
                      </a:lnTo>
                      <a:lnTo>
                        <a:pt x="51" y="61"/>
                      </a:lnTo>
                      <a:lnTo>
                        <a:pt x="42" y="63"/>
                      </a:lnTo>
                      <a:lnTo>
                        <a:pt x="35" y="68"/>
                      </a:lnTo>
                      <a:lnTo>
                        <a:pt x="27" y="76"/>
                      </a:lnTo>
                      <a:lnTo>
                        <a:pt x="17" y="87"/>
                      </a:lnTo>
                      <a:lnTo>
                        <a:pt x="9" y="99"/>
                      </a:lnTo>
                      <a:lnTo>
                        <a:pt x="4" y="112"/>
                      </a:lnTo>
                      <a:lnTo>
                        <a:pt x="0" y="124"/>
                      </a:lnTo>
                      <a:lnTo>
                        <a:pt x="1" y="137"/>
                      </a:lnTo>
                      <a:lnTo>
                        <a:pt x="5" y="148"/>
                      </a:lnTo>
                      <a:lnTo>
                        <a:pt x="13" y="159"/>
                      </a:lnTo>
                      <a:lnTo>
                        <a:pt x="27" y="169"/>
                      </a:lnTo>
                      <a:lnTo>
                        <a:pt x="18" y="178"/>
                      </a:lnTo>
                      <a:lnTo>
                        <a:pt x="13" y="187"/>
                      </a:lnTo>
                      <a:lnTo>
                        <a:pt x="10" y="197"/>
                      </a:lnTo>
                      <a:lnTo>
                        <a:pt x="11" y="207"/>
                      </a:lnTo>
                      <a:lnTo>
                        <a:pt x="14" y="218"/>
                      </a:lnTo>
                      <a:lnTo>
                        <a:pt x="19" y="227"/>
                      </a:lnTo>
                      <a:lnTo>
                        <a:pt x="27" y="237"/>
                      </a:lnTo>
                      <a:lnTo>
                        <a:pt x="36" y="245"/>
                      </a:lnTo>
                      <a:lnTo>
                        <a:pt x="46" y="253"/>
                      </a:lnTo>
                      <a:lnTo>
                        <a:pt x="58" y="259"/>
                      </a:lnTo>
                      <a:lnTo>
                        <a:pt x="71" y="263"/>
                      </a:lnTo>
                      <a:lnTo>
                        <a:pt x="86" y="265"/>
                      </a:lnTo>
                      <a:lnTo>
                        <a:pt x="100" y="265"/>
                      </a:lnTo>
                      <a:lnTo>
                        <a:pt x="115" y="262"/>
                      </a:lnTo>
                      <a:lnTo>
                        <a:pt x="129" y="257"/>
                      </a:lnTo>
                      <a:lnTo>
                        <a:pt x="143" y="248"/>
                      </a:lnTo>
                      <a:lnTo>
                        <a:pt x="151" y="261"/>
                      </a:lnTo>
                      <a:lnTo>
                        <a:pt x="161" y="271"/>
                      </a:lnTo>
                      <a:lnTo>
                        <a:pt x="173" y="280"/>
                      </a:lnTo>
                      <a:lnTo>
                        <a:pt x="188" y="286"/>
                      </a:lnTo>
                      <a:lnTo>
                        <a:pt x="202" y="291"/>
                      </a:lnTo>
                      <a:lnTo>
                        <a:pt x="218" y="293"/>
                      </a:lnTo>
                      <a:lnTo>
                        <a:pt x="234" y="293"/>
                      </a:lnTo>
                      <a:lnTo>
                        <a:pt x="250" y="292"/>
                      </a:lnTo>
                      <a:lnTo>
                        <a:pt x="265" y="288"/>
                      </a:lnTo>
                      <a:lnTo>
                        <a:pt x="279" y="283"/>
                      </a:lnTo>
                      <a:lnTo>
                        <a:pt x="292" y="277"/>
                      </a:lnTo>
                      <a:lnTo>
                        <a:pt x="305" y="267"/>
                      </a:lnTo>
                      <a:lnTo>
                        <a:pt x="314" y="257"/>
                      </a:lnTo>
                      <a:lnTo>
                        <a:pt x="321" y="246"/>
                      </a:lnTo>
                      <a:lnTo>
                        <a:pt x="325" y="232"/>
                      </a:lnTo>
                      <a:lnTo>
                        <a:pt x="326" y="218"/>
                      </a:lnTo>
                      <a:lnTo>
                        <a:pt x="328" y="219"/>
                      </a:lnTo>
                      <a:lnTo>
                        <a:pt x="330" y="219"/>
                      </a:lnTo>
                      <a:lnTo>
                        <a:pt x="331" y="219"/>
                      </a:lnTo>
                      <a:lnTo>
                        <a:pt x="333" y="220"/>
                      </a:lnTo>
                      <a:lnTo>
                        <a:pt x="333" y="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88" name="Freeform 32"/>
                <p:cNvSpPr>
                  <a:spLocks/>
                </p:cNvSpPr>
                <p:nvPr/>
              </p:nvSpPr>
              <p:spPr bwMode="auto">
                <a:xfrm>
                  <a:off x="3252" y="2126"/>
                  <a:ext cx="270" cy="185"/>
                </a:xfrm>
                <a:custGeom>
                  <a:avLst/>
                  <a:gdLst/>
                  <a:ahLst/>
                  <a:cxnLst>
                    <a:cxn ang="0">
                      <a:pos x="534" y="171"/>
                    </a:cxn>
                    <a:cxn ang="0">
                      <a:pos x="510" y="131"/>
                    </a:cxn>
                    <a:cxn ang="0">
                      <a:pos x="474" y="101"/>
                    </a:cxn>
                    <a:cxn ang="0">
                      <a:pos x="434" y="93"/>
                    </a:cxn>
                    <a:cxn ang="0">
                      <a:pos x="412" y="81"/>
                    </a:cxn>
                    <a:cxn ang="0">
                      <a:pos x="392" y="46"/>
                    </a:cxn>
                    <a:cxn ang="0">
                      <a:pos x="358" y="20"/>
                    </a:cxn>
                    <a:cxn ang="0">
                      <a:pos x="314" y="4"/>
                    </a:cxn>
                    <a:cxn ang="0">
                      <a:pos x="267" y="0"/>
                    </a:cxn>
                    <a:cxn ang="0">
                      <a:pos x="218" y="8"/>
                    </a:cxn>
                    <a:cxn ang="0">
                      <a:pos x="173" y="30"/>
                    </a:cxn>
                    <a:cxn ang="0">
                      <a:pos x="138" y="65"/>
                    </a:cxn>
                    <a:cxn ang="0">
                      <a:pos x="111" y="85"/>
                    </a:cxn>
                    <a:cxn ang="0">
                      <a:pos x="85" y="80"/>
                    </a:cxn>
                    <a:cxn ang="0">
                      <a:pos x="63" y="79"/>
                    </a:cxn>
                    <a:cxn ang="0">
                      <a:pos x="43" y="87"/>
                    </a:cxn>
                    <a:cxn ang="0">
                      <a:pos x="21" y="110"/>
                    </a:cxn>
                    <a:cxn ang="0">
                      <a:pos x="4" y="142"/>
                    </a:cxn>
                    <a:cxn ang="0">
                      <a:pos x="1" y="174"/>
                    </a:cxn>
                    <a:cxn ang="0">
                      <a:pos x="16" y="202"/>
                    </a:cxn>
                    <a:cxn ang="0">
                      <a:pos x="22" y="225"/>
                    </a:cxn>
                    <a:cxn ang="0">
                      <a:pos x="13" y="249"/>
                    </a:cxn>
                    <a:cxn ang="0">
                      <a:pos x="17" y="275"/>
                    </a:cxn>
                    <a:cxn ang="0">
                      <a:pos x="33" y="299"/>
                    </a:cxn>
                    <a:cxn ang="0">
                      <a:pos x="58" y="320"/>
                    </a:cxn>
                    <a:cxn ang="0">
                      <a:pos x="90" y="334"/>
                    </a:cxn>
                    <a:cxn ang="0">
                      <a:pos x="126" y="336"/>
                    </a:cxn>
                    <a:cxn ang="0">
                      <a:pos x="162" y="326"/>
                    </a:cxn>
                    <a:cxn ang="0">
                      <a:pos x="190" y="331"/>
                    </a:cxn>
                    <a:cxn ang="0">
                      <a:pos x="219" y="354"/>
                    </a:cxn>
                    <a:cxn ang="0">
                      <a:pos x="255" y="367"/>
                    </a:cxn>
                    <a:cxn ang="0">
                      <a:pos x="294" y="371"/>
                    </a:cxn>
                    <a:cxn ang="0">
                      <a:pos x="334" y="365"/>
                    </a:cxn>
                    <a:cxn ang="0">
                      <a:pos x="369" y="350"/>
                    </a:cxn>
                    <a:cxn ang="0">
                      <a:pos x="395" y="326"/>
                    </a:cxn>
                    <a:cxn ang="0">
                      <a:pos x="409" y="294"/>
                    </a:cxn>
                    <a:cxn ang="0">
                      <a:pos x="438" y="282"/>
                    </a:cxn>
                    <a:cxn ang="0">
                      <a:pos x="487" y="274"/>
                    </a:cxn>
                    <a:cxn ang="0">
                      <a:pos x="522" y="247"/>
                    </a:cxn>
                    <a:cxn ang="0">
                      <a:pos x="538" y="210"/>
                    </a:cxn>
                  </a:cxnLst>
                  <a:rect l="0" t="0" r="r" b="b"/>
                  <a:pathLst>
                    <a:path w="539" h="371">
                      <a:moveTo>
                        <a:pt x="539" y="191"/>
                      </a:moveTo>
                      <a:lnTo>
                        <a:pt x="534" y="171"/>
                      </a:lnTo>
                      <a:lnTo>
                        <a:pt x="524" y="151"/>
                      </a:lnTo>
                      <a:lnTo>
                        <a:pt x="510" y="131"/>
                      </a:lnTo>
                      <a:lnTo>
                        <a:pt x="493" y="113"/>
                      </a:lnTo>
                      <a:lnTo>
                        <a:pt x="474" y="101"/>
                      </a:lnTo>
                      <a:lnTo>
                        <a:pt x="454" y="93"/>
                      </a:lnTo>
                      <a:lnTo>
                        <a:pt x="434" y="93"/>
                      </a:lnTo>
                      <a:lnTo>
                        <a:pt x="416" y="102"/>
                      </a:lnTo>
                      <a:lnTo>
                        <a:pt x="412" y="81"/>
                      </a:lnTo>
                      <a:lnTo>
                        <a:pt x="404" y="62"/>
                      </a:lnTo>
                      <a:lnTo>
                        <a:pt x="392" y="46"/>
                      </a:lnTo>
                      <a:lnTo>
                        <a:pt x="377" y="32"/>
                      </a:lnTo>
                      <a:lnTo>
                        <a:pt x="358" y="20"/>
                      </a:lnTo>
                      <a:lnTo>
                        <a:pt x="338" y="10"/>
                      </a:lnTo>
                      <a:lnTo>
                        <a:pt x="314" y="4"/>
                      </a:lnTo>
                      <a:lnTo>
                        <a:pt x="291" y="1"/>
                      </a:lnTo>
                      <a:lnTo>
                        <a:pt x="267" y="0"/>
                      </a:lnTo>
                      <a:lnTo>
                        <a:pt x="242" y="3"/>
                      </a:lnTo>
                      <a:lnTo>
                        <a:pt x="218" y="8"/>
                      </a:lnTo>
                      <a:lnTo>
                        <a:pt x="195" y="18"/>
                      </a:lnTo>
                      <a:lnTo>
                        <a:pt x="173" y="30"/>
                      </a:lnTo>
                      <a:lnTo>
                        <a:pt x="154" y="46"/>
                      </a:lnTo>
                      <a:lnTo>
                        <a:pt x="138" y="65"/>
                      </a:lnTo>
                      <a:lnTo>
                        <a:pt x="125" y="88"/>
                      </a:lnTo>
                      <a:lnTo>
                        <a:pt x="111" y="85"/>
                      </a:lnTo>
                      <a:lnTo>
                        <a:pt x="97" y="82"/>
                      </a:lnTo>
                      <a:lnTo>
                        <a:pt x="85" y="80"/>
                      </a:lnTo>
                      <a:lnTo>
                        <a:pt x="74" y="78"/>
                      </a:lnTo>
                      <a:lnTo>
                        <a:pt x="63" y="79"/>
                      </a:lnTo>
                      <a:lnTo>
                        <a:pt x="53" y="82"/>
                      </a:lnTo>
                      <a:lnTo>
                        <a:pt x="43" y="87"/>
                      </a:lnTo>
                      <a:lnTo>
                        <a:pt x="33" y="96"/>
                      </a:lnTo>
                      <a:lnTo>
                        <a:pt x="21" y="110"/>
                      </a:lnTo>
                      <a:lnTo>
                        <a:pt x="11" y="127"/>
                      </a:lnTo>
                      <a:lnTo>
                        <a:pt x="4" y="142"/>
                      </a:lnTo>
                      <a:lnTo>
                        <a:pt x="0" y="158"/>
                      </a:lnTo>
                      <a:lnTo>
                        <a:pt x="1" y="174"/>
                      </a:lnTo>
                      <a:lnTo>
                        <a:pt x="6" y="188"/>
                      </a:lnTo>
                      <a:lnTo>
                        <a:pt x="16" y="202"/>
                      </a:lnTo>
                      <a:lnTo>
                        <a:pt x="33" y="214"/>
                      </a:lnTo>
                      <a:lnTo>
                        <a:pt x="22" y="225"/>
                      </a:lnTo>
                      <a:lnTo>
                        <a:pt x="15" y="237"/>
                      </a:lnTo>
                      <a:lnTo>
                        <a:pt x="13" y="249"/>
                      </a:lnTo>
                      <a:lnTo>
                        <a:pt x="13" y="262"/>
                      </a:lnTo>
                      <a:lnTo>
                        <a:pt x="17" y="275"/>
                      </a:lnTo>
                      <a:lnTo>
                        <a:pt x="24" y="288"/>
                      </a:lnTo>
                      <a:lnTo>
                        <a:pt x="33" y="299"/>
                      </a:lnTo>
                      <a:lnTo>
                        <a:pt x="45" y="310"/>
                      </a:lnTo>
                      <a:lnTo>
                        <a:pt x="58" y="320"/>
                      </a:lnTo>
                      <a:lnTo>
                        <a:pt x="73" y="328"/>
                      </a:lnTo>
                      <a:lnTo>
                        <a:pt x="90" y="334"/>
                      </a:lnTo>
                      <a:lnTo>
                        <a:pt x="108" y="336"/>
                      </a:lnTo>
                      <a:lnTo>
                        <a:pt x="126" y="336"/>
                      </a:lnTo>
                      <a:lnTo>
                        <a:pt x="144" y="333"/>
                      </a:lnTo>
                      <a:lnTo>
                        <a:pt x="162" y="326"/>
                      </a:lnTo>
                      <a:lnTo>
                        <a:pt x="180" y="314"/>
                      </a:lnTo>
                      <a:lnTo>
                        <a:pt x="190" y="331"/>
                      </a:lnTo>
                      <a:lnTo>
                        <a:pt x="203" y="344"/>
                      </a:lnTo>
                      <a:lnTo>
                        <a:pt x="219" y="354"/>
                      </a:lnTo>
                      <a:lnTo>
                        <a:pt x="236" y="362"/>
                      </a:lnTo>
                      <a:lnTo>
                        <a:pt x="255" y="367"/>
                      </a:lnTo>
                      <a:lnTo>
                        <a:pt x="274" y="370"/>
                      </a:lnTo>
                      <a:lnTo>
                        <a:pt x="294" y="371"/>
                      </a:lnTo>
                      <a:lnTo>
                        <a:pt x="314" y="369"/>
                      </a:lnTo>
                      <a:lnTo>
                        <a:pt x="334" y="365"/>
                      </a:lnTo>
                      <a:lnTo>
                        <a:pt x="352" y="358"/>
                      </a:lnTo>
                      <a:lnTo>
                        <a:pt x="369" y="350"/>
                      </a:lnTo>
                      <a:lnTo>
                        <a:pt x="383" y="339"/>
                      </a:lnTo>
                      <a:lnTo>
                        <a:pt x="395" y="326"/>
                      </a:lnTo>
                      <a:lnTo>
                        <a:pt x="404" y="311"/>
                      </a:lnTo>
                      <a:lnTo>
                        <a:pt x="409" y="294"/>
                      </a:lnTo>
                      <a:lnTo>
                        <a:pt x="410" y="276"/>
                      </a:lnTo>
                      <a:lnTo>
                        <a:pt x="438" y="282"/>
                      </a:lnTo>
                      <a:lnTo>
                        <a:pt x="465" y="281"/>
                      </a:lnTo>
                      <a:lnTo>
                        <a:pt x="487" y="274"/>
                      </a:lnTo>
                      <a:lnTo>
                        <a:pt x="507" y="262"/>
                      </a:lnTo>
                      <a:lnTo>
                        <a:pt x="522" y="247"/>
                      </a:lnTo>
                      <a:lnTo>
                        <a:pt x="533" y="230"/>
                      </a:lnTo>
                      <a:lnTo>
                        <a:pt x="538" y="210"/>
                      </a:lnTo>
                      <a:lnTo>
                        <a:pt x="539" y="1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19489" name="Text Box 33"/>
            <p:cNvSpPr txBox="1">
              <a:spLocks noChangeArrowheads="1"/>
            </p:cNvSpPr>
            <p:nvPr/>
          </p:nvSpPr>
          <p:spPr bwMode="auto">
            <a:xfrm>
              <a:off x="2880" y="2387"/>
              <a:ext cx="483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000" b="1" dirty="0">
                  <a:solidFill>
                    <a:schemeClr val="accent6">
                      <a:lumMod val="75000"/>
                    </a:schemeClr>
                  </a:solidFill>
                  <a:effectLst/>
                  <a:latin typeface="Garamond" pitchFamily="18" charset="0"/>
                </a:rPr>
                <a:t>лето</a:t>
              </a:r>
            </a:p>
          </p:txBody>
        </p:sp>
      </p:grpSp>
      <p:grpSp>
        <p:nvGrpSpPr>
          <p:cNvPr id="19490" name="Group 34"/>
          <p:cNvGrpSpPr>
            <a:grpSpLocks/>
          </p:cNvGrpSpPr>
          <p:nvPr/>
        </p:nvGrpSpPr>
        <p:grpSpPr bwMode="auto">
          <a:xfrm>
            <a:off x="4716463" y="3787774"/>
            <a:ext cx="1422400" cy="1411543"/>
            <a:chOff x="3742" y="1797"/>
            <a:chExt cx="896" cy="823"/>
          </a:xfrm>
        </p:grpSpPr>
        <p:grpSp>
          <p:nvGrpSpPr>
            <p:cNvPr id="19491" name="Group 35"/>
            <p:cNvGrpSpPr>
              <a:grpSpLocks/>
            </p:cNvGrpSpPr>
            <p:nvPr/>
          </p:nvGrpSpPr>
          <p:grpSpPr bwMode="auto">
            <a:xfrm>
              <a:off x="3742" y="1797"/>
              <a:ext cx="896" cy="681"/>
              <a:chOff x="3955" y="1686"/>
              <a:chExt cx="1032" cy="784"/>
            </a:xfrm>
          </p:grpSpPr>
          <p:sp>
            <p:nvSpPr>
              <p:cNvPr id="19492" name="Freeform 36"/>
              <p:cNvSpPr>
                <a:spLocks/>
              </p:cNvSpPr>
              <p:nvPr/>
            </p:nvSpPr>
            <p:spPr bwMode="auto">
              <a:xfrm>
                <a:off x="3960" y="1689"/>
                <a:ext cx="1000" cy="7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78" y="37"/>
                  </a:cxn>
                  <a:cxn ang="0">
                    <a:pos x="2999" y="2343"/>
                  </a:cxn>
                  <a:cxn ang="0">
                    <a:pos x="67" y="233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99" h="2343">
                    <a:moveTo>
                      <a:pt x="0" y="0"/>
                    </a:moveTo>
                    <a:lnTo>
                      <a:pt x="2978" y="37"/>
                    </a:lnTo>
                    <a:lnTo>
                      <a:pt x="2999" y="2343"/>
                    </a:lnTo>
                    <a:lnTo>
                      <a:pt x="67" y="23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DA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493" name="Freeform 37"/>
              <p:cNvSpPr>
                <a:spLocks/>
              </p:cNvSpPr>
              <p:nvPr/>
            </p:nvSpPr>
            <p:spPr bwMode="auto">
              <a:xfrm>
                <a:off x="3962" y="1686"/>
                <a:ext cx="998" cy="781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432" y="137"/>
                  </a:cxn>
                  <a:cxn ang="0">
                    <a:pos x="287" y="321"/>
                  </a:cxn>
                  <a:cxn ang="0">
                    <a:pos x="1230" y="351"/>
                  </a:cxn>
                  <a:cxn ang="0">
                    <a:pos x="1039" y="847"/>
                  </a:cxn>
                  <a:cxn ang="0">
                    <a:pos x="1913" y="605"/>
                  </a:cxn>
                  <a:cxn ang="0">
                    <a:pos x="1934" y="1201"/>
                  </a:cxn>
                  <a:cxn ang="0">
                    <a:pos x="2395" y="1055"/>
                  </a:cxn>
                  <a:cxn ang="0">
                    <a:pos x="2287" y="1797"/>
                  </a:cxn>
                  <a:cxn ang="0">
                    <a:pos x="2711" y="1760"/>
                  </a:cxn>
                  <a:cxn ang="0">
                    <a:pos x="2607" y="2177"/>
                  </a:cxn>
                  <a:cxn ang="0">
                    <a:pos x="2994" y="2102"/>
                  </a:cxn>
                  <a:cxn ang="0">
                    <a:pos x="2961" y="2343"/>
                  </a:cxn>
                  <a:cxn ang="0">
                    <a:pos x="25" y="2310"/>
                  </a:cxn>
                  <a:cxn ang="0">
                    <a:pos x="0" y="430"/>
                  </a:cxn>
                  <a:cxn ang="0">
                    <a:pos x="95" y="0"/>
                  </a:cxn>
                  <a:cxn ang="0">
                    <a:pos x="95" y="0"/>
                  </a:cxn>
                </a:cxnLst>
                <a:rect l="0" t="0" r="r" b="b"/>
                <a:pathLst>
                  <a:path w="2994" h="2343">
                    <a:moveTo>
                      <a:pt x="95" y="0"/>
                    </a:moveTo>
                    <a:lnTo>
                      <a:pt x="432" y="137"/>
                    </a:lnTo>
                    <a:lnTo>
                      <a:pt x="287" y="321"/>
                    </a:lnTo>
                    <a:lnTo>
                      <a:pt x="1230" y="351"/>
                    </a:lnTo>
                    <a:lnTo>
                      <a:pt x="1039" y="847"/>
                    </a:lnTo>
                    <a:lnTo>
                      <a:pt x="1913" y="605"/>
                    </a:lnTo>
                    <a:lnTo>
                      <a:pt x="1934" y="1201"/>
                    </a:lnTo>
                    <a:lnTo>
                      <a:pt x="2395" y="1055"/>
                    </a:lnTo>
                    <a:lnTo>
                      <a:pt x="2287" y="1797"/>
                    </a:lnTo>
                    <a:lnTo>
                      <a:pt x="2711" y="1760"/>
                    </a:lnTo>
                    <a:lnTo>
                      <a:pt x="2607" y="2177"/>
                    </a:lnTo>
                    <a:lnTo>
                      <a:pt x="2994" y="2102"/>
                    </a:lnTo>
                    <a:lnTo>
                      <a:pt x="2961" y="2343"/>
                    </a:lnTo>
                    <a:lnTo>
                      <a:pt x="25" y="2310"/>
                    </a:lnTo>
                    <a:lnTo>
                      <a:pt x="0" y="430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86A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494" name="Freeform 38"/>
              <p:cNvSpPr>
                <a:spLocks/>
              </p:cNvSpPr>
              <p:nvPr/>
            </p:nvSpPr>
            <p:spPr bwMode="auto">
              <a:xfrm>
                <a:off x="4509" y="2101"/>
                <a:ext cx="128" cy="197"/>
              </a:xfrm>
              <a:custGeom>
                <a:avLst/>
                <a:gdLst/>
                <a:ahLst/>
                <a:cxnLst>
                  <a:cxn ang="0">
                    <a:pos x="188" y="592"/>
                  </a:cxn>
                  <a:cxn ang="0">
                    <a:pos x="283" y="475"/>
                  </a:cxn>
                  <a:cxn ang="0">
                    <a:pos x="374" y="205"/>
                  </a:cxn>
                  <a:cxn ang="0">
                    <a:pos x="383" y="87"/>
                  </a:cxn>
                  <a:cxn ang="0">
                    <a:pos x="191" y="0"/>
                  </a:cxn>
                  <a:cxn ang="0">
                    <a:pos x="0" y="208"/>
                  </a:cxn>
                  <a:cxn ang="0">
                    <a:pos x="63" y="429"/>
                  </a:cxn>
                  <a:cxn ang="0">
                    <a:pos x="188" y="592"/>
                  </a:cxn>
                  <a:cxn ang="0">
                    <a:pos x="188" y="592"/>
                  </a:cxn>
                </a:cxnLst>
                <a:rect l="0" t="0" r="r" b="b"/>
                <a:pathLst>
                  <a:path w="383" h="592">
                    <a:moveTo>
                      <a:pt x="188" y="592"/>
                    </a:moveTo>
                    <a:lnTo>
                      <a:pt x="283" y="475"/>
                    </a:lnTo>
                    <a:lnTo>
                      <a:pt x="374" y="205"/>
                    </a:lnTo>
                    <a:lnTo>
                      <a:pt x="383" y="87"/>
                    </a:lnTo>
                    <a:lnTo>
                      <a:pt x="191" y="0"/>
                    </a:lnTo>
                    <a:lnTo>
                      <a:pt x="0" y="208"/>
                    </a:lnTo>
                    <a:lnTo>
                      <a:pt x="63" y="429"/>
                    </a:lnTo>
                    <a:lnTo>
                      <a:pt x="188" y="592"/>
                    </a:lnTo>
                    <a:lnTo>
                      <a:pt x="188" y="59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495" name="Freeform 39"/>
              <p:cNvSpPr>
                <a:spLocks/>
              </p:cNvSpPr>
              <p:nvPr/>
            </p:nvSpPr>
            <p:spPr bwMode="auto">
              <a:xfrm>
                <a:off x="4683" y="1874"/>
                <a:ext cx="293" cy="352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266" y="167"/>
                  </a:cxn>
                  <a:cxn ang="0">
                    <a:pos x="257" y="414"/>
                  </a:cxn>
                  <a:cxn ang="0">
                    <a:pos x="315" y="656"/>
                  </a:cxn>
                  <a:cxn ang="0">
                    <a:pos x="266" y="735"/>
                  </a:cxn>
                  <a:cxn ang="0">
                    <a:pos x="137" y="898"/>
                  </a:cxn>
                  <a:cxn ang="0">
                    <a:pos x="191" y="693"/>
                  </a:cxn>
                  <a:cxn ang="0">
                    <a:pos x="128" y="560"/>
                  </a:cxn>
                  <a:cxn ang="0">
                    <a:pos x="83" y="530"/>
                  </a:cxn>
                  <a:cxn ang="0">
                    <a:pos x="31" y="575"/>
                  </a:cxn>
                  <a:cxn ang="0">
                    <a:pos x="0" y="714"/>
                  </a:cxn>
                  <a:cxn ang="0">
                    <a:pos x="0" y="886"/>
                  </a:cxn>
                  <a:cxn ang="0">
                    <a:pos x="86" y="947"/>
                  </a:cxn>
                  <a:cxn ang="0">
                    <a:pos x="91" y="1007"/>
                  </a:cxn>
                  <a:cxn ang="0">
                    <a:pos x="270" y="1031"/>
                  </a:cxn>
                  <a:cxn ang="0">
                    <a:pos x="574" y="1056"/>
                  </a:cxn>
                  <a:cxn ang="0">
                    <a:pos x="703" y="989"/>
                  </a:cxn>
                  <a:cxn ang="0">
                    <a:pos x="619" y="935"/>
                  </a:cxn>
                  <a:cxn ang="0">
                    <a:pos x="453" y="872"/>
                  </a:cxn>
                  <a:cxn ang="0">
                    <a:pos x="276" y="832"/>
                  </a:cxn>
                  <a:cxn ang="0">
                    <a:pos x="389" y="684"/>
                  </a:cxn>
                  <a:cxn ang="0">
                    <a:pos x="582" y="689"/>
                  </a:cxn>
                  <a:cxn ang="0">
                    <a:pos x="724" y="677"/>
                  </a:cxn>
                  <a:cxn ang="0">
                    <a:pos x="836" y="639"/>
                  </a:cxn>
                  <a:cxn ang="0">
                    <a:pos x="878" y="547"/>
                  </a:cxn>
                  <a:cxn ang="0">
                    <a:pos x="799" y="493"/>
                  </a:cxn>
                  <a:cxn ang="0">
                    <a:pos x="636" y="505"/>
                  </a:cxn>
                  <a:cxn ang="0">
                    <a:pos x="390" y="626"/>
                  </a:cxn>
                  <a:cxn ang="0">
                    <a:pos x="478" y="339"/>
                  </a:cxn>
                  <a:cxn ang="0">
                    <a:pos x="441" y="63"/>
                  </a:cxn>
                  <a:cxn ang="0">
                    <a:pos x="401" y="18"/>
                  </a:cxn>
                  <a:cxn ang="0">
                    <a:pos x="378" y="0"/>
                  </a:cxn>
                  <a:cxn ang="0">
                    <a:pos x="378" y="0"/>
                  </a:cxn>
                </a:cxnLst>
                <a:rect l="0" t="0" r="r" b="b"/>
                <a:pathLst>
                  <a:path w="878" h="1056">
                    <a:moveTo>
                      <a:pt x="378" y="0"/>
                    </a:moveTo>
                    <a:lnTo>
                      <a:pt x="266" y="167"/>
                    </a:lnTo>
                    <a:lnTo>
                      <a:pt x="257" y="414"/>
                    </a:lnTo>
                    <a:lnTo>
                      <a:pt x="315" y="656"/>
                    </a:lnTo>
                    <a:lnTo>
                      <a:pt x="266" y="735"/>
                    </a:lnTo>
                    <a:lnTo>
                      <a:pt x="137" y="898"/>
                    </a:lnTo>
                    <a:lnTo>
                      <a:pt x="191" y="693"/>
                    </a:lnTo>
                    <a:lnTo>
                      <a:pt x="128" y="560"/>
                    </a:lnTo>
                    <a:lnTo>
                      <a:pt x="83" y="530"/>
                    </a:lnTo>
                    <a:lnTo>
                      <a:pt x="31" y="575"/>
                    </a:lnTo>
                    <a:lnTo>
                      <a:pt x="0" y="714"/>
                    </a:lnTo>
                    <a:lnTo>
                      <a:pt x="0" y="886"/>
                    </a:lnTo>
                    <a:lnTo>
                      <a:pt x="86" y="947"/>
                    </a:lnTo>
                    <a:lnTo>
                      <a:pt x="91" y="1007"/>
                    </a:lnTo>
                    <a:lnTo>
                      <a:pt x="270" y="1031"/>
                    </a:lnTo>
                    <a:lnTo>
                      <a:pt x="574" y="1056"/>
                    </a:lnTo>
                    <a:lnTo>
                      <a:pt x="703" y="989"/>
                    </a:lnTo>
                    <a:lnTo>
                      <a:pt x="619" y="935"/>
                    </a:lnTo>
                    <a:lnTo>
                      <a:pt x="453" y="872"/>
                    </a:lnTo>
                    <a:lnTo>
                      <a:pt x="276" y="832"/>
                    </a:lnTo>
                    <a:lnTo>
                      <a:pt x="389" y="684"/>
                    </a:lnTo>
                    <a:lnTo>
                      <a:pt x="582" y="689"/>
                    </a:lnTo>
                    <a:lnTo>
                      <a:pt x="724" y="677"/>
                    </a:lnTo>
                    <a:lnTo>
                      <a:pt x="836" y="639"/>
                    </a:lnTo>
                    <a:lnTo>
                      <a:pt x="878" y="547"/>
                    </a:lnTo>
                    <a:lnTo>
                      <a:pt x="799" y="493"/>
                    </a:lnTo>
                    <a:lnTo>
                      <a:pt x="636" y="505"/>
                    </a:lnTo>
                    <a:lnTo>
                      <a:pt x="390" y="626"/>
                    </a:lnTo>
                    <a:lnTo>
                      <a:pt x="478" y="339"/>
                    </a:lnTo>
                    <a:lnTo>
                      <a:pt x="441" y="63"/>
                    </a:lnTo>
                    <a:lnTo>
                      <a:pt x="401" y="18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496" name="Freeform 40"/>
              <p:cNvSpPr>
                <a:spLocks/>
              </p:cNvSpPr>
              <p:nvPr/>
            </p:nvSpPr>
            <p:spPr bwMode="auto">
              <a:xfrm>
                <a:off x="4237" y="1784"/>
                <a:ext cx="572" cy="496"/>
              </a:xfrm>
              <a:custGeom>
                <a:avLst/>
                <a:gdLst/>
                <a:ahLst/>
                <a:cxnLst>
                  <a:cxn ang="0">
                    <a:pos x="362" y="1351"/>
                  </a:cxn>
                  <a:cxn ang="0">
                    <a:pos x="0" y="930"/>
                  </a:cxn>
                  <a:cxn ang="0">
                    <a:pos x="75" y="646"/>
                  </a:cxn>
                  <a:cxn ang="0">
                    <a:pos x="250" y="612"/>
                  </a:cxn>
                  <a:cxn ang="0">
                    <a:pos x="467" y="796"/>
                  </a:cxn>
                  <a:cxn ang="0">
                    <a:pos x="433" y="546"/>
                  </a:cxn>
                  <a:cxn ang="0">
                    <a:pos x="496" y="349"/>
                  </a:cxn>
                  <a:cxn ang="0">
                    <a:pos x="542" y="295"/>
                  </a:cxn>
                  <a:cxn ang="0">
                    <a:pos x="663" y="321"/>
                  </a:cxn>
                  <a:cxn ang="0">
                    <a:pos x="654" y="473"/>
                  </a:cxn>
                  <a:cxn ang="0">
                    <a:pos x="683" y="633"/>
                  </a:cxn>
                  <a:cxn ang="0">
                    <a:pos x="825" y="599"/>
                  </a:cxn>
                  <a:cxn ang="0">
                    <a:pos x="813" y="354"/>
                  </a:cxn>
                  <a:cxn ang="0">
                    <a:pos x="837" y="162"/>
                  </a:cxn>
                  <a:cxn ang="0">
                    <a:pos x="912" y="100"/>
                  </a:cxn>
                  <a:cxn ang="0">
                    <a:pos x="1024" y="121"/>
                  </a:cxn>
                  <a:cxn ang="0">
                    <a:pos x="1061" y="195"/>
                  </a:cxn>
                  <a:cxn ang="0">
                    <a:pos x="1007" y="337"/>
                  </a:cxn>
                  <a:cxn ang="0">
                    <a:pos x="1054" y="437"/>
                  </a:cxn>
                  <a:cxn ang="0">
                    <a:pos x="1136" y="409"/>
                  </a:cxn>
                  <a:cxn ang="0">
                    <a:pos x="1208" y="295"/>
                  </a:cxn>
                  <a:cxn ang="0">
                    <a:pos x="1290" y="70"/>
                  </a:cxn>
                  <a:cxn ang="0">
                    <a:pos x="1374" y="14"/>
                  </a:cxn>
                  <a:cxn ang="0">
                    <a:pos x="1512" y="0"/>
                  </a:cxn>
                  <a:cxn ang="0">
                    <a:pos x="1607" y="74"/>
                  </a:cxn>
                  <a:cxn ang="0">
                    <a:pos x="1565" y="233"/>
                  </a:cxn>
                  <a:cxn ang="0">
                    <a:pos x="1337" y="404"/>
                  </a:cxn>
                  <a:cxn ang="0">
                    <a:pos x="1337" y="509"/>
                  </a:cxn>
                  <a:cxn ang="0">
                    <a:pos x="1428" y="533"/>
                  </a:cxn>
                  <a:cxn ang="0">
                    <a:pos x="1607" y="458"/>
                  </a:cxn>
                  <a:cxn ang="0">
                    <a:pos x="1715" y="463"/>
                  </a:cxn>
                  <a:cxn ang="0">
                    <a:pos x="1715" y="584"/>
                  </a:cxn>
                  <a:cxn ang="0">
                    <a:pos x="1624" y="704"/>
                  </a:cxn>
                  <a:cxn ang="0">
                    <a:pos x="1274" y="742"/>
                  </a:cxn>
                  <a:cxn ang="0">
                    <a:pos x="1178" y="793"/>
                  </a:cxn>
                  <a:cxn ang="0">
                    <a:pos x="1166" y="863"/>
                  </a:cxn>
                  <a:cxn ang="0">
                    <a:pos x="1266" y="884"/>
                  </a:cxn>
                  <a:cxn ang="0">
                    <a:pos x="1477" y="854"/>
                  </a:cxn>
                  <a:cxn ang="0">
                    <a:pos x="1561" y="875"/>
                  </a:cxn>
                  <a:cxn ang="0">
                    <a:pos x="1565" y="980"/>
                  </a:cxn>
                  <a:cxn ang="0">
                    <a:pos x="1437" y="1096"/>
                  </a:cxn>
                  <a:cxn ang="0">
                    <a:pos x="1266" y="1101"/>
                  </a:cxn>
                  <a:cxn ang="0">
                    <a:pos x="1033" y="1038"/>
                  </a:cxn>
                  <a:cxn ang="0">
                    <a:pos x="916" y="1089"/>
                  </a:cxn>
                  <a:cxn ang="0">
                    <a:pos x="867" y="1189"/>
                  </a:cxn>
                  <a:cxn ang="0">
                    <a:pos x="949" y="1222"/>
                  </a:cxn>
                  <a:cxn ang="0">
                    <a:pos x="1087" y="1201"/>
                  </a:cxn>
                  <a:cxn ang="0">
                    <a:pos x="1192" y="1222"/>
                  </a:cxn>
                  <a:cxn ang="0">
                    <a:pos x="1248" y="1284"/>
                  </a:cxn>
                  <a:cxn ang="0">
                    <a:pos x="1211" y="1372"/>
                  </a:cxn>
                  <a:cxn ang="0">
                    <a:pos x="1054" y="1431"/>
                  </a:cxn>
                  <a:cxn ang="0">
                    <a:pos x="959" y="1438"/>
                  </a:cxn>
                  <a:cxn ang="0">
                    <a:pos x="733" y="1301"/>
                  </a:cxn>
                  <a:cxn ang="0">
                    <a:pos x="608" y="1301"/>
                  </a:cxn>
                  <a:cxn ang="0">
                    <a:pos x="437" y="1384"/>
                  </a:cxn>
                  <a:cxn ang="0">
                    <a:pos x="367" y="1489"/>
                  </a:cxn>
                  <a:cxn ang="0">
                    <a:pos x="362" y="1351"/>
                  </a:cxn>
                  <a:cxn ang="0">
                    <a:pos x="362" y="1351"/>
                  </a:cxn>
                </a:cxnLst>
                <a:rect l="0" t="0" r="r" b="b"/>
                <a:pathLst>
                  <a:path w="1715" h="1489">
                    <a:moveTo>
                      <a:pt x="362" y="1351"/>
                    </a:moveTo>
                    <a:lnTo>
                      <a:pt x="0" y="930"/>
                    </a:lnTo>
                    <a:lnTo>
                      <a:pt x="75" y="646"/>
                    </a:lnTo>
                    <a:lnTo>
                      <a:pt x="250" y="612"/>
                    </a:lnTo>
                    <a:lnTo>
                      <a:pt x="467" y="796"/>
                    </a:lnTo>
                    <a:lnTo>
                      <a:pt x="433" y="546"/>
                    </a:lnTo>
                    <a:lnTo>
                      <a:pt x="496" y="349"/>
                    </a:lnTo>
                    <a:lnTo>
                      <a:pt x="542" y="295"/>
                    </a:lnTo>
                    <a:lnTo>
                      <a:pt x="663" y="321"/>
                    </a:lnTo>
                    <a:lnTo>
                      <a:pt x="654" y="473"/>
                    </a:lnTo>
                    <a:lnTo>
                      <a:pt x="683" y="633"/>
                    </a:lnTo>
                    <a:lnTo>
                      <a:pt x="825" y="599"/>
                    </a:lnTo>
                    <a:lnTo>
                      <a:pt x="813" y="354"/>
                    </a:lnTo>
                    <a:lnTo>
                      <a:pt x="837" y="162"/>
                    </a:lnTo>
                    <a:lnTo>
                      <a:pt x="912" y="100"/>
                    </a:lnTo>
                    <a:lnTo>
                      <a:pt x="1024" y="121"/>
                    </a:lnTo>
                    <a:lnTo>
                      <a:pt x="1061" y="195"/>
                    </a:lnTo>
                    <a:lnTo>
                      <a:pt x="1007" y="337"/>
                    </a:lnTo>
                    <a:lnTo>
                      <a:pt x="1054" y="437"/>
                    </a:lnTo>
                    <a:lnTo>
                      <a:pt x="1136" y="409"/>
                    </a:lnTo>
                    <a:lnTo>
                      <a:pt x="1208" y="295"/>
                    </a:lnTo>
                    <a:lnTo>
                      <a:pt x="1290" y="70"/>
                    </a:lnTo>
                    <a:lnTo>
                      <a:pt x="1374" y="14"/>
                    </a:lnTo>
                    <a:lnTo>
                      <a:pt x="1512" y="0"/>
                    </a:lnTo>
                    <a:lnTo>
                      <a:pt x="1607" y="74"/>
                    </a:lnTo>
                    <a:lnTo>
                      <a:pt x="1565" y="233"/>
                    </a:lnTo>
                    <a:lnTo>
                      <a:pt x="1337" y="404"/>
                    </a:lnTo>
                    <a:lnTo>
                      <a:pt x="1337" y="509"/>
                    </a:lnTo>
                    <a:lnTo>
                      <a:pt x="1428" y="533"/>
                    </a:lnTo>
                    <a:lnTo>
                      <a:pt x="1607" y="458"/>
                    </a:lnTo>
                    <a:lnTo>
                      <a:pt x="1715" y="463"/>
                    </a:lnTo>
                    <a:lnTo>
                      <a:pt x="1715" y="584"/>
                    </a:lnTo>
                    <a:lnTo>
                      <a:pt x="1624" y="704"/>
                    </a:lnTo>
                    <a:lnTo>
                      <a:pt x="1274" y="742"/>
                    </a:lnTo>
                    <a:lnTo>
                      <a:pt x="1178" y="793"/>
                    </a:lnTo>
                    <a:lnTo>
                      <a:pt x="1166" y="863"/>
                    </a:lnTo>
                    <a:lnTo>
                      <a:pt x="1266" y="884"/>
                    </a:lnTo>
                    <a:lnTo>
                      <a:pt x="1477" y="854"/>
                    </a:lnTo>
                    <a:lnTo>
                      <a:pt x="1561" y="875"/>
                    </a:lnTo>
                    <a:lnTo>
                      <a:pt x="1565" y="980"/>
                    </a:lnTo>
                    <a:lnTo>
                      <a:pt x="1437" y="1096"/>
                    </a:lnTo>
                    <a:lnTo>
                      <a:pt x="1266" y="1101"/>
                    </a:lnTo>
                    <a:lnTo>
                      <a:pt x="1033" y="1038"/>
                    </a:lnTo>
                    <a:lnTo>
                      <a:pt x="916" y="1089"/>
                    </a:lnTo>
                    <a:lnTo>
                      <a:pt x="867" y="1189"/>
                    </a:lnTo>
                    <a:lnTo>
                      <a:pt x="949" y="1222"/>
                    </a:lnTo>
                    <a:lnTo>
                      <a:pt x="1087" y="1201"/>
                    </a:lnTo>
                    <a:lnTo>
                      <a:pt x="1192" y="1222"/>
                    </a:lnTo>
                    <a:lnTo>
                      <a:pt x="1248" y="1284"/>
                    </a:lnTo>
                    <a:lnTo>
                      <a:pt x="1211" y="1372"/>
                    </a:lnTo>
                    <a:lnTo>
                      <a:pt x="1054" y="1431"/>
                    </a:lnTo>
                    <a:lnTo>
                      <a:pt x="959" y="1438"/>
                    </a:lnTo>
                    <a:lnTo>
                      <a:pt x="733" y="1301"/>
                    </a:lnTo>
                    <a:lnTo>
                      <a:pt x="608" y="1301"/>
                    </a:lnTo>
                    <a:lnTo>
                      <a:pt x="437" y="1384"/>
                    </a:lnTo>
                    <a:lnTo>
                      <a:pt x="367" y="1489"/>
                    </a:lnTo>
                    <a:lnTo>
                      <a:pt x="362" y="1351"/>
                    </a:lnTo>
                    <a:lnTo>
                      <a:pt x="362" y="1351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497" name="Freeform 41"/>
              <p:cNvSpPr>
                <a:spLocks/>
              </p:cNvSpPr>
              <p:nvPr/>
            </p:nvSpPr>
            <p:spPr bwMode="auto">
              <a:xfrm>
                <a:off x="3973" y="1733"/>
                <a:ext cx="452" cy="538"/>
              </a:xfrm>
              <a:custGeom>
                <a:avLst/>
                <a:gdLst/>
                <a:ahLst/>
                <a:cxnLst>
                  <a:cxn ang="0">
                    <a:pos x="682" y="0"/>
                  </a:cxn>
                  <a:cxn ang="0">
                    <a:pos x="595" y="171"/>
                  </a:cxn>
                  <a:cxn ang="0">
                    <a:pos x="419" y="143"/>
                  </a:cxn>
                  <a:cxn ang="0">
                    <a:pos x="539" y="348"/>
                  </a:cxn>
                  <a:cxn ang="0">
                    <a:pos x="458" y="366"/>
                  </a:cxn>
                  <a:cxn ang="0">
                    <a:pos x="524" y="487"/>
                  </a:cxn>
                  <a:cxn ang="0">
                    <a:pos x="462" y="518"/>
                  </a:cxn>
                  <a:cxn ang="0">
                    <a:pos x="261" y="528"/>
                  </a:cxn>
                  <a:cxn ang="0">
                    <a:pos x="263" y="602"/>
                  </a:cxn>
                  <a:cxn ang="0">
                    <a:pos x="158" y="599"/>
                  </a:cxn>
                  <a:cxn ang="0">
                    <a:pos x="0" y="543"/>
                  </a:cxn>
                  <a:cxn ang="0">
                    <a:pos x="99" y="712"/>
                  </a:cxn>
                  <a:cxn ang="0">
                    <a:pos x="12" y="753"/>
                  </a:cxn>
                  <a:cxn ang="0">
                    <a:pos x="2" y="805"/>
                  </a:cxn>
                  <a:cxn ang="0">
                    <a:pos x="94" y="940"/>
                  </a:cxn>
                  <a:cxn ang="0">
                    <a:pos x="68" y="1061"/>
                  </a:cxn>
                  <a:cxn ang="0">
                    <a:pos x="61" y="1146"/>
                  </a:cxn>
                  <a:cxn ang="0">
                    <a:pos x="220" y="1146"/>
                  </a:cxn>
                  <a:cxn ang="0">
                    <a:pos x="286" y="1037"/>
                  </a:cxn>
                  <a:cxn ang="0">
                    <a:pos x="573" y="1174"/>
                  </a:cxn>
                  <a:cxn ang="0">
                    <a:pos x="765" y="1385"/>
                  </a:cxn>
                  <a:cxn ang="0">
                    <a:pos x="813" y="1544"/>
                  </a:cxn>
                  <a:cxn ang="0">
                    <a:pos x="882" y="1546"/>
                  </a:cxn>
                  <a:cxn ang="0">
                    <a:pos x="892" y="1613"/>
                  </a:cxn>
                  <a:cxn ang="0">
                    <a:pos x="1056" y="1590"/>
                  </a:cxn>
                  <a:cxn ang="0">
                    <a:pos x="1139" y="1466"/>
                  </a:cxn>
                  <a:cxn ang="0">
                    <a:pos x="1130" y="1392"/>
                  </a:cxn>
                  <a:cxn ang="0">
                    <a:pos x="943" y="1254"/>
                  </a:cxn>
                  <a:cxn ang="0">
                    <a:pos x="875" y="1082"/>
                  </a:cxn>
                  <a:cxn ang="0">
                    <a:pos x="887" y="949"/>
                  </a:cxn>
                  <a:cxn ang="0">
                    <a:pos x="969" y="874"/>
                  </a:cxn>
                  <a:cxn ang="0">
                    <a:pos x="1049" y="872"/>
                  </a:cxn>
                  <a:cxn ang="0">
                    <a:pos x="1110" y="964"/>
                  </a:cxn>
                  <a:cxn ang="0">
                    <a:pos x="1190" y="1126"/>
                  </a:cxn>
                  <a:cxn ang="0">
                    <a:pos x="1300" y="1177"/>
                  </a:cxn>
                  <a:cxn ang="0">
                    <a:pos x="1356" y="1067"/>
                  </a:cxn>
                  <a:cxn ang="0">
                    <a:pos x="1235" y="736"/>
                  </a:cxn>
                  <a:cxn ang="0">
                    <a:pos x="1125" y="649"/>
                  </a:cxn>
                  <a:cxn ang="0">
                    <a:pos x="1235" y="397"/>
                  </a:cxn>
                  <a:cxn ang="0">
                    <a:pos x="1197" y="376"/>
                  </a:cxn>
                  <a:cxn ang="0">
                    <a:pos x="1028" y="445"/>
                  </a:cxn>
                  <a:cxn ang="0">
                    <a:pos x="1008" y="341"/>
                  </a:cxn>
                  <a:cxn ang="0">
                    <a:pos x="941" y="360"/>
                  </a:cxn>
                  <a:cxn ang="0">
                    <a:pos x="908" y="204"/>
                  </a:cxn>
                  <a:cxn ang="0">
                    <a:pos x="995" y="102"/>
                  </a:cxn>
                  <a:cxn ang="0">
                    <a:pos x="948" y="87"/>
                  </a:cxn>
                  <a:cxn ang="0">
                    <a:pos x="831" y="135"/>
                  </a:cxn>
                  <a:cxn ang="0">
                    <a:pos x="718" y="4"/>
                  </a:cxn>
                  <a:cxn ang="0">
                    <a:pos x="682" y="0"/>
                  </a:cxn>
                  <a:cxn ang="0">
                    <a:pos x="682" y="0"/>
                  </a:cxn>
                </a:cxnLst>
                <a:rect l="0" t="0" r="r" b="b"/>
                <a:pathLst>
                  <a:path w="1356" h="1613">
                    <a:moveTo>
                      <a:pt x="682" y="0"/>
                    </a:moveTo>
                    <a:lnTo>
                      <a:pt x="595" y="171"/>
                    </a:lnTo>
                    <a:lnTo>
                      <a:pt x="419" y="143"/>
                    </a:lnTo>
                    <a:lnTo>
                      <a:pt x="539" y="348"/>
                    </a:lnTo>
                    <a:lnTo>
                      <a:pt x="458" y="366"/>
                    </a:lnTo>
                    <a:lnTo>
                      <a:pt x="524" y="487"/>
                    </a:lnTo>
                    <a:lnTo>
                      <a:pt x="462" y="518"/>
                    </a:lnTo>
                    <a:lnTo>
                      <a:pt x="261" y="528"/>
                    </a:lnTo>
                    <a:lnTo>
                      <a:pt x="263" y="602"/>
                    </a:lnTo>
                    <a:lnTo>
                      <a:pt x="158" y="599"/>
                    </a:lnTo>
                    <a:lnTo>
                      <a:pt x="0" y="543"/>
                    </a:lnTo>
                    <a:lnTo>
                      <a:pt x="99" y="712"/>
                    </a:lnTo>
                    <a:lnTo>
                      <a:pt x="12" y="753"/>
                    </a:lnTo>
                    <a:lnTo>
                      <a:pt x="2" y="805"/>
                    </a:lnTo>
                    <a:lnTo>
                      <a:pt x="94" y="940"/>
                    </a:lnTo>
                    <a:lnTo>
                      <a:pt x="68" y="1061"/>
                    </a:lnTo>
                    <a:lnTo>
                      <a:pt x="61" y="1146"/>
                    </a:lnTo>
                    <a:lnTo>
                      <a:pt x="220" y="1146"/>
                    </a:lnTo>
                    <a:lnTo>
                      <a:pt x="286" y="1037"/>
                    </a:lnTo>
                    <a:lnTo>
                      <a:pt x="573" y="1174"/>
                    </a:lnTo>
                    <a:lnTo>
                      <a:pt x="765" y="1385"/>
                    </a:lnTo>
                    <a:lnTo>
                      <a:pt x="813" y="1544"/>
                    </a:lnTo>
                    <a:lnTo>
                      <a:pt x="882" y="1546"/>
                    </a:lnTo>
                    <a:lnTo>
                      <a:pt x="892" y="1613"/>
                    </a:lnTo>
                    <a:lnTo>
                      <a:pt x="1056" y="1590"/>
                    </a:lnTo>
                    <a:lnTo>
                      <a:pt x="1139" y="1466"/>
                    </a:lnTo>
                    <a:lnTo>
                      <a:pt x="1130" y="1392"/>
                    </a:lnTo>
                    <a:lnTo>
                      <a:pt x="943" y="1254"/>
                    </a:lnTo>
                    <a:lnTo>
                      <a:pt x="875" y="1082"/>
                    </a:lnTo>
                    <a:lnTo>
                      <a:pt x="887" y="949"/>
                    </a:lnTo>
                    <a:lnTo>
                      <a:pt x="969" y="874"/>
                    </a:lnTo>
                    <a:lnTo>
                      <a:pt x="1049" y="872"/>
                    </a:lnTo>
                    <a:lnTo>
                      <a:pt x="1110" y="964"/>
                    </a:lnTo>
                    <a:lnTo>
                      <a:pt x="1190" y="1126"/>
                    </a:lnTo>
                    <a:lnTo>
                      <a:pt x="1300" y="1177"/>
                    </a:lnTo>
                    <a:lnTo>
                      <a:pt x="1356" y="1067"/>
                    </a:lnTo>
                    <a:lnTo>
                      <a:pt x="1235" y="736"/>
                    </a:lnTo>
                    <a:lnTo>
                      <a:pt x="1125" y="649"/>
                    </a:lnTo>
                    <a:lnTo>
                      <a:pt x="1235" y="397"/>
                    </a:lnTo>
                    <a:lnTo>
                      <a:pt x="1197" y="376"/>
                    </a:lnTo>
                    <a:lnTo>
                      <a:pt x="1028" y="445"/>
                    </a:lnTo>
                    <a:lnTo>
                      <a:pt x="1008" y="341"/>
                    </a:lnTo>
                    <a:lnTo>
                      <a:pt x="941" y="360"/>
                    </a:lnTo>
                    <a:lnTo>
                      <a:pt x="908" y="204"/>
                    </a:lnTo>
                    <a:lnTo>
                      <a:pt x="995" y="102"/>
                    </a:lnTo>
                    <a:lnTo>
                      <a:pt x="948" y="87"/>
                    </a:lnTo>
                    <a:lnTo>
                      <a:pt x="831" y="135"/>
                    </a:lnTo>
                    <a:lnTo>
                      <a:pt x="718" y="4"/>
                    </a:lnTo>
                    <a:lnTo>
                      <a:pt x="682" y="0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D6C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498" name="Freeform 42"/>
              <p:cNvSpPr>
                <a:spLocks/>
              </p:cNvSpPr>
              <p:nvPr/>
            </p:nvSpPr>
            <p:spPr bwMode="auto">
              <a:xfrm>
                <a:off x="4616" y="2262"/>
                <a:ext cx="218" cy="85"/>
              </a:xfrm>
              <a:custGeom>
                <a:avLst/>
                <a:gdLst/>
                <a:ahLst/>
                <a:cxnLst>
                  <a:cxn ang="0">
                    <a:pos x="39" y="60"/>
                  </a:cxn>
                  <a:cxn ang="0">
                    <a:pos x="285" y="0"/>
                  </a:cxn>
                  <a:cxn ang="0">
                    <a:pos x="538" y="64"/>
                  </a:cxn>
                  <a:cxn ang="0">
                    <a:pos x="655" y="165"/>
                  </a:cxn>
                  <a:cxn ang="0">
                    <a:pos x="622" y="219"/>
                  </a:cxn>
                  <a:cxn ang="0">
                    <a:pos x="414" y="256"/>
                  </a:cxn>
                  <a:cxn ang="0">
                    <a:pos x="148" y="177"/>
                  </a:cxn>
                  <a:cxn ang="0">
                    <a:pos x="0" y="91"/>
                  </a:cxn>
                  <a:cxn ang="0">
                    <a:pos x="39" y="60"/>
                  </a:cxn>
                  <a:cxn ang="0">
                    <a:pos x="39" y="60"/>
                  </a:cxn>
                </a:cxnLst>
                <a:rect l="0" t="0" r="r" b="b"/>
                <a:pathLst>
                  <a:path w="655" h="256">
                    <a:moveTo>
                      <a:pt x="39" y="60"/>
                    </a:moveTo>
                    <a:lnTo>
                      <a:pt x="285" y="0"/>
                    </a:lnTo>
                    <a:lnTo>
                      <a:pt x="538" y="64"/>
                    </a:lnTo>
                    <a:lnTo>
                      <a:pt x="655" y="165"/>
                    </a:lnTo>
                    <a:lnTo>
                      <a:pt x="622" y="219"/>
                    </a:lnTo>
                    <a:lnTo>
                      <a:pt x="414" y="256"/>
                    </a:lnTo>
                    <a:lnTo>
                      <a:pt x="148" y="177"/>
                    </a:lnTo>
                    <a:lnTo>
                      <a:pt x="0" y="91"/>
                    </a:lnTo>
                    <a:lnTo>
                      <a:pt x="39" y="60"/>
                    </a:lnTo>
                    <a:lnTo>
                      <a:pt x="39" y="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499" name="Freeform 43"/>
              <p:cNvSpPr>
                <a:spLocks/>
              </p:cNvSpPr>
              <p:nvPr/>
            </p:nvSpPr>
            <p:spPr bwMode="auto">
              <a:xfrm>
                <a:off x="4042" y="2077"/>
                <a:ext cx="186" cy="27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34" y="119"/>
                  </a:cxn>
                  <a:cxn ang="0">
                    <a:pos x="486" y="265"/>
                  </a:cxn>
                  <a:cxn ang="0">
                    <a:pos x="559" y="413"/>
                  </a:cxn>
                  <a:cxn ang="0">
                    <a:pos x="560" y="559"/>
                  </a:cxn>
                  <a:cxn ang="0">
                    <a:pos x="500" y="696"/>
                  </a:cxn>
                  <a:cxn ang="0">
                    <a:pos x="518" y="828"/>
                  </a:cxn>
                  <a:cxn ang="0">
                    <a:pos x="421" y="742"/>
                  </a:cxn>
                  <a:cxn ang="0">
                    <a:pos x="129" y="634"/>
                  </a:cxn>
                  <a:cxn ang="0">
                    <a:pos x="34" y="471"/>
                  </a:cxn>
                  <a:cxn ang="0">
                    <a:pos x="17" y="345"/>
                  </a:cxn>
                  <a:cxn ang="0">
                    <a:pos x="0" y="206"/>
                  </a:cxn>
                  <a:cxn ang="0">
                    <a:pos x="14" y="96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560" h="828">
                    <a:moveTo>
                      <a:pt x="29" y="0"/>
                    </a:moveTo>
                    <a:lnTo>
                      <a:pt x="334" y="119"/>
                    </a:lnTo>
                    <a:lnTo>
                      <a:pt x="486" y="265"/>
                    </a:lnTo>
                    <a:lnTo>
                      <a:pt x="559" y="413"/>
                    </a:lnTo>
                    <a:lnTo>
                      <a:pt x="560" y="559"/>
                    </a:lnTo>
                    <a:lnTo>
                      <a:pt x="500" y="696"/>
                    </a:lnTo>
                    <a:lnTo>
                      <a:pt x="518" y="828"/>
                    </a:lnTo>
                    <a:lnTo>
                      <a:pt x="421" y="742"/>
                    </a:lnTo>
                    <a:lnTo>
                      <a:pt x="129" y="634"/>
                    </a:lnTo>
                    <a:lnTo>
                      <a:pt x="34" y="471"/>
                    </a:lnTo>
                    <a:lnTo>
                      <a:pt x="17" y="345"/>
                    </a:lnTo>
                    <a:lnTo>
                      <a:pt x="0" y="206"/>
                    </a:lnTo>
                    <a:lnTo>
                      <a:pt x="14" y="96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00" name="Freeform 44"/>
              <p:cNvSpPr>
                <a:spLocks/>
              </p:cNvSpPr>
              <p:nvPr/>
            </p:nvSpPr>
            <p:spPr bwMode="auto">
              <a:xfrm>
                <a:off x="4073" y="2117"/>
                <a:ext cx="47" cy="146"/>
              </a:xfrm>
              <a:custGeom>
                <a:avLst/>
                <a:gdLst/>
                <a:ahLst/>
                <a:cxnLst>
                  <a:cxn ang="0">
                    <a:pos x="17" y="101"/>
                  </a:cxn>
                  <a:cxn ang="0">
                    <a:pos x="0" y="238"/>
                  </a:cxn>
                  <a:cxn ang="0">
                    <a:pos x="25" y="363"/>
                  </a:cxn>
                  <a:cxn ang="0">
                    <a:pos x="84" y="435"/>
                  </a:cxn>
                  <a:cxn ang="0">
                    <a:pos x="142" y="438"/>
                  </a:cxn>
                  <a:cxn ang="0">
                    <a:pos x="79" y="268"/>
                  </a:cxn>
                  <a:cxn ang="0">
                    <a:pos x="96" y="180"/>
                  </a:cxn>
                  <a:cxn ang="0">
                    <a:pos x="79" y="93"/>
                  </a:cxn>
                  <a:cxn ang="0">
                    <a:pos x="13" y="0"/>
                  </a:cxn>
                  <a:cxn ang="0">
                    <a:pos x="17" y="101"/>
                  </a:cxn>
                  <a:cxn ang="0">
                    <a:pos x="17" y="101"/>
                  </a:cxn>
                </a:cxnLst>
                <a:rect l="0" t="0" r="r" b="b"/>
                <a:pathLst>
                  <a:path w="142" h="438">
                    <a:moveTo>
                      <a:pt x="17" y="101"/>
                    </a:moveTo>
                    <a:lnTo>
                      <a:pt x="0" y="238"/>
                    </a:lnTo>
                    <a:lnTo>
                      <a:pt x="25" y="363"/>
                    </a:lnTo>
                    <a:lnTo>
                      <a:pt x="84" y="435"/>
                    </a:lnTo>
                    <a:lnTo>
                      <a:pt x="142" y="438"/>
                    </a:lnTo>
                    <a:lnTo>
                      <a:pt x="79" y="268"/>
                    </a:lnTo>
                    <a:lnTo>
                      <a:pt x="96" y="180"/>
                    </a:lnTo>
                    <a:lnTo>
                      <a:pt x="79" y="93"/>
                    </a:lnTo>
                    <a:lnTo>
                      <a:pt x="13" y="0"/>
                    </a:lnTo>
                    <a:lnTo>
                      <a:pt x="17" y="101"/>
                    </a:lnTo>
                    <a:lnTo>
                      <a:pt x="17" y="101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01" name="Freeform 45"/>
              <p:cNvSpPr>
                <a:spLocks/>
              </p:cNvSpPr>
              <p:nvPr/>
            </p:nvSpPr>
            <p:spPr bwMode="auto">
              <a:xfrm>
                <a:off x="4548" y="2259"/>
                <a:ext cx="56" cy="3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91" y="90"/>
                  </a:cxn>
                  <a:cxn ang="0">
                    <a:pos x="166" y="0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166" h="90">
                    <a:moveTo>
                      <a:pt x="0" y="16"/>
                    </a:moveTo>
                    <a:lnTo>
                      <a:pt x="91" y="90"/>
                    </a:lnTo>
                    <a:lnTo>
                      <a:pt x="166" y="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02" name="Freeform 46"/>
              <p:cNvSpPr>
                <a:spLocks/>
              </p:cNvSpPr>
              <p:nvPr/>
            </p:nvSpPr>
            <p:spPr bwMode="auto">
              <a:xfrm>
                <a:off x="4526" y="2122"/>
                <a:ext cx="108" cy="69"/>
              </a:xfrm>
              <a:custGeom>
                <a:avLst/>
                <a:gdLst/>
                <a:ahLst/>
                <a:cxnLst>
                  <a:cxn ang="0">
                    <a:pos x="82" y="209"/>
                  </a:cxn>
                  <a:cxn ang="0">
                    <a:pos x="107" y="145"/>
                  </a:cxn>
                  <a:cxn ang="0">
                    <a:pos x="187" y="87"/>
                  </a:cxn>
                  <a:cxn ang="0">
                    <a:pos x="323" y="107"/>
                  </a:cxn>
                  <a:cxn ang="0">
                    <a:pos x="311" y="54"/>
                  </a:cxn>
                  <a:cxn ang="0">
                    <a:pos x="170" y="0"/>
                  </a:cxn>
                  <a:cxn ang="0">
                    <a:pos x="49" y="76"/>
                  </a:cxn>
                  <a:cxn ang="0">
                    <a:pos x="0" y="176"/>
                  </a:cxn>
                  <a:cxn ang="0">
                    <a:pos x="82" y="209"/>
                  </a:cxn>
                  <a:cxn ang="0">
                    <a:pos x="82" y="209"/>
                  </a:cxn>
                </a:cxnLst>
                <a:rect l="0" t="0" r="r" b="b"/>
                <a:pathLst>
                  <a:path w="323" h="209">
                    <a:moveTo>
                      <a:pt x="82" y="209"/>
                    </a:moveTo>
                    <a:lnTo>
                      <a:pt x="107" y="145"/>
                    </a:lnTo>
                    <a:lnTo>
                      <a:pt x="187" y="87"/>
                    </a:lnTo>
                    <a:lnTo>
                      <a:pt x="323" y="107"/>
                    </a:lnTo>
                    <a:lnTo>
                      <a:pt x="311" y="54"/>
                    </a:lnTo>
                    <a:lnTo>
                      <a:pt x="170" y="0"/>
                    </a:lnTo>
                    <a:lnTo>
                      <a:pt x="49" y="76"/>
                    </a:lnTo>
                    <a:lnTo>
                      <a:pt x="0" y="176"/>
                    </a:lnTo>
                    <a:lnTo>
                      <a:pt x="82" y="209"/>
                    </a:lnTo>
                    <a:lnTo>
                      <a:pt x="82" y="209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03" name="Freeform 47"/>
              <p:cNvSpPr>
                <a:spLocks/>
              </p:cNvSpPr>
              <p:nvPr/>
            </p:nvSpPr>
            <p:spPr bwMode="auto">
              <a:xfrm>
                <a:off x="4676" y="2129"/>
                <a:ext cx="57" cy="4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82" y="149"/>
                  </a:cxn>
                  <a:cxn ang="0">
                    <a:pos x="166" y="103"/>
                  </a:cxn>
                  <a:cxn ang="0">
                    <a:pos x="171" y="0"/>
                  </a:cxn>
                  <a:cxn ang="0">
                    <a:pos x="0" y="82"/>
                  </a:cxn>
                  <a:cxn ang="0">
                    <a:pos x="0" y="82"/>
                  </a:cxn>
                </a:cxnLst>
                <a:rect l="0" t="0" r="r" b="b"/>
                <a:pathLst>
                  <a:path w="171" h="149">
                    <a:moveTo>
                      <a:pt x="0" y="82"/>
                    </a:moveTo>
                    <a:lnTo>
                      <a:pt x="82" y="149"/>
                    </a:lnTo>
                    <a:lnTo>
                      <a:pt x="166" y="103"/>
                    </a:lnTo>
                    <a:lnTo>
                      <a:pt x="171" y="0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04" name="Freeform 48"/>
              <p:cNvSpPr>
                <a:spLocks/>
              </p:cNvSpPr>
              <p:nvPr/>
            </p:nvSpPr>
            <p:spPr bwMode="auto">
              <a:xfrm>
                <a:off x="4770" y="1988"/>
                <a:ext cx="46" cy="90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54" y="271"/>
                  </a:cxn>
                  <a:cxn ang="0">
                    <a:pos x="137" y="96"/>
                  </a:cxn>
                  <a:cxn ang="0">
                    <a:pos x="128" y="0"/>
                  </a:cxn>
                  <a:cxn ang="0">
                    <a:pos x="0" y="100"/>
                  </a:cxn>
                  <a:cxn ang="0">
                    <a:pos x="0" y="100"/>
                  </a:cxn>
                </a:cxnLst>
                <a:rect l="0" t="0" r="r" b="b"/>
                <a:pathLst>
                  <a:path w="137" h="271">
                    <a:moveTo>
                      <a:pt x="0" y="100"/>
                    </a:moveTo>
                    <a:lnTo>
                      <a:pt x="54" y="271"/>
                    </a:lnTo>
                    <a:lnTo>
                      <a:pt x="137" y="96"/>
                    </a:lnTo>
                    <a:lnTo>
                      <a:pt x="128" y="0"/>
                    </a:lnTo>
                    <a:lnTo>
                      <a:pt x="0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05" name="Freeform 49"/>
              <p:cNvSpPr>
                <a:spLocks/>
              </p:cNvSpPr>
              <p:nvPr/>
            </p:nvSpPr>
            <p:spPr bwMode="auto">
              <a:xfrm>
                <a:off x="4803" y="2059"/>
                <a:ext cx="132" cy="45"/>
              </a:xfrm>
              <a:custGeom>
                <a:avLst/>
                <a:gdLst/>
                <a:ahLst/>
                <a:cxnLst>
                  <a:cxn ang="0">
                    <a:pos x="41" y="50"/>
                  </a:cxn>
                  <a:cxn ang="0">
                    <a:pos x="179" y="0"/>
                  </a:cxn>
                  <a:cxn ang="0">
                    <a:pos x="175" y="37"/>
                  </a:cxn>
                  <a:cxn ang="0">
                    <a:pos x="320" y="20"/>
                  </a:cxn>
                  <a:cxn ang="0">
                    <a:pos x="395" y="46"/>
                  </a:cxn>
                  <a:cxn ang="0">
                    <a:pos x="287" y="88"/>
                  </a:cxn>
                  <a:cxn ang="0">
                    <a:pos x="341" y="121"/>
                  </a:cxn>
                  <a:cxn ang="0">
                    <a:pos x="221" y="134"/>
                  </a:cxn>
                  <a:cxn ang="0">
                    <a:pos x="0" y="121"/>
                  </a:cxn>
                  <a:cxn ang="0">
                    <a:pos x="41" y="50"/>
                  </a:cxn>
                  <a:cxn ang="0">
                    <a:pos x="41" y="50"/>
                  </a:cxn>
                </a:cxnLst>
                <a:rect l="0" t="0" r="r" b="b"/>
                <a:pathLst>
                  <a:path w="395" h="134">
                    <a:moveTo>
                      <a:pt x="41" y="50"/>
                    </a:moveTo>
                    <a:lnTo>
                      <a:pt x="179" y="0"/>
                    </a:lnTo>
                    <a:lnTo>
                      <a:pt x="175" y="37"/>
                    </a:lnTo>
                    <a:lnTo>
                      <a:pt x="320" y="20"/>
                    </a:lnTo>
                    <a:lnTo>
                      <a:pt x="395" y="46"/>
                    </a:lnTo>
                    <a:lnTo>
                      <a:pt x="287" y="88"/>
                    </a:lnTo>
                    <a:lnTo>
                      <a:pt x="341" y="121"/>
                    </a:lnTo>
                    <a:lnTo>
                      <a:pt x="221" y="134"/>
                    </a:lnTo>
                    <a:lnTo>
                      <a:pt x="0" y="121"/>
                    </a:lnTo>
                    <a:lnTo>
                      <a:pt x="41" y="50"/>
                    </a:lnTo>
                    <a:lnTo>
                      <a:pt x="41" y="5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06" name="Freeform 50"/>
              <p:cNvSpPr>
                <a:spLocks/>
              </p:cNvSpPr>
              <p:nvPr/>
            </p:nvSpPr>
            <p:spPr bwMode="auto">
              <a:xfrm>
                <a:off x="4713" y="2161"/>
                <a:ext cx="129" cy="59"/>
              </a:xfrm>
              <a:custGeom>
                <a:avLst/>
                <a:gdLst/>
                <a:ahLst/>
                <a:cxnLst>
                  <a:cxn ang="0">
                    <a:pos x="145" y="40"/>
                  </a:cxn>
                  <a:cxn ang="0">
                    <a:pos x="237" y="0"/>
                  </a:cxn>
                  <a:cxn ang="0">
                    <a:pos x="386" y="114"/>
                  </a:cxn>
                  <a:cxn ang="0">
                    <a:pos x="208" y="74"/>
                  </a:cxn>
                  <a:cxn ang="0">
                    <a:pos x="145" y="104"/>
                  </a:cxn>
                  <a:cxn ang="0">
                    <a:pos x="321" y="177"/>
                  </a:cxn>
                  <a:cxn ang="0">
                    <a:pos x="0" y="147"/>
                  </a:cxn>
                  <a:cxn ang="0">
                    <a:pos x="54" y="69"/>
                  </a:cxn>
                  <a:cxn ang="0">
                    <a:pos x="145" y="40"/>
                  </a:cxn>
                  <a:cxn ang="0">
                    <a:pos x="145" y="40"/>
                  </a:cxn>
                </a:cxnLst>
                <a:rect l="0" t="0" r="r" b="b"/>
                <a:pathLst>
                  <a:path w="386" h="177">
                    <a:moveTo>
                      <a:pt x="145" y="40"/>
                    </a:moveTo>
                    <a:lnTo>
                      <a:pt x="237" y="0"/>
                    </a:lnTo>
                    <a:lnTo>
                      <a:pt x="386" y="114"/>
                    </a:lnTo>
                    <a:lnTo>
                      <a:pt x="208" y="74"/>
                    </a:lnTo>
                    <a:lnTo>
                      <a:pt x="145" y="104"/>
                    </a:lnTo>
                    <a:lnTo>
                      <a:pt x="321" y="177"/>
                    </a:lnTo>
                    <a:lnTo>
                      <a:pt x="0" y="147"/>
                    </a:lnTo>
                    <a:lnTo>
                      <a:pt x="54" y="69"/>
                    </a:lnTo>
                    <a:lnTo>
                      <a:pt x="145" y="40"/>
                    </a:lnTo>
                    <a:lnTo>
                      <a:pt x="145" y="4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07" name="Freeform 51"/>
              <p:cNvSpPr>
                <a:spLocks/>
              </p:cNvSpPr>
              <p:nvPr/>
            </p:nvSpPr>
            <p:spPr bwMode="auto">
              <a:xfrm>
                <a:off x="4636" y="2287"/>
                <a:ext cx="152" cy="61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33" y="0"/>
                  </a:cxn>
                  <a:cxn ang="0">
                    <a:pos x="420" y="66"/>
                  </a:cxn>
                  <a:cxn ang="0">
                    <a:pos x="324" y="116"/>
                  </a:cxn>
                  <a:cxn ang="0">
                    <a:pos x="457" y="154"/>
                  </a:cxn>
                  <a:cxn ang="0">
                    <a:pos x="336" y="183"/>
                  </a:cxn>
                  <a:cxn ang="0">
                    <a:pos x="70" y="83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457" h="183">
                    <a:moveTo>
                      <a:pt x="0" y="24"/>
                    </a:moveTo>
                    <a:lnTo>
                      <a:pt x="233" y="0"/>
                    </a:lnTo>
                    <a:lnTo>
                      <a:pt x="420" y="66"/>
                    </a:lnTo>
                    <a:lnTo>
                      <a:pt x="324" y="116"/>
                    </a:lnTo>
                    <a:lnTo>
                      <a:pt x="457" y="154"/>
                    </a:lnTo>
                    <a:lnTo>
                      <a:pt x="336" y="183"/>
                    </a:lnTo>
                    <a:lnTo>
                      <a:pt x="70" y="83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08" name="Freeform 52"/>
              <p:cNvSpPr>
                <a:spLocks/>
              </p:cNvSpPr>
              <p:nvPr/>
            </p:nvSpPr>
            <p:spPr bwMode="auto">
              <a:xfrm>
                <a:off x="4267" y="1827"/>
                <a:ext cx="499" cy="432"/>
              </a:xfrm>
              <a:custGeom>
                <a:avLst/>
                <a:gdLst/>
                <a:ahLst/>
                <a:cxnLst>
                  <a:cxn ang="0">
                    <a:pos x="162" y="809"/>
                  </a:cxn>
                  <a:cxn ang="0">
                    <a:pos x="220" y="967"/>
                  </a:cxn>
                  <a:cxn ang="0">
                    <a:pos x="316" y="1080"/>
                  </a:cxn>
                  <a:cxn ang="0">
                    <a:pos x="101" y="901"/>
                  </a:cxn>
                  <a:cxn ang="0">
                    <a:pos x="0" y="830"/>
                  </a:cxn>
                  <a:cxn ang="0">
                    <a:pos x="62" y="973"/>
                  </a:cxn>
                  <a:cxn ang="0">
                    <a:pos x="249" y="1111"/>
                  </a:cxn>
                  <a:cxn ang="0">
                    <a:pos x="279" y="1285"/>
                  </a:cxn>
                  <a:cxn ang="0">
                    <a:pos x="416" y="1185"/>
                  </a:cxn>
                  <a:cxn ang="0">
                    <a:pos x="587" y="1176"/>
                  </a:cxn>
                  <a:cxn ang="0">
                    <a:pos x="865" y="1281"/>
                  </a:cxn>
                  <a:cxn ang="0">
                    <a:pos x="1011" y="1298"/>
                  </a:cxn>
                  <a:cxn ang="0">
                    <a:pos x="1111" y="1222"/>
                  </a:cxn>
                  <a:cxn ang="0">
                    <a:pos x="1094" y="1176"/>
                  </a:cxn>
                  <a:cxn ang="0">
                    <a:pos x="990" y="1197"/>
                  </a:cxn>
                  <a:cxn ang="0">
                    <a:pos x="870" y="1201"/>
                  </a:cxn>
                  <a:cxn ang="0">
                    <a:pos x="753" y="1113"/>
                  </a:cxn>
                  <a:cxn ang="0">
                    <a:pos x="686" y="1043"/>
                  </a:cxn>
                  <a:cxn ang="0">
                    <a:pos x="550" y="1018"/>
                  </a:cxn>
                  <a:cxn ang="0">
                    <a:pos x="699" y="851"/>
                  </a:cxn>
                  <a:cxn ang="0">
                    <a:pos x="878" y="822"/>
                  </a:cxn>
                  <a:cxn ang="0">
                    <a:pos x="1036" y="834"/>
                  </a:cxn>
                  <a:cxn ang="0">
                    <a:pos x="1190" y="880"/>
                  </a:cxn>
                  <a:cxn ang="0">
                    <a:pos x="1302" y="838"/>
                  </a:cxn>
                  <a:cxn ang="0">
                    <a:pos x="1132" y="847"/>
                  </a:cxn>
                  <a:cxn ang="0">
                    <a:pos x="928" y="786"/>
                  </a:cxn>
                  <a:cxn ang="0">
                    <a:pos x="798" y="771"/>
                  </a:cxn>
                  <a:cxn ang="0">
                    <a:pos x="940" y="601"/>
                  </a:cxn>
                  <a:cxn ang="0">
                    <a:pos x="1074" y="513"/>
                  </a:cxn>
                  <a:cxn ang="0">
                    <a:pos x="1252" y="492"/>
                  </a:cxn>
                  <a:cxn ang="0">
                    <a:pos x="1436" y="489"/>
                  </a:cxn>
                  <a:cxn ang="0">
                    <a:pos x="1497" y="430"/>
                  </a:cxn>
                  <a:cxn ang="0">
                    <a:pos x="1352" y="459"/>
                  </a:cxn>
                  <a:cxn ang="0">
                    <a:pos x="1165" y="434"/>
                  </a:cxn>
                  <a:cxn ang="0">
                    <a:pos x="1088" y="461"/>
                  </a:cxn>
                  <a:cxn ang="0">
                    <a:pos x="1156" y="275"/>
                  </a:cxn>
                  <a:cxn ang="0">
                    <a:pos x="1298" y="121"/>
                  </a:cxn>
                  <a:cxn ang="0">
                    <a:pos x="1343" y="0"/>
                  </a:cxn>
                  <a:cxn ang="0">
                    <a:pos x="1273" y="46"/>
                  </a:cxn>
                  <a:cxn ang="0">
                    <a:pos x="1193" y="180"/>
                  </a:cxn>
                  <a:cxn ang="0">
                    <a:pos x="1127" y="288"/>
                  </a:cxn>
                  <a:cxn ang="0">
                    <a:pos x="1011" y="417"/>
                  </a:cxn>
                  <a:cxn ang="0">
                    <a:pos x="957" y="471"/>
                  </a:cxn>
                  <a:cxn ang="0">
                    <a:pos x="849" y="371"/>
                  </a:cxn>
                  <a:cxn ang="0">
                    <a:pos x="878" y="547"/>
                  </a:cxn>
                  <a:cxn ang="0">
                    <a:pos x="840" y="631"/>
                  </a:cxn>
                  <a:cxn ang="0">
                    <a:pos x="728" y="717"/>
                  </a:cxn>
                  <a:cxn ang="0">
                    <a:pos x="678" y="638"/>
                  </a:cxn>
                  <a:cxn ang="0">
                    <a:pos x="542" y="598"/>
                  </a:cxn>
                  <a:cxn ang="0">
                    <a:pos x="637" y="752"/>
                  </a:cxn>
                  <a:cxn ang="0">
                    <a:pos x="562" y="864"/>
                  </a:cxn>
                  <a:cxn ang="0">
                    <a:pos x="503" y="934"/>
                  </a:cxn>
                  <a:cxn ang="0">
                    <a:pos x="383" y="1006"/>
                  </a:cxn>
                  <a:cxn ang="0">
                    <a:pos x="267" y="906"/>
                  </a:cxn>
                  <a:cxn ang="0">
                    <a:pos x="162" y="809"/>
                  </a:cxn>
                  <a:cxn ang="0">
                    <a:pos x="162" y="809"/>
                  </a:cxn>
                </a:cxnLst>
                <a:rect l="0" t="0" r="r" b="b"/>
                <a:pathLst>
                  <a:path w="1497" h="1298">
                    <a:moveTo>
                      <a:pt x="162" y="809"/>
                    </a:moveTo>
                    <a:lnTo>
                      <a:pt x="220" y="967"/>
                    </a:lnTo>
                    <a:lnTo>
                      <a:pt x="316" y="1080"/>
                    </a:lnTo>
                    <a:lnTo>
                      <a:pt x="101" y="901"/>
                    </a:lnTo>
                    <a:lnTo>
                      <a:pt x="0" y="830"/>
                    </a:lnTo>
                    <a:lnTo>
                      <a:pt x="62" y="973"/>
                    </a:lnTo>
                    <a:lnTo>
                      <a:pt x="249" y="1111"/>
                    </a:lnTo>
                    <a:lnTo>
                      <a:pt x="279" y="1285"/>
                    </a:lnTo>
                    <a:lnTo>
                      <a:pt x="416" y="1185"/>
                    </a:lnTo>
                    <a:lnTo>
                      <a:pt x="587" y="1176"/>
                    </a:lnTo>
                    <a:lnTo>
                      <a:pt x="865" y="1281"/>
                    </a:lnTo>
                    <a:lnTo>
                      <a:pt x="1011" y="1298"/>
                    </a:lnTo>
                    <a:lnTo>
                      <a:pt x="1111" y="1222"/>
                    </a:lnTo>
                    <a:lnTo>
                      <a:pt x="1094" y="1176"/>
                    </a:lnTo>
                    <a:lnTo>
                      <a:pt x="990" y="1197"/>
                    </a:lnTo>
                    <a:lnTo>
                      <a:pt x="870" y="1201"/>
                    </a:lnTo>
                    <a:lnTo>
                      <a:pt x="753" y="1113"/>
                    </a:lnTo>
                    <a:lnTo>
                      <a:pt x="686" y="1043"/>
                    </a:lnTo>
                    <a:lnTo>
                      <a:pt x="550" y="1018"/>
                    </a:lnTo>
                    <a:lnTo>
                      <a:pt x="699" y="851"/>
                    </a:lnTo>
                    <a:lnTo>
                      <a:pt x="878" y="822"/>
                    </a:lnTo>
                    <a:lnTo>
                      <a:pt x="1036" y="834"/>
                    </a:lnTo>
                    <a:lnTo>
                      <a:pt x="1190" y="880"/>
                    </a:lnTo>
                    <a:lnTo>
                      <a:pt x="1302" y="838"/>
                    </a:lnTo>
                    <a:lnTo>
                      <a:pt x="1132" y="847"/>
                    </a:lnTo>
                    <a:lnTo>
                      <a:pt x="928" y="786"/>
                    </a:lnTo>
                    <a:lnTo>
                      <a:pt x="798" y="771"/>
                    </a:lnTo>
                    <a:lnTo>
                      <a:pt x="940" y="601"/>
                    </a:lnTo>
                    <a:lnTo>
                      <a:pt x="1074" y="513"/>
                    </a:lnTo>
                    <a:lnTo>
                      <a:pt x="1252" y="492"/>
                    </a:lnTo>
                    <a:lnTo>
                      <a:pt x="1436" y="489"/>
                    </a:lnTo>
                    <a:lnTo>
                      <a:pt x="1497" y="430"/>
                    </a:lnTo>
                    <a:lnTo>
                      <a:pt x="1352" y="459"/>
                    </a:lnTo>
                    <a:lnTo>
                      <a:pt x="1165" y="434"/>
                    </a:lnTo>
                    <a:lnTo>
                      <a:pt x="1088" y="461"/>
                    </a:lnTo>
                    <a:lnTo>
                      <a:pt x="1156" y="275"/>
                    </a:lnTo>
                    <a:lnTo>
                      <a:pt x="1298" y="121"/>
                    </a:lnTo>
                    <a:lnTo>
                      <a:pt x="1343" y="0"/>
                    </a:lnTo>
                    <a:lnTo>
                      <a:pt x="1273" y="46"/>
                    </a:lnTo>
                    <a:lnTo>
                      <a:pt x="1193" y="180"/>
                    </a:lnTo>
                    <a:lnTo>
                      <a:pt x="1127" y="288"/>
                    </a:lnTo>
                    <a:lnTo>
                      <a:pt x="1011" y="417"/>
                    </a:lnTo>
                    <a:lnTo>
                      <a:pt x="957" y="471"/>
                    </a:lnTo>
                    <a:lnTo>
                      <a:pt x="849" y="371"/>
                    </a:lnTo>
                    <a:lnTo>
                      <a:pt x="878" y="547"/>
                    </a:lnTo>
                    <a:lnTo>
                      <a:pt x="840" y="631"/>
                    </a:lnTo>
                    <a:lnTo>
                      <a:pt x="728" y="717"/>
                    </a:lnTo>
                    <a:lnTo>
                      <a:pt x="678" y="638"/>
                    </a:lnTo>
                    <a:lnTo>
                      <a:pt x="542" y="598"/>
                    </a:lnTo>
                    <a:lnTo>
                      <a:pt x="637" y="752"/>
                    </a:lnTo>
                    <a:lnTo>
                      <a:pt x="562" y="864"/>
                    </a:lnTo>
                    <a:lnTo>
                      <a:pt x="503" y="934"/>
                    </a:lnTo>
                    <a:lnTo>
                      <a:pt x="383" y="1006"/>
                    </a:lnTo>
                    <a:lnTo>
                      <a:pt x="267" y="906"/>
                    </a:lnTo>
                    <a:lnTo>
                      <a:pt x="162" y="809"/>
                    </a:lnTo>
                    <a:lnTo>
                      <a:pt x="162" y="809"/>
                    </a:lnTo>
                    <a:close/>
                  </a:path>
                </a:pathLst>
              </a:custGeom>
              <a:solidFill>
                <a:srgbClr val="D170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09" name="Freeform 53"/>
              <p:cNvSpPr>
                <a:spLocks/>
              </p:cNvSpPr>
              <p:nvPr/>
            </p:nvSpPr>
            <p:spPr bwMode="auto">
              <a:xfrm>
                <a:off x="4609" y="2105"/>
                <a:ext cx="137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159" y="88"/>
                  </a:cxn>
                  <a:cxn ang="0">
                    <a:pos x="296" y="63"/>
                  </a:cxn>
                  <a:cxn ang="0">
                    <a:pos x="388" y="0"/>
                  </a:cxn>
                  <a:cxn ang="0">
                    <a:pos x="412" y="51"/>
                  </a:cxn>
                  <a:cxn ang="0">
                    <a:pos x="362" y="130"/>
                  </a:cxn>
                  <a:cxn ang="0">
                    <a:pos x="201" y="154"/>
                  </a:cxn>
                  <a:cxn ang="0">
                    <a:pos x="92" y="109"/>
                  </a:cxn>
                  <a:cxn ang="0">
                    <a:pos x="0" y="51"/>
                  </a:cxn>
                  <a:cxn ang="0">
                    <a:pos x="0" y="51"/>
                  </a:cxn>
                </a:cxnLst>
                <a:rect l="0" t="0" r="r" b="b"/>
                <a:pathLst>
                  <a:path w="412" h="154">
                    <a:moveTo>
                      <a:pt x="0" y="51"/>
                    </a:moveTo>
                    <a:lnTo>
                      <a:pt x="159" y="88"/>
                    </a:lnTo>
                    <a:lnTo>
                      <a:pt x="296" y="63"/>
                    </a:lnTo>
                    <a:lnTo>
                      <a:pt x="388" y="0"/>
                    </a:lnTo>
                    <a:lnTo>
                      <a:pt x="412" y="51"/>
                    </a:lnTo>
                    <a:lnTo>
                      <a:pt x="362" y="130"/>
                    </a:lnTo>
                    <a:lnTo>
                      <a:pt x="201" y="154"/>
                    </a:lnTo>
                    <a:lnTo>
                      <a:pt x="92" y="109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D170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10" name="Freeform 54"/>
              <p:cNvSpPr>
                <a:spLocks/>
              </p:cNvSpPr>
              <p:nvPr/>
            </p:nvSpPr>
            <p:spPr bwMode="auto">
              <a:xfrm>
                <a:off x="4684" y="1820"/>
                <a:ext cx="90" cy="90"/>
              </a:xfrm>
              <a:custGeom>
                <a:avLst/>
                <a:gdLst/>
                <a:ahLst/>
                <a:cxnLst>
                  <a:cxn ang="0">
                    <a:pos x="0" y="271"/>
                  </a:cxn>
                  <a:cxn ang="0">
                    <a:pos x="75" y="184"/>
                  </a:cxn>
                  <a:cxn ang="0">
                    <a:pos x="154" y="96"/>
                  </a:cxn>
                  <a:cxn ang="0">
                    <a:pos x="200" y="0"/>
                  </a:cxn>
                  <a:cxn ang="0">
                    <a:pos x="271" y="5"/>
                  </a:cxn>
                  <a:cxn ang="0">
                    <a:pos x="225" y="126"/>
                  </a:cxn>
                  <a:cxn ang="0">
                    <a:pos x="104" y="238"/>
                  </a:cxn>
                  <a:cxn ang="0">
                    <a:pos x="0" y="271"/>
                  </a:cxn>
                  <a:cxn ang="0">
                    <a:pos x="0" y="271"/>
                  </a:cxn>
                </a:cxnLst>
                <a:rect l="0" t="0" r="r" b="b"/>
                <a:pathLst>
                  <a:path w="271" h="271">
                    <a:moveTo>
                      <a:pt x="0" y="271"/>
                    </a:moveTo>
                    <a:lnTo>
                      <a:pt x="75" y="184"/>
                    </a:lnTo>
                    <a:lnTo>
                      <a:pt x="154" y="96"/>
                    </a:lnTo>
                    <a:lnTo>
                      <a:pt x="200" y="0"/>
                    </a:lnTo>
                    <a:lnTo>
                      <a:pt x="271" y="5"/>
                    </a:lnTo>
                    <a:lnTo>
                      <a:pt x="225" y="126"/>
                    </a:lnTo>
                    <a:lnTo>
                      <a:pt x="104" y="238"/>
                    </a:lnTo>
                    <a:lnTo>
                      <a:pt x="0" y="271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rgbClr val="D170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11" name="Freeform 55"/>
              <p:cNvSpPr>
                <a:spLocks/>
              </p:cNvSpPr>
              <p:nvPr/>
            </p:nvSpPr>
            <p:spPr bwMode="auto">
              <a:xfrm>
                <a:off x="4547" y="1840"/>
                <a:ext cx="29" cy="76"/>
              </a:xfrm>
              <a:custGeom>
                <a:avLst/>
                <a:gdLst/>
                <a:ahLst/>
                <a:cxnLst>
                  <a:cxn ang="0">
                    <a:pos x="71" y="228"/>
                  </a:cxn>
                  <a:cxn ang="0">
                    <a:pos x="88" y="0"/>
                  </a:cxn>
                  <a:cxn ang="0">
                    <a:pos x="38" y="6"/>
                  </a:cxn>
                  <a:cxn ang="0">
                    <a:pos x="0" y="93"/>
                  </a:cxn>
                  <a:cxn ang="0">
                    <a:pos x="9" y="181"/>
                  </a:cxn>
                  <a:cxn ang="0">
                    <a:pos x="71" y="228"/>
                  </a:cxn>
                  <a:cxn ang="0">
                    <a:pos x="71" y="228"/>
                  </a:cxn>
                </a:cxnLst>
                <a:rect l="0" t="0" r="r" b="b"/>
                <a:pathLst>
                  <a:path w="88" h="228">
                    <a:moveTo>
                      <a:pt x="71" y="228"/>
                    </a:moveTo>
                    <a:lnTo>
                      <a:pt x="88" y="0"/>
                    </a:lnTo>
                    <a:lnTo>
                      <a:pt x="38" y="6"/>
                    </a:lnTo>
                    <a:lnTo>
                      <a:pt x="0" y="93"/>
                    </a:lnTo>
                    <a:lnTo>
                      <a:pt x="9" y="181"/>
                    </a:lnTo>
                    <a:lnTo>
                      <a:pt x="71" y="228"/>
                    </a:lnTo>
                    <a:lnTo>
                      <a:pt x="71" y="228"/>
                    </a:lnTo>
                    <a:close/>
                  </a:path>
                </a:pathLst>
              </a:custGeom>
              <a:solidFill>
                <a:srgbClr val="D170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12" name="Freeform 56"/>
              <p:cNvSpPr>
                <a:spLocks/>
              </p:cNvSpPr>
              <p:nvPr/>
            </p:nvSpPr>
            <p:spPr bwMode="auto">
              <a:xfrm>
                <a:off x="4421" y="1893"/>
                <a:ext cx="36" cy="95"/>
              </a:xfrm>
              <a:custGeom>
                <a:avLst/>
                <a:gdLst/>
                <a:ahLst/>
                <a:cxnLst>
                  <a:cxn ang="0">
                    <a:pos x="78" y="285"/>
                  </a:cxn>
                  <a:cxn ang="0">
                    <a:pos x="107" y="64"/>
                  </a:cxn>
                  <a:cxn ang="0">
                    <a:pos x="73" y="0"/>
                  </a:cxn>
                  <a:cxn ang="0">
                    <a:pos x="19" y="114"/>
                  </a:cxn>
                  <a:cxn ang="0">
                    <a:pos x="0" y="218"/>
                  </a:cxn>
                  <a:cxn ang="0">
                    <a:pos x="78" y="285"/>
                  </a:cxn>
                  <a:cxn ang="0">
                    <a:pos x="78" y="285"/>
                  </a:cxn>
                </a:cxnLst>
                <a:rect l="0" t="0" r="r" b="b"/>
                <a:pathLst>
                  <a:path w="107" h="285">
                    <a:moveTo>
                      <a:pt x="78" y="285"/>
                    </a:moveTo>
                    <a:lnTo>
                      <a:pt x="107" y="64"/>
                    </a:lnTo>
                    <a:lnTo>
                      <a:pt x="73" y="0"/>
                    </a:lnTo>
                    <a:lnTo>
                      <a:pt x="19" y="114"/>
                    </a:lnTo>
                    <a:lnTo>
                      <a:pt x="0" y="218"/>
                    </a:lnTo>
                    <a:lnTo>
                      <a:pt x="78" y="285"/>
                    </a:lnTo>
                    <a:lnTo>
                      <a:pt x="78" y="285"/>
                    </a:lnTo>
                    <a:close/>
                  </a:path>
                </a:pathLst>
              </a:custGeom>
              <a:solidFill>
                <a:srgbClr val="D170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13" name="Freeform 57"/>
              <p:cNvSpPr>
                <a:spLocks/>
              </p:cNvSpPr>
              <p:nvPr/>
            </p:nvSpPr>
            <p:spPr bwMode="auto">
              <a:xfrm>
                <a:off x="4066" y="1827"/>
                <a:ext cx="254" cy="286"/>
              </a:xfrm>
              <a:custGeom>
                <a:avLst/>
                <a:gdLst/>
                <a:ahLst/>
                <a:cxnLst>
                  <a:cxn ang="0">
                    <a:pos x="0" y="463"/>
                  </a:cxn>
                  <a:cxn ang="0">
                    <a:pos x="192" y="484"/>
                  </a:cxn>
                  <a:cxn ang="0">
                    <a:pos x="334" y="701"/>
                  </a:cxn>
                  <a:cxn ang="0">
                    <a:pos x="404" y="713"/>
                  </a:cxn>
                  <a:cxn ang="0">
                    <a:pos x="412" y="576"/>
                  </a:cxn>
                  <a:cxn ang="0">
                    <a:pos x="388" y="438"/>
                  </a:cxn>
                  <a:cxn ang="0">
                    <a:pos x="208" y="339"/>
                  </a:cxn>
                  <a:cxn ang="0">
                    <a:pos x="353" y="321"/>
                  </a:cxn>
                  <a:cxn ang="0">
                    <a:pos x="454" y="409"/>
                  </a:cxn>
                  <a:cxn ang="0">
                    <a:pos x="482" y="251"/>
                  </a:cxn>
                  <a:cxn ang="0">
                    <a:pos x="466" y="0"/>
                  </a:cxn>
                  <a:cxn ang="0">
                    <a:pos x="578" y="117"/>
                  </a:cxn>
                  <a:cxn ang="0">
                    <a:pos x="591" y="196"/>
                  </a:cxn>
                  <a:cxn ang="0">
                    <a:pos x="566" y="334"/>
                  </a:cxn>
                  <a:cxn ang="0">
                    <a:pos x="762" y="317"/>
                  </a:cxn>
                  <a:cxn ang="0">
                    <a:pos x="541" y="393"/>
                  </a:cxn>
                  <a:cxn ang="0">
                    <a:pos x="508" y="551"/>
                  </a:cxn>
                  <a:cxn ang="0">
                    <a:pos x="470" y="859"/>
                  </a:cxn>
                  <a:cxn ang="0">
                    <a:pos x="279" y="747"/>
                  </a:cxn>
                  <a:cxn ang="0">
                    <a:pos x="153" y="514"/>
                  </a:cxn>
                  <a:cxn ang="0">
                    <a:pos x="0" y="463"/>
                  </a:cxn>
                  <a:cxn ang="0">
                    <a:pos x="0" y="463"/>
                  </a:cxn>
                </a:cxnLst>
                <a:rect l="0" t="0" r="r" b="b"/>
                <a:pathLst>
                  <a:path w="762" h="859">
                    <a:moveTo>
                      <a:pt x="0" y="463"/>
                    </a:moveTo>
                    <a:lnTo>
                      <a:pt x="192" y="484"/>
                    </a:lnTo>
                    <a:lnTo>
                      <a:pt x="334" y="701"/>
                    </a:lnTo>
                    <a:lnTo>
                      <a:pt x="404" y="713"/>
                    </a:lnTo>
                    <a:lnTo>
                      <a:pt x="412" y="576"/>
                    </a:lnTo>
                    <a:lnTo>
                      <a:pt x="388" y="438"/>
                    </a:lnTo>
                    <a:lnTo>
                      <a:pt x="208" y="339"/>
                    </a:lnTo>
                    <a:lnTo>
                      <a:pt x="353" y="321"/>
                    </a:lnTo>
                    <a:lnTo>
                      <a:pt x="454" y="409"/>
                    </a:lnTo>
                    <a:lnTo>
                      <a:pt x="482" y="251"/>
                    </a:lnTo>
                    <a:lnTo>
                      <a:pt x="466" y="0"/>
                    </a:lnTo>
                    <a:lnTo>
                      <a:pt x="578" y="117"/>
                    </a:lnTo>
                    <a:lnTo>
                      <a:pt x="591" y="196"/>
                    </a:lnTo>
                    <a:lnTo>
                      <a:pt x="566" y="334"/>
                    </a:lnTo>
                    <a:lnTo>
                      <a:pt x="762" y="317"/>
                    </a:lnTo>
                    <a:lnTo>
                      <a:pt x="541" y="393"/>
                    </a:lnTo>
                    <a:lnTo>
                      <a:pt x="508" y="551"/>
                    </a:lnTo>
                    <a:lnTo>
                      <a:pt x="470" y="859"/>
                    </a:lnTo>
                    <a:lnTo>
                      <a:pt x="279" y="747"/>
                    </a:lnTo>
                    <a:lnTo>
                      <a:pt x="153" y="514"/>
                    </a:lnTo>
                    <a:lnTo>
                      <a:pt x="0" y="463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rgbClr val="998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14" name="Freeform 58"/>
              <p:cNvSpPr>
                <a:spLocks/>
              </p:cNvSpPr>
              <p:nvPr/>
            </p:nvSpPr>
            <p:spPr bwMode="auto">
              <a:xfrm>
                <a:off x="4204" y="2127"/>
                <a:ext cx="149" cy="144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198" y="145"/>
                  </a:cxn>
                  <a:cxn ang="0">
                    <a:pos x="343" y="285"/>
                  </a:cxn>
                  <a:cxn ang="0">
                    <a:pos x="273" y="371"/>
                  </a:cxn>
                  <a:cxn ang="0">
                    <a:pos x="198" y="300"/>
                  </a:cxn>
                  <a:cxn ang="0">
                    <a:pos x="94" y="145"/>
                  </a:cxn>
                  <a:cxn ang="0">
                    <a:pos x="0" y="116"/>
                  </a:cxn>
                  <a:cxn ang="0">
                    <a:pos x="86" y="338"/>
                  </a:cxn>
                  <a:cxn ang="0">
                    <a:pos x="200" y="431"/>
                  </a:cxn>
                  <a:cxn ang="0">
                    <a:pos x="368" y="425"/>
                  </a:cxn>
                  <a:cxn ang="0">
                    <a:pos x="447" y="242"/>
                  </a:cxn>
                  <a:cxn ang="0">
                    <a:pos x="360" y="145"/>
                  </a:cxn>
                  <a:cxn ang="0">
                    <a:pos x="251" y="72"/>
                  </a:cxn>
                  <a:cxn ang="0">
                    <a:pos x="198" y="0"/>
                  </a:cxn>
                  <a:cxn ang="0">
                    <a:pos x="198" y="0"/>
                  </a:cxn>
                </a:cxnLst>
                <a:rect l="0" t="0" r="r" b="b"/>
                <a:pathLst>
                  <a:path w="447" h="431">
                    <a:moveTo>
                      <a:pt x="198" y="0"/>
                    </a:moveTo>
                    <a:lnTo>
                      <a:pt x="198" y="145"/>
                    </a:lnTo>
                    <a:lnTo>
                      <a:pt x="343" y="285"/>
                    </a:lnTo>
                    <a:lnTo>
                      <a:pt x="273" y="371"/>
                    </a:lnTo>
                    <a:lnTo>
                      <a:pt x="198" y="300"/>
                    </a:lnTo>
                    <a:lnTo>
                      <a:pt x="94" y="145"/>
                    </a:lnTo>
                    <a:lnTo>
                      <a:pt x="0" y="116"/>
                    </a:lnTo>
                    <a:lnTo>
                      <a:pt x="86" y="338"/>
                    </a:lnTo>
                    <a:lnTo>
                      <a:pt x="200" y="431"/>
                    </a:lnTo>
                    <a:lnTo>
                      <a:pt x="368" y="425"/>
                    </a:lnTo>
                    <a:lnTo>
                      <a:pt x="447" y="242"/>
                    </a:lnTo>
                    <a:lnTo>
                      <a:pt x="360" y="145"/>
                    </a:lnTo>
                    <a:lnTo>
                      <a:pt x="251" y="72"/>
                    </a:lnTo>
                    <a:lnTo>
                      <a:pt x="198" y="0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998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15" name="Freeform 59"/>
              <p:cNvSpPr>
                <a:spLocks/>
              </p:cNvSpPr>
              <p:nvPr/>
            </p:nvSpPr>
            <p:spPr bwMode="auto">
              <a:xfrm>
                <a:off x="3983" y="2072"/>
                <a:ext cx="68" cy="36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204" y="54"/>
                  </a:cxn>
                  <a:cxn ang="0">
                    <a:pos x="191" y="96"/>
                  </a:cxn>
                  <a:cxn ang="0">
                    <a:pos x="0" y="108"/>
                  </a:cxn>
                  <a:cxn ang="0">
                    <a:pos x="53" y="0"/>
                  </a:cxn>
                  <a:cxn ang="0">
                    <a:pos x="53" y="0"/>
                  </a:cxn>
                </a:cxnLst>
                <a:rect l="0" t="0" r="r" b="b"/>
                <a:pathLst>
                  <a:path w="204" h="108">
                    <a:moveTo>
                      <a:pt x="53" y="0"/>
                    </a:moveTo>
                    <a:lnTo>
                      <a:pt x="204" y="54"/>
                    </a:lnTo>
                    <a:lnTo>
                      <a:pt x="191" y="96"/>
                    </a:lnTo>
                    <a:lnTo>
                      <a:pt x="0" y="108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998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16" name="Freeform 60"/>
              <p:cNvSpPr>
                <a:spLocks/>
              </p:cNvSpPr>
              <p:nvPr/>
            </p:nvSpPr>
            <p:spPr bwMode="auto">
              <a:xfrm>
                <a:off x="3971" y="1992"/>
                <a:ext cx="53" cy="60"/>
              </a:xfrm>
              <a:custGeom>
                <a:avLst/>
                <a:gdLst/>
                <a:ahLst/>
                <a:cxnLst>
                  <a:cxn ang="0">
                    <a:pos x="117" y="180"/>
                  </a:cxn>
                  <a:cxn ang="0">
                    <a:pos x="159" y="105"/>
                  </a:cxn>
                  <a:cxn ang="0">
                    <a:pos x="0" y="0"/>
                  </a:cxn>
                  <a:cxn ang="0">
                    <a:pos x="6" y="60"/>
                  </a:cxn>
                  <a:cxn ang="0">
                    <a:pos x="117" y="180"/>
                  </a:cxn>
                  <a:cxn ang="0">
                    <a:pos x="117" y="180"/>
                  </a:cxn>
                </a:cxnLst>
                <a:rect l="0" t="0" r="r" b="b"/>
                <a:pathLst>
                  <a:path w="159" h="180">
                    <a:moveTo>
                      <a:pt x="117" y="180"/>
                    </a:moveTo>
                    <a:lnTo>
                      <a:pt x="159" y="105"/>
                    </a:lnTo>
                    <a:lnTo>
                      <a:pt x="0" y="0"/>
                    </a:lnTo>
                    <a:lnTo>
                      <a:pt x="6" y="60"/>
                    </a:lnTo>
                    <a:lnTo>
                      <a:pt x="117" y="180"/>
                    </a:lnTo>
                    <a:lnTo>
                      <a:pt x="117" y="180"/>
                    </a:lnTo>
                    <a:close/>
                  </a:path>
                </a:pathLst>
              </a:custGeom>
              <a:solidFill>
                <a:srgbClr val="998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17" name="Freeform 61"/>
              <p:cNvSpPr>
                <a:spLocks/>
              </p:cNvSpPr>
              <p:nvPr/>
            </p:nvSpPr>
            <p:spPr bwMode="auto">
              <a:xfrm>
                <a:off x="4333" y="1876"/>
                <a:ext cx="43" cy="78"/>
              </a:xfrm>
              <a:custGeom>
                <a:avLst/>
                <a:gdLst/>
                <a:ahLst/>
                <a:cxnLst>
                  <a:cxn ang="0">
                    <a:pos x="6" y="236"/>
                  </a:cxn>
                  <a:cxn ang="0">
                    <a:pos x="0" y="91"/>
                  </a:cxn>
                  <a:cxn ang="0">
                    <a:pos x="129" y="0"/>
                  </a:cxn>
                  <a:cxn ang="0">
                    <a:pos x="79" y="195"/>
                  </a:cxn>
                  <a:cxn ang="0">
                    <a:pos x="6" y="236"/>
                  </a:cxn>
                  <a:cxn ang="0">
                    <a:pos x="6" y="236"/>
                  </a:cxn>
                </a:cxnLst>
                <a:rect l="0" t="0" r="r" b="b"/>
                <a:pathLst>
                  <a:path w="129" h="236">
                    <a:moveTo>
                      <a:pt x="6" y="236"/>
                    </a:moveTo>
                    <a:lnTo>
                      <a:pt x="0" y="91"/>
                    </a:lnTo>
                    <a:lnTo>
                      <a:pt x="129" y="0"/>
                    </a:lnTo>
                    <a:lnTo>
                      <a:pt x="79" y="195"/>
                    </a:lnTo>
                    <a:lnTo>
                      <a:pt x="6" y="236"/>
                    </a:lnTo>
                    <a:lnTo>
                      <a:pt x="6" y="236"/>
                    </a:lnTo>
                    <a:close/>
                  </a:path>
                </a:pathLst>
              </a:custGeom>
              <a:solidFill>
                <a:srgbClr val="998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18" name="Freeform 62"/>
              <p:cNvSpPr>
                <a:spLocks/>
              </p:cNvSpPr>
              <p:nvPr/>
            </p:nvSpPr>
            <p:spPr bwMode="auto">
              <a:xfrm>
                <a:off x="4330" y="2034"/>
                <a:ext cx="95" cy="85"/>
              </a:xfrm>
              <a:custGeom>
                <a:avLst/>
                <a:gdLst/>
                <a:ahLst/>
                <a:cxnLst>
                  <a:cxn ang="0">
                    <a:pos x="82" y="43"/>
                  </a:cxn>
                  <a:cxn ang="0">
                    <a:pos x="158" y="122"/>
                  </a:cxn>
                  <a:cxn ang="0">
                    <a:pos x="286" y="72"/>
                  </a:cxn>
                  <a:cxn ang="0">
                    <a:pos x="276" y="254"/>
                  </a:cxn>
                  <a:cxn ang="0">
                    <a:pos x="143" y="254"/>
                  </a:cxn>
                  <a:cxn ang="0">
                    <a:pos x="0" y="0"/>
                  </a:cxn>
                  <a:cxn ang="0">
                    <a:pos x="82" y="43"/>
                  </a:cxn>
                  <a:cxn ang="0">
                    <a:pos x="82" y="43"/>
                  </a:cxn>
                </a:cxnLst>
                <a:rect l="0" t="0" r="r" b="b"/>
                <a:pathLst>
                  <a:path w="286" h="254">
                    <a:moveTo>
                      <a:pt x="82" y="43"/>
                    </a:moveTo>
                    <a:lnTo>
                      <a:pt x="158" y="122"/>
                    </a:lnTo>
                    <a:lnTo>
                      <a:pt x="286" y="72"/>
                    </a:lnTo>
                    <a:lnTo>
                      <a:pt x="276" y="254"/>
                    </a:lnTo>
                    <a:lnTo>
                      <a:pt x="143" y="254"/>
                    </a:lnTo>
                    <a:lnTo>
                      <a:pt x="0" y="0"/>
                    </a:lnTo>
                    <a:lnTo>
                      <a:pt x="82" y="43"/>
                    </a:lnTo>
                    <a:lnTo>
                      <a:pt x="82" y="43"/>
                    </a:lnTo>
                    <a:close/>
                  </a:path>
                </a:pathLst>
              </a:custGeom>
              <a:solidFill>
                <a:srgbClr val="998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19" name="Freeform 63"/>
              <p:cNvSpPr>
                <a:spLocks/>
              </p:cNvSpPr>
              <p:nvPr/>
            </p:nvSpPr>
            <p:spPr bwMode="auto">
              <a:xfrm>
                <a:off x="4022" y="2031"/>
                <a:ext cx="225" cy="303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186" y="130"/>
                  </a:cxn>
                  <a:cxn ang="0">
                    <a:pos x="391" y="223"/>
                  </a:cxn>
                  <a:cxn ang="0">
                    <a:pos x="553" y="341"/>
                  </a:cxn>
                  <a:cxn ang="0">
                    <a:pos x="674" y="553"/>
                  </a:cxn>
                  <a:cxn ang="0">
                    <a:pos x="645" y="707"/>
                  </a:cxn>
                  <a:cxn ang="0">
                    <a:pos x="563" y="869"/>
                  </a:cxn>
                  <a:cxn ang="0">
                    <a:pos x="596" y="641"/>
                  </a:cxn>
                  <a:cxn ang="0">
                    <a:pos x="552" y="474"/>
                  </a:cxn>
                  <a:cxn ang="0">
                    <a:pos x="398" y="293"/>
                  </a:cxn>
                  <a:cxn ang="0">
                    <a:pos x="131" y="182"/>
                  </a:cxn>
                  <a:cxn ang="0">
                    <a:pos x="100" y="384"/>
                  </a:cxn>
                  <a:cxn ang="0">
                    <a:pos x="110" y="573"/>
                  </a:cxn>
                  <a:cxn ang="0">
                    <a:pos x="196" y="738"/>
                  </a:cxn>
                  <a:cxn ang="0">
                    <a:pos x="394" y="789"/>
                  </a:cxn>
                  <a:cxn ang="0">
                    <a:pos x="486" y="850"/>
                  </a:cxn>
                  <a:cxn ang="0">
                    <a:pos x="508" y="908"/>
                  </a:cxn>
                  <a:cxn ang="0">
                    <a:pos x="366" y="865"/>
                  </a:cxn>
                  <a:cxn ang="0">
                    <a:pos x="175" y="804"/>
                  </a:cxn>
                  <a:cxn ang="0">
                    <a:pos x="98" y="734"/>
                  </a:cxn>
                  <a:cxn ang="0">
                    <a:pos x="6" y="550"/>
                  </a:cxn>
                  <a:cxn ang="0">
                    <a:pos x="0" y="392"/>
                  </a:cxn>
                  <a:cxn ang="0">
                    <a:pos x="70" y="103"/>
                  </a:cxn>
                  <a:cxn ang="0">
                    <a:pos x="105" y="0"/>
                  </a:cxn>
                  <a:cxn ang="0">
                    <a:pos x="105" y="0"/>
                  </a:cxn>
                </a:cxnLst>
                <a:rect l="0" t="0" r="r" b="b"/>
                <a:pathLst>
                  <a:path w="674" h="908">
                    <a:moveTo>
                      <a:pt x="105" y="0"/>
                    </a:moveTo>
                    <a:lnTo>
                      <a:pt x="186" y="130"/>
                    </a:lnTo>
                    <a:lnTo>
                      <a:pt x="391" y="223"/>
                    </a:lnTo>
                    <a:lnTo>
                      <a:pt x="553" y="341"/>
                    </a:lnTo>
                    <a:lnTo>
                      <a:pt x="674" y="553"/>
                    </a:lnTo>
                    <a:lnTo>
                      <a:pt x="645" y="707"/>
                    </a:lnTo>
                    <a:lnTo>
                      <a:pt x="563" y="869"/>
                    </a:lnTo>
                    <a:lnTo>
                      <a:pt x="596" y="641"/>
                    </a:lnTo>
                    <a:lnTo>
                      <a:pt x="552" y="474"/>
                    </a:lnTo>
                    <a:lnTo>
                      <a:pt x="398" y="293"/>
                    </a:lnTo>
                    <a:lnTo>
                      <a:pt x="131" y="182"/>
                    </a:lnTo>
                    <a:lnTo>
                      <a:pt x="100" y="384"/>
                    </a:lnTo>
                    <a:lnTo>
                      <a:pt x="110" y="573"/>
                    </a:lnTo>
                    <a:lnTo>
                      <a:pt x="196" y="738"/>
                    </a:lnTo>
                    <a:lnTo>
                      <a:pt x="394" y="789"/>
                    </a:lnTo>
                    <a:lnTo>
                      <a:pt x="486" y="850"/>
                    </a:lnTo>
                    <a:lnTo>
                      <a:pt x="508" y="908"/>
                    </a:lnTo>
                    <a:lnTo>
                      <a:pt x="366" y="865"/>
                    </a:lnTo>
                    <a:lnTo>
                      <a:pt x="175" y="804"/>
                    </a:lnTo>
                    <a:lnTo>
                      <a:pt x="98" y="734"/>
                    </a:lnTo>
                    <a:lnTo>
                      <a:pt x="6" y="550"/>
                    </a:lnTo>
                    <a:lnTo>
                      <a:pt x="0" y="392"/>
                    </a:lnTo>
                    <a:lnTo>
                      <a:pt x="70" y="103"/>
                    </a:lnTo>
                    <a:lnTo>
                      <a:pt x="105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20" name="Freeform 64"/>
              <p:cNvSpPr>
                <a:spLocks/>
              </p:cNvSpPr>
              <p:nvPr/>
            </p:nvSpPr>
            <p:spPr bwMode="auto">
              <a:xfrm>
                <a:off x="4110" y="2145"/>
                <a:ext cx="130" cy="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3" y="162"/>
                  </a:cxn>
                  <a:cxn ang="0">
                    <a:pos x="273" y="342"/>
                  </a:cxn>
                  <a:cxn ang="0">
                    <a:pos x="328" y="512"/>
                  </a:cxn>
                  <a:cxn ang="0">
                    <a:pos x="357" y="699"/>
                  </a:cxn>
                  <a:cxn ang="0">
                    <a:pos x="390" y="729"/>
                  </a:cxn>
                  <a:cxn ang="0">
                    <a:pos x="360" y="758"/>
                  </a:cxn>
                  <a:cxn ang="0">
                    <a:pos x="272" y="762"/>
                  </a:cxn>
                  <a:cxn ang="0">
                    <a:pos x="277" y="559"/>
                  </a:cxn>
                  <a:cxn ang="0">
                    <a:pos x="195" y="325"/>
                  </a:cxn>
                  <a:cxn ang="0">
                    <a:pos x="74" y="14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762">
                    <a:moveTo>
                      <a:pt x="0" y="0"/>
                    </a:moveTo>
                    <a:lnTo>
                      <a:pt x="173" y="162"/>
                    </a:lnTo>
                    <a:lnTo>
                      <a:pt x="273" y="342"/>
                    </a:lnTo>
                    <a:lnTo>
                      <a:pt x="328" y="512"/>
                    </a:lnTo>
                    <a:lnTo>
                      <a:pt x="357" y="699"/>
                    </a:lnTo>
                    <a:lnTo>
                      <a:pt x="390" y="729"/>
                    </a:lnTo>
                    <a:lnTo>
                      <a:pt x="360" y="758"/>
                    </a:lnTo>
                    <a:lnTo>
                      <a:pt x="272" y="762"/>
                    </a:lnTo>
                    <a:lnTo>
                      <a:pt x="277" y="559"/>
                    </a:lnTo>
                    <a:lnTo>
                      <a:pt x="195" y="325"/>
                    </a:lnTo>
                    <a:lnTo>
                      <a:pt x="74" y="14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21" name="Freeform 65"/>
              <p:cNvSpPr>
                <a:spLocks/>
              </p:cNvSpPr>
              <p:nvPr/>
            </p:nvSpPr>
            <p:spPr bwMode="auto">
              <a:xfrm>
                <a:off x="4298" y="1775"/>
                <a:ext cx="526" cy="576"/>
              </a:xfrm>
              <a:custGeom>
                <a:avLst/>
                <a:gdLst/>
                <a:ahLst/>
                <a:cxnLst>
                  <a:cxn ang="0">
                    <a:pos x="0" y="1663"/>
                  </a:cxn>
                  <a:cxn ang="0">
                    <a:pos x="147" y="1658"/>
                  </a:cxn>
                  <a:cxn ang="0">
                    <a:pos x="454" y="1368"/>
                  </a:cxn>
                  <a:cxn ang="0">
                    <a:pos x="812" y="1493"/>
                  </a:cxn>
                  <a:cxn ang="0">
                    <a:pos x="1091" y="1379"/>
                  </a:cxn>
                  <a:cxn ang="0">
                    <a:pos x="932" y="1219"/>
                  </a:cxn>
                  <a:cxn ang="0">
                    <a:pos x="772" y="1128"/>
                  </a:cxn>
                  <a:cxn ang="0">
                    <a:pos x="1171" y="1156"/>
                  </a:cxn>
                  <a:cxn ang="0">
                    <a:pos x="1443" y="968"/>
                  </a:cxn>
                  <a:cxn ang="0">
                    <a:pos x="1187" y="871"/>
                  </a:cxn>
                  <a:cxn ang="0">
                    <a:pos x="1091" y="798"/>
                  </a:cxn>
                  <a:cxn ang="0">
                    <a:pos x="1500" y="730"/>
                  </a:cxn>
                  <a:cxn ang="0">
                    <a:pos x="1551" y="467"/>
                  </a:cxn>
                  <a:cxn ang="0">
                    <a:pos x="1227" y="541"/>
                  </a:cxn>
                  <a:cxn ang="0">
                    <a:pos x="1318" y="370"/>
                  </a:cxn>
                  <a:cxn ang="0">
                    <a:pos x="1437" y="51"/>
                  </a:cxn>
                  <a:cxn ang="0">
                    <a:pos x="1125" y="45"/>
                  </a:cxn>
                  <a:cxn ang="0">
                    <a:pos x="983" y="364"/>
                  </a:cxn>
                  <a:cxn ang="0">
                    <a:pos x="858" y="336"/>
                  </a:cxn>
                  <a:cxn ang="0">
                    <a:pos x="807" y="92"/>
                  </a:cxn>
                  <a:cxn ang="0">
                    <a:pos x="619" y="239"/>
                  </a:cxn>
                  <a:cxn ang="0">
                    <a:pos x="614" y="558"/>
                  </a:cxn>
                  <a:cxn ang="0">
                    <a:pos x="501" y="513"/>
                  </a:cxn>
                  <a:cxn ang="0">
                    <a:pos x="420" y="291"/>
                  </a:cxn>
                  <a:cxn ang="0">
                    <a:pos x="239" y="513"/>
                  </a:cxn>
                  <a:cxn ang="0">
                    <a:pos x="352" y="877"/>
                  </a:cxn>
                  <a:cxn ang="0">
                    <a:pos x="278" y="1008"/>
                  </a:cxn>
                  <a:cxn ang="0">
                    <a:pos x="120" y="884"/>
                  </a:cxn>
                  <a:cxn ang="0">
                    <a:pos x="312" y="1083"/>
                  </a:cxn>
                  <a:cxn ang="0">
                    <a:pos x="352" y="764"/>
                  </a:cxn>
                  <a:cxn ang="0">
                    <a:pos x="358" y="348"/>
                  </a:cxn>
                  <a:cxn ang="0">
                    <a:pos x="420" y="541"/>
                  </a:cxn>
                  <a:cxn ang="0">
                    <a:pos x="636" y="661"/>
                  </a:cxn>
                  <a:cxn ang="0">
                    <a:pos x="682" y="239"/>
                  </a:cxn>
                  <a:cxn ang="0">
                    <a:pos x="835" y="194"/>
                  </a:cxn>
                  <a:cxn ang="0">
                    <a:pos x="830" y="484"/>
                  </a:cxn>
                  <a:cxn ang="0">
                    <a:pos x="1074" y="314"/>
                  </a:cxn>
                  <a:cxn ang="0">
                    <a:pos x="1318" y="45"/>
                  </a:cxn>
                  <a:cxn ang="0">
                    <a:pos x="1284" y="314"/>
                  </a:cxn>
                  <a:cxn ang="0">
                    <a:pos x="1137" y="541"/>
                  </a:cxn>
                  <a:cxn ang="0">
                    <a:pos x="1421" y="507"/>
                  </a:cxn>
                  <a:cxn ang="0">
                    <a:pos x="1443" y="672"/>
                  </a:cxn>
                  <a:cxn ang="0">
                    <a:pos x="1034" y="752"/>
                  </a:cxn>
                  <a:cxn ang="0">
                    <a:pos x="1006" y="934"/>
                  </a:cxn>
                  <a:cxn ang="0">
                    <a:pos x="1347" y="918"/>
                  </a:cxn>
                  <a:cxn ang="0">
                    <a:pos x="1187" y="1105"/>
                  </a:cxn>
                  <a:cxn ang="0">
                    <a:pos x="812" y="1036"/>
                  </a:cxn>
                  <a:cxn ang="0">
                    <a:pos x="682" y="1248"/>
                  </a:cxn>
                  <a:cxn ang="0">
                    <a:pos x="1017" y="1276"/>
                  </a:cxn>
                  <a:cxn ang="0">
                    <a:pos x="807" y="1436"/>
                  </a:cxn>
                  <a:cxn ang="0">
                    <a:pos x="323" y="1339"/>
                  </a:cxn>
                  <a:cxn ang="0">
                    <a:pos x="210" y="1362"/>
                  </a:cxn>
                </a:cxnLst>
                <a:rect l="0" t="0" r="r" b="b"/>
                <a:pathLst>
                  <a:path w="1579" h="1726">
                    <a:moveTo>
                      <a:pt x="210" y="1362"/>
                    </a:moveTo>
                    <a:lnTo>
                      <a:pt x="125" y="1544"/>
                    </a:lnTo>
                    <a:lnTo>
                      <a:pt x="0" y="1663"/>
                    </a:lnTo>
                    <a:lnTo>
                      <a:pt x="28" y="1726"/>
                    </a:lnTo>
                    <a:lnTo>
                      <a:pt x="131" y="1726"/>
                    </a:lnTo>
                    <a:lnTo>
                      <a:pt x="147" y="1658"/>
                    </a:lnTo>
                    <a:lnTo>
                      <a:pt x="244" y="1498"/>
                    </a:lnTo>
                    <a:lnTo>
                      <a:pt x="341" y="1396"/>
                    </a:lnTo>
                    <a:lnTo>
                      <a:pt x="454" y="1368"/>
                    </a:lnTo>
                    <a:lnTo>
                      <a:pt x="614" y="1384"/>
                    </a:lnTo>
                    <a:lnTo>
                      <a:pt x="722" y="1452"/>
                    </a:lnTo>
                    <a:lnTo>
                      <a:pt x="812" y="1493"/>
                    </a:lnTo>
                    <a:lnTo>
                      <a:pt x="914" y="1486"/>
                    </a:lnTo>
                    <a:lnTo>
                      <a:pt x="1022" y="1447"/>
                    </a:lnTo>
                    <a:lnTo>
                      <a:pt x="1091" y="1379"/>
                    </a:lnTo>
                    <a:lnTo>
                      <a:pt x="1103" y="1299"/>
                    </a:lnTo>
                    <a:lnTo>
                      <a:pt x="1056" y="1237"/>
                    </a:lnTo>
                    <a:lnTo>
                      <a:pt x="932" y="1219"/>
                    </a:lnTo>
                    <a:lnTo>
                      <a:pt x="785" y="1225"/>
                    </a:lnTo>
                    <a:lnTo>
                      <a:pt x="727" y="1203"/>
                    </a:lnTo>
                    <a:lnTo>
                      <a:pt x="772" y="1128"/>
                    </a:lnTo>
                    <a:lnTo>
                      <a:pt x="875" y="1077"/>
                    </a:lnTo>
                    <a:lnTo>
                      <a:pt x="1006" y="1111"/>
                    </a:lnTo>
                    <a:lnTo>
                      <a:pt x="1171" y="1156"/>
                    </a:lnTo>
                    <a:lnTo>
                      <a:pt x="1279" y="1134"/>
                    </a:lnTo>
                    <a:lnTo>
                      <a:pt x="1375" y="1088"/>
                    </a:lnTo>
                    <a:lnTo>
                      <a:pt x="1443" y="968"/>
                    </a:lnTo>
                    <a:lnTo>
                      <a:pt x="1415" y="918"/>
                    </a:lnTo>
                    <a:lnTo>
                      <a:pt x="1364" y="860"/>
                    </a:lnTo>
                    <a:lnTo>
                      <a:pt x="1187" y="871"/>
                    </a:lnTo>
                    <a:lnTo>
                      <a:pt x="1062" y="895"/>
                    </a:lnTo>
                    <a:lnTo>
                      <a:pt x="1000" y="866"/>
                    </a:lnTo>
                    <a:lnTo>
                      <a:pt x="1091" y="798"/>
                    </a:lnTo>
                    <a:lnTo>
                      <a:pt x="1193" y="769"/>
                    </a:lnTo>
                    <a:lnTo>
                      <a:pt x="1340" y="769"/>
                    </a:lnTo>
                    <a:lnTo>
                      <a:pt x="1500" y="730"/>
                    </a:lnTo>
                    <a:lnTo>
                      <a:pt x="1574" y="649"/>
                    </a:lnTo>
                    <a:lnTo>
                      <a:pt x="1579" y="552"/>
                    </a:lnTo>
                    <a:lnTo>
                      <a:pt x="1551" y="467"/>
                    </a:lnTo>
                    <a:lnTo>
                      <a:pt x="1443" y="450"/>
                    </a:lnTo>
                    <a:lnTo>
                      <a:pt x="1313" y="495"/>
                    </a:lnTo>
                    <a:lnTo>
                      <a:pt x="1227" y="541"/>
                    </a:lnTo>
                    <a:lnTo>
                      <a:pt x="1193" y="530"/>
                    </a:lnTo>
                    <a:lnTo>
                      <a:pt x="1193" y="456"/>
                    </a:lnTo>
                    <a:lnTo>
                      <a:pt x="1318" y="370"/>
                    </a:lnTo>
                    <a:lnTo>
                      <a:pt x="1421" y="280"/>
                    </a:lnTo>
                    <a:lnTo>
                      <a:pt x="1455" y="142"/>
                    </a:lnTo>
                    <a:lnTo>
                      <a:pt x="1437" y="51"/>
                    </a:lnTo>
                    <a:lnTo>
                      <a:pt x="1364" y="6"/>
                    </a:lnTo>
                    <a:lnTo>
                      <a:pt x="1216" y="0"/>
                    </a:lnTo>
                    <a:lnTo>
                      <a:pt x="1125" y="45"/>
                    </a:lnTo>
                    <a:lnTo>
                      <a:pt x="1062" y="108"/>
                    </a:lnTo>
                    <a:lnTo>
                      <a:pt x="1017" y="296"/>
                    </a:lnTo>
                    <a:lnTo>
                      <a:pt x="983" y="364"/>
                    </a:lnTo>
                    <a:lnTo>
                      <a:pt x="932" y="416"/>
                    </a:lnTo>
                    <a:lnTo>
                      <a:pt x="886" y="416"/>
                    </a:lnTo>
                    <a:lnTo>
                      <a:pt x="858" y="336"/>
                    </a:lnTo>
                    <a:lnTo>
                      <a:pt x="898" y="239"/>
                    </a:lnTo>
                    <a:lnTo>
                      <a:pt x="892" y="154"/>
                    </a:lnTo>
                    <a:lnTo>
                      <a:pt x="807" y="92"/>
                    </a:lnTo>
                    <a:lnTo>
                      <a:pt x="727" y="103"/>
                    </a:lnTo>
                    <a:lnTo>
                      <a:pt x="654" y="165"/>
                    </a:lnTo>
                    <a:lnTo>
                      <a:pt x="619" y="239"/>
                    </a:lnTo>
                    <a:lnTo>
                      <a:pt x="614" y="336"/>
                    </a:lnTo>
                    <a:lnTo>
                      <a:pt x="630" y="479"/>
                    </a:lnTo>
                    <a:lnTo>
                      <a:pt x="614" y="558"/>
                    </a:lnTo>
                    <a:lnTo>
                      <a:pt x="568" y="621"/>
                    </a:lnTo>
                    <a:lnTo>
                      <a:pt x="528" y="604"/>
                    </a:lnTo>
                    <a:lnTo>
                      <a:pt x="501" y="513"/>
                    </a:lnTo>
                    <a:lnTo>
                      <a:pt x="523" y="416"/>
                    </a:lnTo>
                    <a:lnTo>
                      <a:pt x="501" y="319"/>
                    </a:lnTo>
                    <a:lnTo>
                      <a:pt x="420" y="291"/>
                    </a:lnTo>
                    <a:lnTo>
                      <a:pt x="341" y="296"/>
                    </a:lnTo>
                    <a:lnTo>
                      <a:pt x="273" y="393"/>
                    </a:lnTo>
                    <a:lnTo>
                      <a:pt x="239" y="513"/>
                    </a:lnTo>
                    <a:lnTo>
                      <a:pt x="233" y="615"/>
                    </a:lnTo>
                    <a:lnTo>
                      <a:pt x="289" y="758"/>
                    </a:lnTo>
                    <a:lnTo>
                      <a:pt x="352" y="877"/>
                    </a:lnTo>
                    <a:lnTo>
                      <a:pt x="347" y="952"/>
                    </a:lnTo>
                    <a:lnTo>
                      <a:pt x="330" y="1002"/>
                    </a:lnTo>
                    <a:lnTo>
                      <a:pt x="278" y="1008"/>
                    </a:lnTo>
                    <a:lnTo>
                      <a:pt x="205" y="957"/>
                    </a:lnTo>
                    <a:lnTo>
                      <a:pt x="120" y="798"/>
                    </a:lnTo>
                    <a:lnTo>
                      <a:pt x="120" y="884"/>
                    </a:lnTo>
                    <a:lnTo>
                      <a:pt x="165" y="980"/>
                    </a:lnTo>
                    <a:lnTo>
                      <a:pt x="239" y="1060"/>
                    </a:lnTo>
                    <a:lnTo>
                      <a:pt x="312" y="1083"/>
                    </a:lnTo>
                    <a:lnTo>
                      <a:pt x="392" y="1025"/>
                    </a:lnTo>
                    <a:lnTo>
                      <a:pt x="415" y="906"/>
                    </a:lnTo>
                    <a:lnTo>
                      <a:pt x="352" y="764"/>
                    </a:lnTo>
                    <a:lnTo>
                      <a:pt x="289" y="587"/>
                    </a:lnTo>
                    <a:lnTo>
                      <a:pt x="307" y="427"/>
                    </a:lnTo>
                    <a:lnTo>
                      <a:pt x="358" y="348"/>
                    </a:lnTo>
                    <a:lnTo>
                      <a:pt x="443" y="353"/>
                    </a:lnTo>
                    <a:lnTo>
                      <a:pt x="454" y="439"/>
                    </a:lnTo>
                    <a:lnTo>
                      <a:pt x="420" y="541"/>
                    </a:lnTo>
                    <a:lnTo>
                      <a:pt x="454" y="672"/>
                    </a:lnTo>
                    <a:lnTo>
                      <a:pt x="551" y="724"/>
                    </a:lnTo>
                    <a:lnTo>
                      <a:pt x="636" y="661"/>
                    </a:lnTo>
                    <a:lnTo>
                      <a:pt x="699" y="552"/>
                    </a:lnTo>
                    <a:lnTo>
                      <a:pt x="648" y="398"/>
                    </a:lnTo>
                    <a:lnTo>
                      <a:pt x="682" y="239"/>
                    </a:lnTo>
                    <a:lnTo>
                      <a:pt x="727" y="171"/>
                    </a:lnTo>
                    <a:lnTo>
                      <a:pt x="801" y="160"/>
                    </a:lnTo>
                    <a:lnTo>
                      <a:pt x="835" y="194"/>
                    </a:lnTo>
                    <a:lnTo>
                      <a:pt x="790" y="280"/>
                    </a:lnTo>
                    <a:lnTo>
                      <a:pt x="785" y="387"/>
                    </a:lnTo>
                    <a:lnTo>
                      <a:pt x="830" y="484"/>
                    </a:lnTo>
                    <a:lnTo>
                      <a:pt x="914" y="507"/>
                    </a:lnTo>
                    <a:lnTo>
                      <a:pt x="1011" y="427"/>
                    </a:lnTo>
                    <a:lnTo>
                      <a:pt x="1074" y="314"/>
                    </a:lnTo>
                    <a:lnTo>
                      <a:pt x="1114" y="154"/>
                    </a:lnTo>
                    <a:lnTo>
                      <a:pt x="1193" y="40"/>
                    </a:lnTo>
                    <a:lnTo>
                      <a:pt x="1318" y="45"/>
                    </a:lnTo>
                    <a:lnTo>
                      <a:pt x="1403" y="103"/>
                    </a:lnTo>
                    <a:lnTo>
                      <a:pt x="1369" y="217"/>
                    </a:lnTo>
                    <a:lnTo>
                      <a:pt x="1284" y="314"/>
                    </a:lnTo>
                    <a:lnTo>
                      <a:pt x="1159" y="404"/>
                    </a:lnTo>
                    <a:lnTo>
                      <a:pt x="1130" y="456"/>
                    </a:lnTo>
                    <a:lnTo>
                      <a:pt x="1137" y="541"/>
                    </a:lnTo>
                    <a:lnTo>
                      <a:pt x="1171" y="581"/>
                    </a:lnTo>
                    <a:lnTo>
                      <a:pt x="1290" y="570"/>
                    </a:lnTo>
                    <a:lnTo>
                      <a:pt x="1421" y="507"/>
                    </a:lnTo>
                    <a:lnTo>
                      <a:pt x="1500" y="507"/>
                    </a:lnTo>
                    <a:lnTo>
                      <a:pt x="1529" y="576"/>
                    </a:lnTo>
                    <a:lnTo>
                      <a:pt x="1443" y="672"/>
                    </a:lnTo>
                    <a:lnTo>
                      <a:pt x="1272" y="717"/>
                    </a:lnTo>
                    <a:lnTo>
                      <a:pt x="1130" y="730"/>
                    </a:lnTo>
                    <a:lnTo>
                      <a:pt x="1034" y="752"/>
                    </a:lnTo>
                    <a:lnTo>
                      <a:pt x="943" y="826"/>
                    </a:lnTo>
                    <a:lnTo>
                      <a:pt x="943" y="895"/>
                    </a:lnTo>
                    <a:lnTo>
                      <a:pt x="1006" y="934"/>
                    </a:lnTo>
                    <a:lnTo>
                      <a:pt x="1114" y="934"/>
                    </a:lnTo>
                    <a:lnTo>
                      <a:pt x="1279" y="906"/>
                    </a:lnTo>
                    <a:lnTo>
                      <a:pt x="1347" y="918"/>
                    </a:lnTo>
                    <a:lnTo>
                      <a:pt x="1369" y="974"/>
                    </a:lnTo>
                    <a:lnTo>
                      <a:pt x="1306" y="1060"/>
                    </a:lnTo>
                    <a:lnTo>
                      <a:pt x="1187" y="1105"/>
                    </a:lnTo>
                    <a:lnTo>
                      <a:pt x="1051" y="1083"/>
                    </a:lnTo>
                    <a:lnTo>
                      <a:pt x="892" y="1020"/>
                    </a:lnTo>
                    <a:lnTo>
                      <a:pt x="812" y="1036"/>
                    </a:lnTo>
                    <a:lnTo>
                      <a:pt x="722" y="1077"/>
                    </a:lnTo>
                    <a:lnTo>
                      <a:pt x="654" y="1190"/>
                    </a:lnTo>
                    <a:lnTo>
                      <a:pt x="682" y="1248"/>
                    </a:lnTo>
                    <a:lnTo>
                      <a:pt x="761" y="1282"/>
                    </a:lnTo>
                    <a:lnTo>
                      <a:pt x="921" y="1259"/>
                    </a:lnTo>
                    <a:lnTo>
                      <a:pt x="1017" y="1276"/>
                    </a:lnTo>
                    <a:lnTo>
                      <a:pt x="1017" y="1355"/>
                    </a:lnTo>
                    <a:lnTo>
                      <a:pt x="921" y="1425"/>
                    </a:lnTo>
                    <a:lnTo>
                      <a:pt x="807" y="1436"/>
                    </a:lnTo>
                    <a:lnTo>
                      <a:pt x="585" y="1305"/>
                    </a:lnTo>
                    <a:lnTo>
                      <a:pt x="489" y="1287"/>
                    </a:lnTo>
                    <a:lnTo>
                      <a:pt x="323" y="1339"/>
                    </a:lnTo>
                    <a:lnTo>
                      <a:pt x="216" y="1418"/>
                    </a:lnTo>
                    <a:lnTo>
                      <a:pt x="210" y="1362"/>
                    </a:lnTo>
                    <a:lnTo>
                      <a:pt x="210" y="13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22" name="Freeform 66"/>
              <p:cNvSpPr>
                <a:spLocks/>
              </p:cNvSpPr>
              <p:nvPr/>
            </p:nvSpPr>
            <p:spPr bwMode="auto">
              <a:xfrm>
                <a:off x="4248" y="2013"/>
                <a:ext cx="124" cy="254"/>
              </a:xfrm>
              <a:custGeom>
                <a:avLst/>
                <a:gdLst/>
                <a:ahLst/>
                <a:cxnLst>
                  <a:cxn ang="0">
                    <a:pos x="307" y="763"/>
                  </a:cxn>
                  <a:cxn ang="0">
                    <a:pos x="313" y="627"/>
                  </a:cxn>
                  <a:cxn ang="0">
                    <a:pos x="234" y="536"/>
                  </a:cxn>
                  <a:cxn ang="0">
                    <a:pos x="103" y="444"/>
                  </a:cxn>
                  <a:cxn ang="0">
                    <a:pos x="34" y="342"/>
                  </a:cxn>
                  <a:cxn ang="0">
                    <a:pos x="0" y="206"/>
                  </a:cxn>
                  <a:cxn ang="0">
                    <a:pos x="40" y="80"/>
                  </a:cxn>
                  <a:cxn ang="0">
                    <a:pos x="114" y="5"/>
                  </a:cxn>
                  <a:cxn ang="0">
                    <a:pos x="176" y="0"/>
                  </a:cxn>
                  <a:cxn ang="0">
                    <a:pos x="250" y="23"/>
                  </a:cxn>
                  <a:cxn ang="0">
                    <a:pos x="284" y="125"/>
                  </a:cxn>
                  <a:cxn ang="0">
                    <a:pos x="222" y="63"/>
                  </a:cxn>
                  <a:cxn ang="0">
                    <a:pos x="142" y="74"/>
                  </a:cxn>
                  <a:cxn ang="0">
                    <a:pos x="92" y="131"/>
                  </a:cxn>
                  <a:cxn ang="0">
                    <a:pos x="69" y="222"/>
                  </a:cxn>
                  <a:cxn ang="0">
                    <a:pos x="92" y="324"/>
                  </a:cxn>
                  <a:cxn ang="0">
                    <a:pos x="160" y="422"/>
                  </a:cxn>
                  <a:cxn ang="0">
                    <a:pos x="273" y="496"/>
                  </a:cxn>
                  <a:cxn ang="0">
                    <a:pos x="342" y="547"/>
                  </a:cxn>
                  <a:cxn ang="0">
                    <a:pos x="370" y="678"/>
                  </a:cxn>
                  <a:cxn ang="0">
                    <a:pos x="353" y="752"/>
                  </a:cxn>
                  <a:cxn ang="0">
                    <a:pos x="307" y="763"/>
                  </a:cxn>
                  <a:cxn ang="0">
                    <a:pos x="307" y="763"/>
                  </a:cxn>
                </a:cxnLst>
                <a:rect l="0" t="0" r="r" b="b"/>
                <a:pathLst>
                  <a:path w="370" h="763">
                    <a:moveTo>
                      <a:pt x="307" y="763"/>
                    </a:moveTo>
                    <a:lnTo>
                      <a:pt x="313" y="627"/>
                    </a:lnTo>
                    <a:lnTo>
                      <a:pt x="234" y="536"/>
                    </a:lnTo>
                    <a:lnTo>
                      <a:pt x="103" y="444"/>
                    </a:lnTo>
                    <a:lnTo>
                      <a:pt x="34" y="342"/>
                    </a:lnTo>
                    <a:lnTo>
                      <a:pt x="0" y="206"/>
                    </a:lnTo>
                    <a:lnTo>
                      <a:pt x="40" y="80"/>
                    </a:lnTo>
                    <a:lnTo>
                      <a:pt x="114" y="5"/>
                    </a:lnTo>
                    <a:lnTo>
                      <a:pt x="176" y="0"/>
                    </a:lnTo>
                    <a:lnTo>
                      <a:pt x="250" y="23"/>
                    </a:lnTo>
                    <a:lnTo>
                      <a:pt x="284" y="125"/>
                    </a:lnTo>
                    <a:lnTo>
                      <a:pt x="222" y="63"/>
                    </a:lnTo>
                    <a:lnTo>
                      <a:pt x="142" y="74"/>
                    </a:lnTo>
                    <a:lnTo>
                      <a:pt x="92" y="131"/>
                    </a:lnTo>
                    <a:lnTo>
                      <a:pt x="69" y="222"/>
                    </a:lnTo>
                    <a:lnTo>
                      <a:pt x="92" y="324"/>
                    </a:lnTo>
                    <a:lnTo>
                      <a:pt x="160" y="422"/>
                    </a:lnTo>
                    <a:lnTo>
                      <a:pt x="273" y="496"/>
                    </a:lnTo>
                    <a:lnTo>
                      <a:pt x="342" y="547"/>
                    </a:lnTo>
                    <a:lnTo>
                      <a:pt x="370" y="678"/>
                    </a:lnTo>
                    <a:lnTo>
                      <a:pt x="353" y="752"/>
                    </a:lnTo>
                    <a:lnTo>
                      <a:pt x="307" y="763"/>
                    </a:lnTo>
                    <a:lnTo>
                      <a:pt x="307" y="7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23" name="Freeform 67"/>
              <p:cNvSpPr>
                <a:spLocks/>
              </p:cNvSpPr>
              <p:nvPr/>
            </p:nvSpPr>
            <p:spPr bwMode="auto">
              <a:xfrm>
                <a:off x="4336" y="1912"/>
                <a:ext cx="384" cy="308"/>
              </a:xfrm>
              <a:custGeom>
                <a:avLst/>
                <a:gdLst/>
                <a:ahLst/>
                <a:cxnLst>
                  <a:cxn ang="0">
                    <a:pos x="261" y="820"/>
                  </a:cxn>
                  <a:cxn ang="0">
                    <a:pos x="375" y="745"/>
                  </a:cxn>
                  <a:cxn ang="0">
                    <a:pos x="494" y="672"/>
                  </a:cxn>
                  <a:cxn ang="0">
                    <a:pos x="551" y="603"/>
                  </a:cxn>
                  <a:cxn ang="0">
                    <a:pos x="847" y="563"/>
                  </a:cxn>
                  <a:cxn ang="0">
                    <a:pos x="721" y="529"/>
                  </a:cxn>
                  <a:cxn ang="0">
                    <a:pos x="619" y="523"/>
                  </a:cxn>
                  <a:cxn ang="0">
                    <a:pos x="721" y="415"/>
                  </a:cxn>
                  <a:cxn ang="0">
                    <a:pos x="824" y="290"/>
                  </a:cxn>
                  <a:cxn ang="0">
                    <a:pos x="966" y="250"/>
                  </a:cxn>
                  <a:cxn ang="0">
                    <a:pos x="1153" y="233"/>
                  </a:cxn>
                  <a:cxn ang="0">
                    <a:pos x="1011" y="210"/>
                  </a:cxn>
                  <a:cxn ang="0">
                    <a:pos x="881" y="204"/>
                  </a:cxn>
                  <a:cxn ang="0">
                    <a:pos x="937" y="136"/>
                  </a:cxn>
                  <a:cxn ang="0">
                    <a:pos x="960" y="0"/>
                  </a:cxn>
                  <a:cxn ang="0">
                    <a:pos x="886" y="84"/>
                  </a:cxn>
                  <a:cxn ang="0">
                    <a:pos x="813" y="204"/>
                  </a:cxn>
                  <a:cxn ang="0">
                    <a:pos x="732" y="284"/>
                  </a:cxn>
                  <a:cxn ang="0">
                    <a:pos x="705" y="210"/>
                  </a:cxn>
                  <a:cxn ang="0">
                    <a:pos x="636" y="96"/>
                  </a:cxn>
                  <a:cxn ang="0">
                    <a:pos x="671" y="227"/>
                  </a:cxn>
                  <a:cxn ang="0">
                    <a:pos x="653" y="392"/>
                  </a:cxn>
                  <a:cxn ang="0">
                    <a:pos x="494" y="535"/>
                  </a:cxn>
                  <a:cxn ang="0">
                    <a:pos x="460" y="432"/>
                  </a:cxn>
                  <a:cxn ang="0">
                    <a:pos x="335" y="341"/>
                  </a:cxn>
                  <a:cxn ang="0">
                    <a:pos x="420" y="466"/>
                  </a:cxn>
                  <a:cxn ang="0">
                    <a:pos x="437" y="580"/>
                  </a:cxn>
                  <a:cxn ang="0">
                    <a:pos x="398" y="638"/>
                  </a:cxn>
                  <a:cxn ang="0">
                    <a:pos x="324" y="694"/>
                  </a:cxn>
                  <a:cxn ang="0">
                    <a:pos x="233" y="745"/>
                  </a:cxn>
                  <a:cxn ang="0">
                    <a:pos x="193" y="785"/>
                  </a:cxn>
                  <a:cxn ang="0">
                    <a:pos x="91" y="694"/>
                  </a:cxn>
                  <a:cxn ang="0">
                    <a:pos x="0" y="643"/>
                  </a:cxn>
                  <a:cxn ang="0">
                    <a:pos x="73" y="745"/>
                  </a:cxn>
                  <a:cxn ang="0">
                    <a:pos x="153" y="803"/>
                  </a:cxn>
                  <a:cxn ang="0">
                    <a:pos x="141" y="922"/>
                  </a:cxn>
                  <a:cxn ang="0">
                    <a:pos x="261" y="820"/>
                  </a:cxn>
                  <a:cxn ang="0">
                    <a:pos x="261" y="820"/>
                  </a:cxn>
                </a:cxnLst>
                <a:rect l="0" t="0" r="r" b="b"/>
                <a:pathLst>
                  <a:path w="1153" h="922">
                    <a:moveTo>
                      <a:pt x="261" y="820"/>
                    </a:moveTo>
                    <a:lnTo>
                      <a:pt x="375" y="745"/>
                    </a:lnTo>
                    <a:lnTo>
                      <a:pt x="494" y="672"/>
                    </a:lnTo>
                    <a:lnTo>
                      <a:pt x="551" y="603"/>
                    </a:lnTo>
                    <a:lnTo>
                      <a:pt x="847" y="563"/>
                    </a:lnTo>
                    <a:lnTo>
                      <a:pt x="721" y="529"/>
                    </a:lnTo>
                    <a:lnTo>
                      <a:pt x="619" y="523"/>
                    </a:lnTo>
                    <a:lnTo>
                      <a:pt x="721" y="415"/>
                    </a:lnTo>
                    <a:lnTo>
                      <a:pt x="824" y="290"/>
                    </a:lnTo>
                    <a:lnTo>
                      <a:pt x="966" y="250"/>
                    </a:lnTo>
                    <a:lnTo>
                      <a:pt x="1153" y="233"/>
                    </a:lnTo>
                    <a:lnTo>
                      <a:pt x="1011" y="210"/>
                    </a:lnTo>
                    <a:lnTo>
                      <a:pt x="881" y="204"/>
                    </a:lnTo>
                    <a:lnTo>
                      <a:pt x="937" y="136"/>
                    </a:lnTo>
                    <a:lnTo>
                      <a:pt x="960" y="0"/>
                    </a:lnTo>
                    <a:lnTo>
                      <a:pt x="886" y="84"/>
                    </a:lnTo>
                    <a:lnTo>
                      <a:pt x="813" y="204"/>
                    </a:lnTo>
                    <a:lnTo>
                      <a:pt x="732" y="284"/>
                    </a:lnTo>
                    <a:lnTo>
                      <a:pt x="705" y="210"/>
                    </a:lnTo>
                    <a:lnTo>
                      <a:pt x="636" y="96"/>
                    </a:lnTo>
                    <a:lnTo>
                      <a:pt x="671" y="227"/>
                    </a:lnTo>
                    <a:lnTo>
                      <a:pt x="653" y="392"/>
                    </a:lnTo>
                    <a:lnTo>
                      <a:pt x="494" y="535"/>
                    </a:lnTo>
                    <a:lnTo>
                      <a:pt x="460" y="432"/>
                    </a:lnTo>
                    <a:lnTo>
                      <a:pt x="335" y="341"/>
                    </a:lnTo>
                    <a:lnTo>
                      <a:pt x="420" y="466"/>
                    </a:lnTo>
                    <a:lnTo>
                      <a:pt x="437" y="580"/>
                    </a:lnTo>
                    <a:lnTo>
                      <a:pt x="398" y="638"/>
                    </a:lnTo>
                    <a:lnTo>
                      <a:pt x="324" y="694"/>
                    </a:lnTo>
                    <a:lnTo>
                      <a:pt x="233" y="745"/>
                    </a:lnTo>
                    <a:lnTo>
                      <a:pt x="193" y="785"/>
                    </a:lnTo>
                    <a:lnTo>
                      <a:pt x="91" y="694"/>
                    </a:lnTo>
                    <a:lnTo>
                      <a:pt x="0" y="643"/>
                    </a:lnTo>
                    <a:lnTo>
                      <a:pt x="73" y="745"/>
                    </a:lnTo>
                    <a:lnTo>
                      <a:pt x="153" y="803"/>
                    </a:lnTo>
                    <a:lnTo>
                      <a:pt x="141" y="922"/>
                    </a:lnTo>
                    <a:lnTo>
                      <a:pt x="261" y="820"/>
                    </a:lnTo>
                    <a:lnTo>
                      <a:pt x="261" y="8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24" name="Freeform 68"/>
              <p:cNvSpPr>
                <a:spLocks/>
              </p:cNvSpPr>
              <p:nvPr/>
            </p:nvSpPr>
            <p:spPr bwMode="auto">
              <a:xfrm>
                <a:off x="4410" y="2161"/>
                <a:ext cx="98" cy="38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129" y="58"/>
                  </a:cxn>
                  <a:cxn ang="0">
                    <a:pos x="294" y="115"/>
                  </a:cxn>
                  <a:cxn ang="0">
                    <a:pos x="226" y="52"/>
                  </a:cxn>
                  <a:cxn ang="0">
                    <a:pos x="153" y="0"/>
                  </a:cxn>
                  <a:cxn ang="0">
                    <a:pos x="96" y="6"/>
                  </a:cxn>
                  <a:cxn ang="0">
                    <a:pos x="0" y="69"/>
                  </a:cxn>
                  <a:cxn ang="0">
                    <a:pos x="0" y="69"/>
                  </a:cxn>
                </a:cxnLst>
                <a:rect l="0" t="0" r="r" b="b"/>
                <a:pathLst>
                  <a:path w="294" h="115">
                    <a:moveTo>
                      <a:pt x="0" y="69"/>
                    </a:moveTo>
                    <a:lnTo>
                      <a:pt x="129" y="58"/>
                    </a:lnTo>
                    <a:lnTo>
                      <a:pt x="294" y="115"/>
                    </a:lnTo>
                    <a:lnTo>
                      <a:pt x="226" y="52"/>
                    </a:lnTo>
                    <a:lnTo>
                      <a:pt x="153" y="0"/>
                    </a:lnTo>
                    <a:lnTo>
                      <a:pt x="96" y="6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25" name="Freeform 69"/>
              <p:cNvSpPr>
                <a:spLocks/>
              </p:cNvSpPr>
              <p:nvPr/>
            </p:nvSpPr>
            <p:spPr bwMode="auto">
              <a:xfrm>
                <a:off x="4718" y="1859"/>
                <a:ext cx="135" cy="344"/>
              </a:xfrm>
              <a:custGeom>
                <a:avLst/>
                <a:gdLst/>
                <a:ahLst/>
                <a:cxnLst>
                  <a:cxn ang="0">
                    <a:pos x="365" y="558"/>
                  </a:cxn>
                  <a:cxn ang="0">
                    <a:pos x="404" y="353"/>
                  </a:cxn>
                  <a:cxn ang="0">
                    <a:pos x="376" y="125"/>
                  </a:cxn>
                  <a:cxn ang="0">
                    <a:pos x="302" y="0"/>
                  </a:cxn>
                  <a:cxn ang="0">
                    <a:pos x="245" y="0"/>
                  </a:cxn>
                  <a:cxn ang="0">
                    <a:pos x="142" y="222"/>
                  </a:cxn>
                  <a:cxn ang="0">
                    <a:pos x="182" y="199"/>
                  </a:cxn>
                  <a:cxn ang="0">
                    <a:pos x="296" y="63"/>
                  </a:cxn>
                  <a:cxn ang="0">
                    <a:pos x="341" y="210"/>
                  </a:cxn>
                  <a:cxn ang="0">
                    <a:pos x="341" y="393"/>
                  </a:cxn>
                  <a:cxn ang="0">
                    <a:pos x="256" y="701"/>
                  </a:cxn>
                  <a:cxn ang="0">
                    <a:pos x="61" y="944"/>
                  </a:cxn>
                  <a:cxn ang="0">
                    <a:pos x="108" y="798"/>
                  </a:cxn>
                  <a:cxn ang="0">
                    <a:pos x="45" y="848"/>
                  </a:cxn>
                  <a:cxn ang="0">
                    <a:pos x="0" y="1031"/>
                  </a:cxn>
                  <a:cxn ang="0">
                    <a:pos x="131" y="945"/>
                  </a:cxn>
                  <a:cxn ang="0">
                    <a:pos x="284" y="729"/>
                  </a:cxn>
                  <a:cxn ang="0">
                    <a:pos x="365" y="558"/>
                  </a:cxn>
                  <a:cxn ang="0">
                    <a:pos x="365" y="558"/>
                  </a:cxn>
                </a:cxnLst>
                <a:rect l="0" t="0" r="r" b="b"/>
                <a:pathLst>
                  <a:path w="404" h="1031">
                    <a:moveTo>
                      <a:pt x="365" y="558"/>
                    </a:moveTo>
                    <a:lnTo>
                      <a:pt x="404" y="353"/>
                    </a:lnTo>
                    <a:lnTo>
                      <a:pt x="376" y="125"/>
                    </a:lnTo>
                    <a:lnTo>
                      <a:pt x="302" y="0"/>
                    </a:lnTo>
                    <a:lnTo>
                      <a:pt x="245" y="0"/>
                    </a:lnTo>
                    <a:lnTo>
                      <a:pt x="142" y="222"/>
                    </a:lnTo>
                    <a:lnTo>
                      <a:pt x="182" y="199"/>
                    </a:lnTo>
                    <a:lnTo>
                      <a:pt x="296" y="63"/>
                    </a:lnTo>
                    <a:lnTo>
                      <a:pt x="341" y="210"/>
                    </a:lnTo>
                    <a:lnTo>
                      <a:pt x="341" y="393"/>
                    </a:lnTo>
                    <a:lnTo>
                      <a:pt x="256" y="701"/>
                    </a:lnTo>
                    <a:lnTo>
                      <a:pt x="61" y="944"/>
                    </a:lnTo>
                    <a:lnTo>
                      <a:pt x="108" y="798"/>
                    </a:lnTo>
                    <a:lnTo>
                      <a:pt x="45" y="848"/>
                    </a:lnTo>
                    <a:lnTo>
                      <a:pt x="0" y="1031"/>
                    </a:lnTo>
                    <a:lnTo>
                      <a:pt x="131" y="945"/>
                    </a:lnTo>
                    <a:lnTo>
                      <a:pt x="284" y="729"/>
                    </a:lnTo>
                    <a:lnTo>
                      <a:pt x="365" y="558"/>
                    </a:lnTo>
                    <a:lnTo>
                      <a:pt x="365" y="5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26" name="Freeform 70"/>
              <p:cNvSpPr>
                <a:spLocks/>
              </p:cNvSpPr>
              <p:nvPr/>
            </p:nvSpPr>
            <p:spPr bwMode="auto">
              <a:xfrm>
                <a:off x="4798" y="2034"/>
                <a:ext cx="189" cy="81"/>
              </a:xfrm>
              <a:custGeom>
                <a:avLst/>
                <a:gdLst/>
                <a:ahLst/>
                <a:cxnLst>
                  <a:cxn ang="0">
                    <a:pos x="159" y="80"/>
                  </a:cxn>
                  <a:cxn ang="0">
                    <a:pos x="336" y="11"/>
                  </a:cxn>
                  <a:cxn ang="0">
                    <a:pos x="494" y="0"/>
                  </a:cxn>
                  <a:cxn ang="0">
                    <a:pos x="568" y="68"/>
                  </a:cxn>
                  <a:cxn ang="0">
                    <a:pos x="523" y="182"/>
                  </a:cxn>
                  <a:cxn ang="0">
                    <a:pos x="341" y="245"/>
                  </a:cxn>
                  <a:cxn ang="0">
                    <a:pos x="0" y="227"/>
                  </a:cxn>
                  <a:cxn ang="0">
                    <a:pos x="45" y="177"/>
                  </a:cxn>
                  <a:cxn ang="0">
                    <a:pos x="347" y="114"/>
                  </a:cxn>
                  <a:cxn ang="0">
                    <a:pos x="187" y="193"/>
                  </a:cxn>
                  <a:cxn ang="0">
                    <a:pos x="336" y="199"/>
                  </a:cxn>
                  <a:cxn ang="0">
                    <a:pos x="483" y="143"/>
                  </a:cxn>
                  <a:cxn ang="0">
                    <a:pos x="512" y="80"/>
                  </a:cxn>
                  <a:cxn ang="0">
                    <a:pos x="392" y="39"/>
                  </a:cxn>
                  <a:cxn ang="0">
                    <a:pos x="159" y="80"/>
                  </a:cxn>
                  <a:cxn ang="0">
                    <a:pos x="159" y="80"/>
                  </a:cxn>
                </a:cxnLst>
                <a:rect l="0" t="0" r="r" b="b"/>
                <a:pathLst>
                  <a:path w="568" h="245">
                    <a:moveTo>
                      <a:pt x="159" y="80"/>
                    </a:moveTo>
                    <a:lnTo>
                      <a:pt x="336" y="11"/>
                    </a:lnTo>
                    <a:lnTo>
                      <a:pt x="494" y="0"/>
                    </a:lnTo>
                    <a:lnTo>
                      <a:pt x="568" y="68"/>
                    </a:lnTo>
                    <a:lnTo>
                      <a:pt x="523" y="182"/>
                    </a:lnTo>
                    <a:lnTo>
                      <a:pt x="341" y="245"/>
                    </a:lnTo>
                    <a:lnTo>
                      <a:pt x="0" y="227"/>
                    </a:lnTo>
                    <a:lnTo>
                      <a:pt x="45" y="177"/>
                    </a:lnTo>
                    <a:lnTo>
                      <a:pt x="347" y="114"/>
                    </a:lnTo>
                    <a:lnTo>
                      <a:pt x="187" y="193"/>
                    </a:lnTo>
                    <a:lnTo>
                      <a:pt x="336" y="199"/>
                    </a:lnTo>
                    <a:lnTo>
                      <a:pt x="483" y="143"/>
                    </a:lnTo>
                    <a:lnTo>
                      <a:pt x="512" y="80"/>
                    </a:lnTo>
                    <a:lnTo>
                      <a:pt x="392" y="39"/>
                    </a:lnTo>
                    <a:lnTo>
                      <a:pt x="159" y="80"/>
                    </a:lnTo>
                    <a:lnTo>
                      <a:pt x="159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27" name="Freeform 71"/>
              <p:cNvSpPr>
                <a:spLocks/>
              </p:cNvSpPr>
              <p:nvPr/>
            </p:nvSpPr>
            <p:spPr bwMode="auto">
              <a:xfrm>
                <a:off x="4764" y="1988"/>
                <a:ext cx="49" cy="111"/>
              </a:xfrm>
              <a:custGeom>
                <a:avLst/>
                <a:gdLst/>
                <a:ahLst/>
                <a:cxnLst>
                  <a:cxn ang="0">
                    <a:pos x="45" y="92"/>
                  </a:cxn>
                  <a:cxn ang="0">
                    <a:pos x="68" y="199"/>
                  </a:cxn>
                  <a:cxn ang="0">
                    <a:pos x="147" y="0"/>
                  </a:cxn>
                  <a:cxn ang="0">
                    <a:pos x="97" y="285"/>
                  </a:cxn>
                  <a:cxn ang="0">
                    <a:pos x="76" y="334"/>
                  </a:cxn>
                  <a:cxn ang="0">
                    <a:pos x="45" y="257"/>
                  </a:cxn>
                  <a:cxn ang="0">
                    <a:pos x="0" y="92"/>
                  </a:cxn>
                  <a:cxn ang="0">
                    <a:pos x="45" y="92"/>
                  </a:cxn>
                  <a:cxn ang="0">
                    <a:pos x="45" y="92"/>
                  </a:cxn>
                </a:cxnLst>
                <a:rect l="0" t="0" r="r" b="b"/>
                <a:pathLst>
                  <a:path w="147" h="334">
                    <a:moveTo>
                      <a:pt x="45" y="92"/>
                    </a:moveTo>
                    <a:lnTo>
                      <a:pt x="68" y="199"/>
                    </a:lnTo>
                    <a:lnTo>
                      <a:pt x="147" y="0"/>
                    </a:lnTo>
                    <a:lnTo>
                      <a:pt x="97" y="285"/>
                    </a:lnTo>
                    <a:lnTo>
                      <a:pt x="76" y="334"/>
                    </a:lnTo>
                    <a:lnTo>
                      <a:pt x="45" y="257"/>
                    </a:lnTo>
                    <a:lnTo>
                      <a:pt x="0" y="92"/>
                    </a:lnTo>
                    <a:lnTo>
                      <a:pt x="45" y="92"/>
                    </a:lnTo>
                    <a:lnTo>
                      <a:pt x="45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28" name="Freeform 72"/>
              <p:cNvSpPr>
                <a:spLocks/>
              </p:cNvSpPr>
              <p:nvPr/>
            </p:nvSpPr>
            <p:spPr bwMode="auto">
              <a:xfrm>
                <a:off x="4684" y="2041"/>
                <a:ext cx="63" cy="40"/>
              </a:xfrm>
              <a:custGeom>
                <a:avLst/>
                <a:gdLst/>
                <a:ahLst/>
                <a:cxnLst>
                  <a:cxn ang="0">
                    <a:pos x="188" y="120"/>
                  </a:cxn>
                  <a:cxn ang="0">
                    <a:pos x="102" y="0"/>
                  </a:cxn>
                  <a:cxn ang="0">
                    <a:pos x="52" y="5"/>
                  </a:cxn>
                  <a:cxn ang="0">
                    <a:pos x="0" y="102"/>
                  </a:cxn>
                  <a:cxn ang="0">
                    <a:pos x="28" y="73"/>
                  </a:cxn>
                  <a:cxn ang="0">
                    <a:pos x="86" y="50"/>
                  </a:cxn>
                  <a:cxn ang="0">
                    <a:pos x="188" y="120"/>
                  </a:cxn>
                  <a:cxn ang="0">
                    <a:pos x="188" y="120"/>
                  </a:cxn>
                </a:cxnLst>
                <a:rect l="0" t="0" r="r" b="b"/>
                <a:pathLst>
                  <a:path w="188" h="120">
                    <a:moveTo>
                      <a:pt x="188" y="120"/>
                    </a:moveTo>
                    <a:lnTo>
                      <a:pt x="102" y="0"/>
                    </a:lnTo>
                    <a:lnTo>
                      <a:pt x="52" y="5"/>
                    </a:lnTo>
                    <a:lnTo>
                      <a:pt x="0" y="102"/>
                    </a:lnTo>
                    <a:lnTo>
                      <a:pt x="28" y="73"/>
                    </a:lnTo>
                    <a:lnTo>
                      <a:pt x="86" y="50"/>
                    </a:lnTo>
                    <a:lnTo>
                      <a:pt x="188" y="120"/>
                    </a:lnTo>
                    <a:lnTo>
                      <a:pt x="188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29" name="Freeform 73"/>
              <p:cNvSpPr>
                <a:spLocks/>
              </p:cNvSpPr>
              <p:nvPr/>
            </p:nvSpPr>
            <p:spPr bwMode="auto">
              <a:xfrm>
                <a:off x="4516" y="2151"/>
                <a:ext cx="410" cy="238"/>
              </a:xfrm>
              <a:custGeom>
                <a:avLst/>
                <a:gdLst/>
                <a:ahLst/>
                <a:cxnLst>
                  <a:cxn ang="0">
                    <a:pos x="647" y="97"/>
                  </a:cxn>
                  <a:cxn ang="0">
                    <a:pos x="778" y="0"/>
                  </a:cxn>
                  <a:cxn ang="0">
                    <a:pos x="972" y="12"/>
                  </a:cxn>
                  <a:cxn ang="0">
                    <a:pos x="1159" y="80"/>
                  </a:cxn>
                  <a:cxn ang="0">
                    <a:pos x="1232" y="159"/>
                  </a:cxn>
                  <a:cxn ang="0">
                    <a:pos x="1204" y="205"/>
                  </a:cxn>
                  <a:cxn ang="0">
                    <a:pos x="1045" y="262"/>
                  </a:cxn>
                  <a:cxn ang="0">
                    <a:pos x="812" y="234"/>
                  </a:cxn>
                  <a:cxn ang="0">
                    <a:pos x="630" y="193"/>
                  </a:cxn>
                  <a:cxn ang="0">
                    <a:pos x="499" y="290"/>
                  </a:cxn>
                  <a:cxn ang="0">
                    <a:pos x="363" y="381"/>
                  </a:cxn>
                  <a:cxn ang="0">
                    <a:pos x="249" y="519"/>
                  </a:cxn>
                  <a:cxn ang="0">
                    <a:pos x="158" y="598"/>
                  </a:cxn>
                  <a:cxn ang="0">
                    <a:pos x="57" y="677"/>
                  </a:cxn>
                  <a:cxn ang="0">
                    <a:pos x="45" y="713"/>
                  </a:cxn>
                  <a:cxn ang="0">
                    <a:pos x="0" y="707"/>
                  </a:cxn>
                  <a:cxn ang="0">
                    <a:pos x="0" y="643"/>
                  </a:cxn>
                  <a:cxn ang="0">
                    <a:pos x="96" y="587"/>
                  </a:cxn>
                  <a:cxn ang="0">
                    <a:pos x="249" y="444"/>
                  </a:cxn>
                  <a:cxn ang="0">
                    <a:pos x="368" y="319"/>
                  </a:cxn>
                  <a:cxn ang="0">
                    <a:pos x="539" y="188"/>
                  </a:cxn>
                  <a:cxn ang="0">
                    <a:pos x="607" y="154"/>
                  </a:cxn>
                  <a:cxn ang="0">
                    <a:pos x="727" y="148"/>
                  </a:cxn>
                  <a:cxn ang="0">
                    <a:pos x="914" y="205"/>
                  </a:cxn>
                  <a:cxn ang="0">
                    <a:pos x="1107" y="193"/>
                  </a:cxn>
                  <a:cxn ang="0">
                    <a:pos x="1164" y="154"/>
                  </a:cxn>
                  <a:cxn ang="0">
                    <a:pos x="965" y="62"/>
                  </a:cxn>
                  <a:cxn ang="0">
                    <a:pos x="830" y="28"/>
                  </a:cxn>
                  <a:cxn ang="0">
                    <a:pos x="647" y="97"/>
                  </a:cxn>
                  <a:cxn ang="0">
                    <a:pos x="647" y="97"/>
                  </a:cxn>
                </a:cxnLst>
                <a:rect l="0" t="0" r="r" b="b"/>
                <a:pathLst>
                  <a:path w="1232" h="713">
                    <a:moveTo>
                      <a:pt x="647" y="97"/>
                    </a:moveTo>
                    <a:lnTo>
                      <a:pt x="778" y="0"/>
                    </a:lnTo>
                    <a:lnTo>
                      <a:pt x="972" y="12"/>
                    </a:lnTo>
                    <a:lnTo>
                      <a:pt x="1159" y="80"/>
                    </a:lnTo>
                    <a:lnTo>
                      <a:pt x="1232" y="159"/>
                    </a:lnTo>
                    <a:lnTo>
                      <a:pt x="1204" y="205"/>
                    </a:lnTo>
                    <a:lnTo>
                      <a:pt x="1045" y="262"/>
                    </a:lnTo>
                    <a:lnTo>
                      <a:pt x="812" y="234"/>
                    </a:lnTo>
                    <a:lnTo>
                      <a:pt x="630" y="193"/>
                    </a:lnTo>
                    <a:lnTo>
                      <a:pt x="499" y="290"/>
                    </a:lnTo>
                    <a:lnTo>
                      <a:pt x="363" y="381"/>
                    </a:lnTo>
                    <a:lnTo>
                      <a:pt x="249" y="519"/>
                    </a:lnTo>
                    <a:lnTo>
                      <a:pt x="158" y="598"/>
                    </a:lnTo>
                    <a:lnTo>
                      <a:pt x="57" y="677"/>
                    </a:lnTo>
                    <a:lnTo>
                      <a:pt x="45" y="713"/>
                    </a:lnTo>
                    <a:lnTo>
                      <a:pt x="0" y="707"/>
                    </a:lnTo>
                    <a:lnTo>
                      <a:pt x="0" y="643"/>
                    </a:lnTo>
                    <a:lnTo>
                      <a:pt x="96" y="587"/>
                    </a:lnTo>
                    <a:lnTo>
                      <a:pt x="249" y="444"/>
                    </a:lnTo>
                    <a:lnTo>
                      <a:pt x="368" y="319"/>
                    </a:lnTo>
                    <a:lnTo>
                      <a:pt x="539" y="188"/>
                    </a:lnTo>
                    <a:lnTo>
                      <a:pt x="607" y="154"/>
                    </a:lnTo>
                    <a:lnTo>
                      <a:pt x="727" y="148"/>
                    </a:lnTo>
                    <a:lnTo>
                      <a:pt x="914" y="205"/>
                    </a:lnTo>
                    <a:lnTo>
                      <a:pt x="1107" y="193"/>
                    </a:lnTo>
                    <a:lnTo>
                      <a:pt x="1164" y="154"/>
                    </a:lnTo>
                    <a:lnTo>
                      <a:pt x="965" y="62"/>
                    </a:lnTo>
                    <a:lnTo>
                      <a:pt x="830" y="28"/>
                    </a:lnTo>
                    <a:lnTo>
                      <a:pt x="647" y="97"/>
                    </a:lnTo>
                    <a:lnTo>
                      <a:pt x="647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30" name="Freeform 74"/>
              <p:cNvSpPr>
                <a:spLocks/>
              </p:cNvSpPr>
              <p:nvPr/>
            </p:nvSpPr>
            <p:spPr bwMode="auto">
              <a:xfrm>
                <a:off x="4586" y="2262"/>
                <a:ext cx="261" cy="92"/>
              </a:xfrm>
              <a:custGeom>
                <a:avLst/>
                <a:gdLst/>
                <a:ahLst/>
                <a:cxnLst>
                  <a:cxn ang="0">
                    <a:pos x="239" y="34"/>
                  </a:cxn>
                  <a:cxn ang="0">
                    <a:pos x="375" y="0"/>
                  </a:cxn>
                  <a:cxn ang="0">
                    <a:pos x="631" y="34"/>
                  </a:cxn>
                  <a:cxn ang="0">
                    <a:pos x="755" y="125"/>
                  </a:cxn>
                  <a:cxn ang="0">
                    <a:pos x="784" y="199"/>
                  </a:cxn>
                  <a:cxn ang="0">
                    <a:pos x="699" y="262"/>
                  </a:cxn>
                  <a:cxn ang="0">
                    <a:pos x="511" y="278"/>
                  </a:cxn>
                  <a:cxn ang="0">
                    <a:pos x="205" y="193"/>
                  </a:cxn>
                  <a:cxn ang="0">
                    <a:pos x="136" y="131"/>
                  </a:cxn>
                  <a:cxn ang="0">
                    <a:pos x="0" y="154"/>
                  </a:cxn>
                  <a:cxn ang="0">
                    <a:pos x="90" y="91"/>
                  </a:cxn>
                  <a:cxn ang="0">
                    <a:pos x="192" y="79"/>
                  </a:cxn>
                  <a:cxn ang="0">
                    <a:pos x="381" y="102"/>
                  </a:cxn>
                  <a:cxn ang="0">
                    <a:pos x="517" y="147"/>
                  </a:cxn>
                  <a:cxn ang="0">
                    <a:pos x="295" y="147"/>
                  </a:cxn>
                  <a:cxn ang="0">
                    <a:pos x="471" y="222"/>
                  </a:cxn>
                  <a:cxn ang="0">
                    <a:pos x="653" y="199"/>
                  </a:cxn>
                  <a:cxn ang="0">
                    <a:pos x="727" y="165"/>
                  </a:cxn>
                  <a:cxn ang="0">
                    <a:pos x="642" y="97"/>
                  </a:cxn>
                  <a:cxn ang="0">
                    <a:pos x="420" y="45"/>
                  </a:cxn>
                  <a:cxn ang="0">
                    <a:pos x="239" y="34"/>
                  </a:cxn>
                  <a:cxn ang="0">
                    <a:pos x="239" y="34"/>
                  </a:cxn>
                </a:cxnLst>
                <a:rect l="0" t="0" r="r" b="b"/>
                <a:pathLst>
                  <a:path w="784" h="278">
                    <a:moveTo>
                      <a:pt x="239" y="34"/>
                    </a:moveTo>
                    <a:lnTo>
                      <a:pt x="375" y="0"/>
                    </a:lnTo>
                    <a:lnTo>
                      <a:pt x="631" y="34"/>
                    </a:lnTo>
                    <a:lnTo>
                      <a:pt x="755" y="125"/>
                    </a:lnTo>
                    <a:lnTo>
                      <a:pt x="784" y="199"/>
                    </a:lnTo>
                    <a:lnTo>
                      <a:pt x="699" y="262"/>
                    </a:lnTo>
                    <a:lnTo>
                      <a:pt x="511" y="278"/>
                    </a:lnTo>
                    <a:lnTo>
                      <a:pt x="205" y="193"/>
                    </a:lnTo>
                    <a:lnTo>
                      <a:pt x="136" y="131"/>
                    </a:lnTo>
                    <a:lnTo>
                      <a:pt x="0" y="154"/>
                    </a:lnTo>
                    <a:lnTo>
                      <a:pt x="90" y="91"/>
                    </a:lnTo>
                    <a:lnTo>
                      <a:pt x="192" y="79"/>
                    </a:lnTo>
                    <a:lnTo>
                      <a:pt x="381" y="102"/>
                    </a:lnTo>
                    <a:lnTo>
                      <a:pt x="517" y="147"/>
                    </a:lnTo>
                    <a:lnTo>
                      <a:pt x="295" y="147"/>
                    </a:lnTo>
                    <a:lnTo>
                      <a:pt x="471" y="222"/>
                    </a:lnTo>
                    <a:lnTo>
                      <a:pt x="653" y="199"/>
                    </a:lnTo>
                    <a:lnTo>
                      <a:pt x="727" y="165"/>
                    </a:lnTo>
                    <a:lnTo>
                      <a:pt x="642" y="97"/>
                    </a:lnTo>
                    <a:lnTo>
                      <a:pt x="420" y="45"/>
                    </a:lnTo>
                    <a:lnTo>
                      <a:pt x="239" y="34"/>
                    </a:lnTo>
                    <a:lnTo>
                      <a:pt x="239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31" name="Freeform 75"/>
              <p:cNvSpPr>
                <a:spLocks/>
              </p:cNvSpPr>
              <p:nvPr/>
            </p:nvSpPr>
            <p:spPr bwMode="auto">
              <a:xfrm>
                <a:off x="4618" y="2134"/>
                <a:ext cx="30" cy="5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7" y="90"/>
                  </a:cxn>
                  <a:cxn ang="0">
                    <a:pos x="0" y="160"/>
                  </a:cxn>
                  <a:cxn ang="0">
                    <a:pos x="50" y="171"/>
                  </a:cxn>
                  <a:cxn ang="0">
                    <a:pos x="79" y="85"/>
                  </a:cxn>
                  <a:cxn ang="0">
                    <a:pos x="90" y="6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90" h="171">
                    <a:moveTo>
                      <a:pt x="5" y="0"/>
                    </a:moveTo>
                    <a:lnTo>
                      <a:pt x="27" y="90"/>
                    </a:lnTo>
                    <a:lnTo>
                      <a:pt x="0" y="160"/>
                    </a:lnTo>
                    <a:lnTo>
                      <a:pt x="50" y="171"/>
                    </a:lnTo>
                    <a:lnTo>
                      <a:pt x="79" y="85"/>
                    </a:lnTo>
                    <a:lnTo>
                      <a:pt x="90" y="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32" name="Freeform 76"/>
              <p:cNvSpPr>
                <a:spLocks/>
              </p:cNvSpPr>
              <p:nvPr/>
            </p:nvSpPr>
            <p:spPr bwMode="auto">
              <a:xfrm>
                <a:off x="4578" y="2148"/>
                <a:ext cx="15" cy="43"/>
              </a:xfrm>
              <a:custGeom>
                <a:avLst/>
                <a:gdLst/>
                <a:ahLst/>
                <a:cxnLst>
                  <a:cxn ang="0">
                    <a:pos x="0" y="131"/>
                  </a:cxn>
                  <a:cxn ang="0">
                    <a:pos x="5" y="0"/>
                  </a:cxn>
                  <a:cxn ang="0">
                    <a:pos x="45" y="131"/>
                  </a:cxn>
                  <a:cxn ang="0">
                    <a:pos x="0" y="131"/>
                  </a:cxn>
                  <a:cxn ang="0">
                    <a:pos x="0" y="131"/>
                  </a:cxn>
                </a:cxnLst>
                <a:rect l="0" t="0" r="r" b="b"/>
                <a:pathLst>
                  <a:path w="45" h="131">
                    <a:moveTo>
                      <a:pt x="0" y="131"/>
                    </a:moveTo>
                    <a:lnTo>
                      <a:pt x="5" y="0"/>
                    </a:lnTo>
                    <a:lnTo>
                      <a:pt x="45" y="131"/>
                    </a:lnTo>
                    <a:lnTo>
                      <a:pt x="0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33" name="Freeform 77"/>
              <p:cNvSpPr>
                <a:spLocks/>
              </p:cNvSpPr>
              <p:nvPr/>
            </p:nvSpPr>
            <p:spPr bwMode="auto">
              <a:xfrm>
                <a:off x="4538" y="2250"/>
                <a:ext cx="82" cy="9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79" y="136"/>
                  </a:cxn>
                  <a:cxn ang="0">
                    <a:pos x="28" y="290"/>
                  </a:cxn>
                  <a:cxn ang="0">
                    <a:pos x="90" y="267"/>
                  </a:cxn>
                  <a:cxn ang="0">
                    <a:pos x="124" y="142"/>
                  </a:cxn>
                  <a:cxn ang="0">
                    <a:pos x="244" y="0"/>
                  </a:cxn>
                  <a:cxn ang="0">
                    <a:pos x="199" y="0"/>
                  </a:cxn>
                  <a:cxn ang="0">
                    <a:pos x="102" y="108"/>
                  </a:cxn>
                  <a:cxn ang="0">
                    <a:pos x="56" y="39"/>
                  </a:cxn>
                  <a:cxn ang="0">
                    <a:pos x="0" y="27"/>
                  </a:cxn>
                  <a:cxn ang="0">
                    <a:pos x="0" y="27"/>
                  </a:cxn>
                </a:cxnLst>
                <a:rect l="0" t="0" r="r" b="b"/>
                <a:pathLst>
                  <a:path w="244" h="290">
                    <a:moveTo>
                      <a:pt x="0" y="27"/>
                    </a:moveTo>
                    <a:lnTo>
                      <a:pt x="79" y="136"/>
                    </a:lnTo>
                    <a:lnTo>
                      <a:pt x="28" y="290"/>
                    </a:lnTo>
                    <a:lnTo>
                      <a:pt x="90" y="267"/>
                    </a:lnTo>
                    <a:lnTo>
                      <a:pt x="124" y="142"/>
                    </a:lnTo>
                    <a:lnTo>
                      <a:pt x="244" y="0"/>
                    </a:lnTo>
                    <a:lnTo>
                      <a:pt x="199" y="0"/>
                    </a:lnTo>
                    <a:lnTo>
                      <a:pt x="102" y="108"/>
                    </a:lnTo>
                    <a:lnTo>
                      <a:pt x="56" y="39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34" name="Freeform 78"/>
              <p:cNvSpPr>
                <a:spLocks/>
              </p:cNvSpPr>
              <p:nvPr/>
            </p:nvSpPr>
            <p:spPr bwMode="auto">
              <a:xfrm>
                <a:off x="4674" y="2149"/>
                <a:ext cx="47" cy="73"/>
              </a:xfrm>
              <a:custGeom>
                <a:avLst/>
                <a:gdLst/>
                <a:ahLst/>
                <a:cxnLst>
                  <a:cxn ang="0">
                    <a:pos x="105" y="9"/>
                  </a:cxn>
                  <a:cxn ang="0">
                    <a:pos x="110" y="95"/>
                  </a:cxn>
                  <a:cxn ang="0">
                    <a:pos x="140" y="144"/>
                  </a:cxn>
                  <a:cxn ang="0">
                    <a:pos x="132" y="162"/>
                  </a:cxn>
                  <a:cxn ang="0">
                    <a:pos x="77" y="219"/>
                  </a:cxn>
                  <a:cxn ang="0">
                    <a:pos x="105" y="141"/>
                  </a:cxn>
                  <a:cxn ang="0">
                    <a:pos x="30" y="89"/>
                  </a:cxn>
                  <a:cxn ang="0">
                    <a:pos x="0" y="0"/>
                  </a:cxn>
                  <a:cxn ang="0">
                    <a:pos x="30" y="6"/>
                  </a:cxn>
                  <a:cxn ang="0">
                    <a:pos x="72" y="86"/>
                  </a:cxn>
                  <a:cxn ang="0">
                    <a:pos x="88" y="42"/>
                  </a:cxn>
                  <a:cxn ang="0">
                    <a:pos x="105" y="9"/>
                  </a:cxn>
                  <a:cxn ang="0">
                    <a:pos x="105" y="9"/>
                  </a:cxn>
                </a:cxnLst>
                <a:rect l="0" t="0" r="r" b="b"/>
                <a:pathLst>
                  <a:path w="140" h="219">
                    <a:moveTo>
                      <a:pt x="105" y="9"/>
                    </a:moveTo>
                    <a:lnTo>
                      <a:pt x="110" y="95"/>
                    </a:lnTo>
                    <a:lnTo>
                      <a:pt x="140" y="144"/>
                    </a:lnTo>
                    <a:lnTo>
                      <a:pt x="132" y="162"/>
                    </a:lnTo>
                    <a:lnTo>
                      <a:pt x="77" y="219"/>
                    </a:lnTo>
                    <a:lnTo>
                      <a:pt x="105" y="141"/>
                    </a:lnTo>
                    <a:lnTo>
                      <a:pt x="30" y="89"/>
                    </a:lnTo>
                    <a:lnTo>
                      <a:pt x="0" y="0"/>
                    </a:lnTo>
                    <a:lnTo>
                      <a:pt x="30" y="6"/>
                    </a:lnTo>
                    <a:lnTo>
                      <a:pt x="72" y="86"/>
                    </a:lnTo>
                    <a:lnTo>
                      <a:pt x="88" y="42"/>
                    </a:lnTo>
                    <a:lnTo>
                      <a:pt x="105" y="9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35" name="Freeform 79"/>
              <p:cNvSpPr>
                <a:spLocks/>
              </p:cNvSpPr>
              <p:nvPr/>
            </p:nvSpPr>
            <p:spPr bwMode="auto">
              <a:xfrm>
                <a:off x="4740" y="2172"/>
                <a:ext cx="102" cy="27"/>
              </a:xfrm>
              <a:custGeom>
                <a:avLst/>
                <a:gdLst/>
                <a:ahLst/>
                <a:cxnLst>
                  <a:cxn ang="0">
                    <a:pos x="17" y="28"/>
                  </a:cxn>
                  <a:cxn ang="0">
                    <a:pos x="149" y="0"/>
                  </a:cxn>
                  <a:cxn ang="0">
                    <a:pos x="306" y="81"/>
                  </a:cxn>
                  <a:cxn ang="0">
                    <a:pos x="171" y="59"/>
                  </a:cxn>
                  <a:cxn ang="0">
                    <a:pos x="0" y="44"/>
                  </a:cxn>
                  <a:cxn ang="0">
                    <a:pos x="17" y="28"/>
                  </a:cxn>
                  <a:cxn ang="0">
                    <a:pos x="17" y="28"/>
                  </a:cxn>
                </a:cxnLst>
                <a:rect l="0" t="0" r="r" b="b"/>
                <a:pathLst>
                  <a:path w="306" h="81">
                    <a:moveTo>
                      <a:pt x="17" y="28"/>
                    </a:moveTo>
                    <a:lnTo>
                      <a:pt x="149" y="0"/>
                    </a:lnTo>
                    <a:lnTo>
                      <a:pt x="306" y="81"/>
                    </a:lnTo>
                    <a:lnTo>
                      <a:pt x="171" y="59"/>
                    </a:lnTo>
                    <a:lnTo>
                      <a:pt x="0" y="44"/>
                    </a:lnTo>
                    <a:lnTo>
                      <a:pt x="17" y="28"/>
                    </a:lnTo>
                    <a:lnTo>
                      <a:pt x="17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36" name="Freeform 80"/>
              <p:cNvSpPr>
                <a:spLocks/>
              </p:cNvSpPr>
              <p:nvPr/>
            </p:nvSpPr>
            <p:spPr bwMode="auto">
              <a:xfrm>
                <a:off x="3955" y="1715"/>
                <a:ext cx="437" cy="407"/>
              </a:xfrm>
              <a:custGeom>
                <a:avLst/>
                <a:gdLst/>
                <a:ahLst/>
                <a:cxnLst>
                  <a:cxn ang="0">
                    <a:pos x="1222" y="698"/>
                  </a:cxn>
                  <a:cxn ang="0">
                    <a:pos x="1307" y="425"/>
                  </a:cxn>
                  <a:cxn ang="0">
                    <a:pos x="1092" y="475"/>
                  </a:cxn>
                  <a:cxn ang="0">
                    <a:pos x="1051" y="353"/>
                  </a:cxn>
                  <a:cxn ang="0">
                    <a:pos x="997" y="268"/>
                  </a:cxn>
                  <a:cxn ang="0">
                    <a:pos x="1062" y="130"/>
                  </a:cxn>
                  <a:cxn ang="0">
                    <a:pos x="913" y="171"/>
                  </a:cxn>
                  <a:cxn ang="0">
                    <a:pos x="803" y="17"/>
                  </a:cxn>
                  <a:cxn ang="0">
                    <a:pos x="687" y="102"/>
                  </a:cxn>
                  <a:cxn ang="0">
                    <a:pos x="528" y="183"/>
                  </a:cxn>
                  <a:cxn ang="0">
                    <a:pos x="437" y="215"/>
                  </a:cxn>
                  <a:cxn ang="0">
                    <a:pos x="549" y="411"/>
                  </a:cxn>
                  <a:cxn ang="0">
                    <a:pos x="473" y="454"/>
                  </a:cxn>
                  <a:cxn ang="0">
                    <a:pos x="495" y="561"/>
                  </a:cxn>
                  <a:cxn ang="0">
                    <a:pos x="264" y="599"/>
                  </a:cxn>
                  <a:cxn ang="0">
                    <a:pos x="245" y="638"/>
                  </a:cxn>
                  <a:cxn ang="0">
                    <a:pos x="0" y="620"/>
                  </a:cxn>
                  <a:cxn ang="0">
                    <a:pos x="38" y="787"/>
                  </a:cxn>
                  <a:cxn ang="0">
                    <a:pos x="122" y="990"/>
                  </a:cxn>
                  <a:cxn ang="0">
                    <a:pos x="78" y="1137"/>
                  </a:cxn>
                  <a:cxn ang="0">
                    <a:pos x="265" y="1221"/>
                  </a:cxn>
                  <a:cxn ang="0">
                    <a:pos x="136" y="1149"/>
                  </a:cxn>
                  <a:cxn ang="0">
                    <a:pos x="181" y="979"/>
                  </a:cxn>
                  <a:cxn ang="0">
                    <a:pos x="66" y="807"/>
                  </a:cxn>
                  <a:cxn ang="0">
                    <a:pos x="81" y="626"/>
                  </a:cxn>
                  <a:cxn ang="0">
                    <a:pos x="346" y="677"/>
                  </a:cxn>
                  <a:cxn ang="0">
                    <a:pos x="492" y="588"/>
                  </a:cxn>
                  <a:cxn ang="0">
                    <a:pos x="614" y="532"/>
                  </a:cxn>
                  <a:cxn ang="0">
                    <a:pos x="618" y="458"/>
                  </a:cxn>
                  <a:cxn ang="0">
                    <a:pos x="506" y="215"/>
                  </a:cxn>
                  <a:cxn ang="0">
                    <a:pos x="661" y="269"/>
                  </a:cxn>
                  <a:cxn ang="0">
                    <a:pos x="790" y="135"/>
                  </a:cxn>
                  <a:cxn ang="0">
                    <a:pos x="929" y="215"/>
                  </a:cxn>
                  <a:cxn ang="0">
                    <a:pos x="962" y="258"/>
                  </a:cxn>
                  <a:cxn ang="0">
                    <a:pos x="987" y="449"/>
                  </a:cxn>
                  <a:cxn ang="0">
                    <a:pos x="1063" y="535"/>
                  </a:cxn>
                  <a:cxn ang="0">
                    <a:pos x="1207" y="457"/>
                  </a:cxn>
                  <a:cxn ang="0">
                    <a:pos x="1153" y="651"/>
                  </a:cxn>
                  <a:cxn ang="0">
                    <a:pos x="1248" y="784"/>
                  </a:cxn>
                  <a:cxn ang="0">
                    <a:pos x="1302" y="753"/>
                  </a:cxn>
                </a:cxnLst>
                <a:rect l="0" t="0" r="r" b="b"/>
                <a:pathLst>
                  <a:path w="1312" h="1221">
                    <a:moveTo>
                      <a:pt x="1302" y="753"/>
                    </a:moveTo>
                    <a:lnTo>
                      <a:pt x="1222" y="698"/>
                    </a:lnTo>
                    <a:lnTo>
                      <a:pt x="1296" y="491"/>
                    </a:lnTo>
                    <a:lnTo>
                      <a:pt x="1307" y="425"/>
                    </a:lnTo>
                    <a:lnTo>
                      <a:pt x="1261" y="407"/>
                    </a:lnTo>
                    <a:lnTo>
                      <a:pt x="1092" y="475"/>
                    </a:lnTo>
                    <a:lnTo>
                      <a:pt x="1088" y="394"/>
                    </a:lnTo>
                    <a:lnTo>
                      <a:pt x="1051" y="353"/>
                    </a:lnTo>
                    <a:lnTo>
                      <a:pt x="1005" y="403"/>
                    </a:lnTo>
                    <a:lnTo>
                      <a:pt x="997" y="268"/>
                    </a:lnTo>
                    <a:lnTo>
                      <a:pt x="1077" y="160"/>
                    </a:lnTo>
                    <a:lnTo>
                      <a:pt x="1062" y="130"/>
                    </a:lnTo>
                    <a:lnTo>
                      <a:pt x="987" y="120"/>
                    </a:lnTo>
                    <a:lnTo>
                      <a:pt x="913" y="171"/>
                    </a:lnTo>
                    <a:lnTo>
                      <a:pt x="810" y="92"/>
                    </a:lnTo>
                    <a:lnTo>
                      <a:pt x="803" y="17"/>
                    </a:lnTo>
                    <a:lnTo>
                      <a:pt x="709" y="0"/>
                    </a:lnTo>
                    <a:lnTo>
                      <a:pt x="687" y="102"/>
                    </a:lnTo>
                    <a:lnTo>
                      <a:pt x="637" y="202"/>
                    </a:lnTo>
                    <a:lnTo>
                      <a:pt x="528" y="183"/>
                    </a:lnTo>
                    <a:lnTo>
                      <a:pt x="441" y="174"/>
                    </a:lnTo>
                    <a:lnTo>
                      <a:pt x="437" y="215"/>
                    </a:lnTo>
                    <a:lnTo>
                      <a:pt x="573" y="372"/>
                    </a:lnTo>
                    <a:lnTo>
                      <a:pt x="549" y="411"/>
                    </a:lnTo>
                    <a:lnTo>
                      <a:pt x="484" y="403"/>
                    </a:lnTo>
                    <a:lnTo>
                      <a:pt x="473" y="454"/>
                    </a:lnTo>
                    <a:lnTo>
                      <a:pt x="558" y="530"/>
                    </a:lnTo>
                    <a:lnTo>
                      <a:pt x="495" y="561"/>
                    </a:lnTo>
                    <a:lnTo>
                      <a:pt x="296" y="564"/>
                    </a:lnTo>
                    <a:lnTo>
                      <a:pt x="264" y="599"/>
                    </a:lnTo>
                    <a:lnTo>
                      <a:pt x="300" y="638"/>
                    </a:lnTo>
                    <a:lnTo>
                      <a:pt x="245" y="638"/>
                    </a:lnTo>
                    <a:lnTo>
                      <a:pt x="46" y="585"/>
                    </a:lnTo>
                    <a:lnTo>
                      <a:pt x="0" y="620"/>
                    </a:lnTo>
                    <a:lnTo>
                      <a:pt x="118" y="755"/>
                    </a:lnTo>
                    <a:lnTo>
                      <a:pt x="38" y="787"/>
                    </a:lnTo>
                    <a:lnTo>
                      <a:pt x="20" y="876"/>
                    </a:lnTo>
                    <a:lnTo>
                      <a:pt x="122" y="990"/>
                    </a:lnTo>
                    <a:lnTo>
                      <a:pt x="118" y="1056"/>
                    </a:lnTo>
                    <a:lnTo>
                      <a:pt x="78" y="1137"/>
                    </a:lnTo>
                    <a:lnTo>
                      <a:pt x="115" y="1200"/>
                    </a:lnTo>
                    <a:lnTo>
                      <a:pt x="265" y="1221"/>
                    </a:lnTo>
                    <a:lnTo>
                      <a:pt x="274" y="1166"/>
                    </a:lnTo>
                    <a:lnTo>
                      <a:pt x="136" y="1149"/>
                    </a:lnTo>
                    <a:lnTo>
                      <a:pt x="166" y="1051"/>
                    </a:lnTo>
                    <a:lnTo>
                      <a:pt x="181" y="979"/>
                    </a:lnTo>
                    <a:lnTo>
                      <a:pt x="85" y="869"/>
                    </a:lnTo>
                    <a:lnTo>
                      <a:pt x="66" y="807"/>
                    </a:lnTo>
                    <a:lnTo>
                      <a:pt x="199" y="787"/>
                    </a:lnTo>
                    <a:lnTo>
                      <a:pt x="81" y="626"/>
                    </a:lnTo>
                    <a:lnTo>
                      <a:pt x="253" y="684"/>
                    </a:lnTo>
                    <a:lnTo>
                      <a:pt x="346" y="677"/>
                    </a:lnTo>
                    <a:lnTo>
                      <a:pt x="343" y="588"/>
                    </a:lnTo>
                    <a:lnTo>
                      <a:pt x="492" y="588"/>
                    </a:lnTo>
                    <a:lnTo>
                      <a:pt x="589" y="574"/>
                    </a:lnTo>
                    <a:lnTo>
                      <a:pt x="614" y="532"/>
                    </a:lnTo>
                    <a:lnTo>
                      <a:pt x="528" y="435"/>
                    </a:lnTo>
                    <a:lnTo>
                      <a:pt x="618" y="458"/>
                    </a:lnTo>
                    <a:lnTo>
                      <a:pt x="632" y="410"/>
                    </a:lnTo>
                    <a:lnTo>
                      <a:pt x="506" y="215"/>
                    </a:lnTo>
                    <a:lnTo>
                      <a:pt x="563" y="220"/>
                    </a:lnTo>
                    <a:lnTo>
                      <a:pt x="661" y="269"/>
                    </a:lnTo>
                    <a:lnTo>
                      <a:pt x="752" y="84"/>
                    </a:lnTo>
                    <a:lnTo>
                      <a:pt x="790" y="135"/>
                    </a:lnTo>
                    <a:lnTo>
                      <a:pt x="890" y="264"/>
                    </a:lnTo>
                    <a:lnTo>
                      <a:pt x="929" y="215"/>
                    </a:lnTo>
                    <a:lnTo>
                      <a:pt x="1020" y="156"/>
                    </a:lnTo>
                    <a:lnTo>
                      <a:pt x="962" y="258"/>
                    </a:lnTo>
                    <a:lnTo>
                      <a:pt x="968" y="376"/>
                    </a:lnTo>
                    <a:lnTo>
                      <a:pt x="987" y="449"/>
                    </a:lnTo>
                    <a:lnTo>
                      <a:pt x="1059" y="429"/>
                    </a:lnTo>
                    <a:lnTo>
                      <a:pt x="1063" y="535"/>
                    </a:lnTo>
                    <a:lnTo>
                      <a:pt x="1107" y="543"/>
                    </a:lnTo>
                    <a:lnTo>
                      <a:pt x="1207" y="457"/>
                    </a:lnTo>
                    <a:lnTo>
                      <a:pt x="1269" y="461"/>
                    </a:lnTo>
                    <a:lnTo>
                      <a:pt x="1153" y="651"/>
                    </a:lnTo>
                    <a:lnTo>
                      <a:pt x="1141" y="718"/>
                    </a:lnTo>
                    <a:lnTo>
                      <a:pt x="1248" y="784"/>
                    </a:lnTo>
                    <a:lnTo>
                      <a:pt x="1312" y="813"/>
                    </a:lnTo>
                    <a:lnTo>
                      <a:pt x="1302" y="753"/>
                    </a:lnTo>
                    <a:lnTo>
                      <a:pt x="1302" y="7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37" name="Freeform 81"/>
              <p:cNvSpPr>
                <a:spLocks/>
              </p:cNvSpPr>
              <p:nvPr/>
            </p:nvSpPr>
            <p:spPr bwMode="auto">
              <a:xfrm>
                <a:off x="4057" y="1835"/>
                <a:ext cx="276" cy="409"/>
              </a:xfrm>
              <a:custGeom>
                <a:avLst/>
                <a:gdLst/>
                <a:ahLst/>
                <a:cxnLst>
                  <a:cxn ang="0">
                    <a:pos x="502" y="0"/>
                  </a:cxn>
                  <a:cxn ang="0">
                    <a:pos x="591" y="188"/>
                  </a:cxn>
                  <a:cxn ang="0">
                    <a:pos x="570" y="347"/>
                  </a:cxn>
                  <a:cxn ang="0">
                    <a:pos x="748" y="297"/>
                  </a:cxn>
                  <a:cxn ang="0">
                    <a:pos x="570" y="400"/>
                  </a:cxn>
                  <a:cxn ang="0">
                    <a:pos x="533" y="525"/>
                  </a:cxn>
                  <a:cxn ang="0">
                    <a:pos x="527" y="695"/>
                  </a:cxn>
                  <a:cxn ang="0">
                    <a:pos x="566" y="888"/>
                  </a:cxn>
                  <a:cxn ang="0">
                    <a:pos x="612" y="847"/>
                  </a:cxn>
                  <a:cxn ang="0">
                    <a:pos x="660" y="909"/>
                  </a:cxn>
                  <a:cxn ang="0">
                    <a:pos x="628" y="997"/>
                  </a:cxn>
                  <a:cxn ang="0">
                    <a:pos x="748" y="1109"/>
                  </a:cxn>
                  <a:cxn ang="0">
                    <a:pos x="807" y="1068"/>
                  </a:cxn>
                  <a:cxn ang="0">
                    <a:pos x="828" y="1068"/>
                  </a:cxn>
                  <a:cxn ang="0">
                    <a:pos x="782" y="1160"/>
                  </a:cxn>
                  <a:cxn ang="0">
                    <a:pos x="774" y="1226"/>
                  </a:cxn>
                  <a:cxn ang="0">
                    <a:pos x="703" y="1151"/>
                  </a:cxn>
                  <a:cxn ang="0">
                    <a:pos x="537" y="1105"/>
                  </a:cxn>
                  <a:cxn ang="0">
                    <a:pos x="482" y="1042"/>
                  </a:cxn>
                  <a:cxn ang="0">
                    <a:pos x="603" y="1072"/>
                  </a:cxn>
                  <a:cxn ang="0">
                    <a:pos x="566" y="968"/>
                  </a:cxn>
                  <a:cxn ang="0">
                    <a:pos x="465" y="867"/>
                  </a:cxn>
                  <a:cxn ang="0">
                    <a:pos x="259" y="738"/>
                  </a:cxn>
                  <a:cxn ang="0">
                    <a:pos x="184" y="546"/>
                  </a:cxn>
                  <a:cxn ang="0">
                    <a:pos x="0" y="413"/>
                  </a:cxn>
                  <a:cxn ang="0">
                    <a:pos x="178" y="488"/>
                  </a:cxn>
                  <a:cxn ang="0">
                    <a:pos x="250" y="584"/>
                  </a:cxn>
                  <a:cxn ang="0">
                    <a:pos x="325" y="697"/>
                  </a:cxn>
                  <a:cxn ang="0">
                    <a:pos x="471" y="772"/>
                  </a:cxn>
                  <a:cxn ang="0">
                    <a:pos x="449" y="630"/>
                  </a:cxn>
                  <a:cxn ang="0">
                    <a:pos x="458" y="542"/>
                  </a:cxn>
                  <a:cxn ang="0">
                    <a:pos x="404" y="434"/>
                  </a:cxn>
                  <a:cxn ang="0">
                    <a:pos x="233" y="313"/>
                  </a:cxn>
                  <a:cxn ang="0">
                    <a:pos x="356" y="326"/>
                  </a:cxn>
                  <a:cxn ang="0">
                    <a:pos x="495" y="455"/>
                  </a:cxn>
                  <a:cxn ang="0">
                    <a:pos x="538" y="202"/>
                  </a:cxn>
                  <a:cxn ang="0">
                    <a:pos x="502" y="0"/>
                  </a:cxn>
                  <a:cxn ang="0">
                    <a:pos x="502" y="0"/>
                  </a:cxn>
                </a:cxnLst>
                <a:rect l="0" t="0" r="r" b="b"/>
                <a:pathLst>
                  <a:path w="828" h="1226">
                    <a:moveTo>
                      <a:pt x="502" y="0"/>
                    </a:moveTo>
                    <a:lnTo>
                      <a:pt x="591" y="188"/>
                    </a:lnTo>
                    <a:lnTo>
                      <a:pt x="570" y="347"/>
                    </a:lnTo>
                    <a:lnTo>
                      <a:pt x="748" y="297"/>
                    </a:lnTo>
                    <a:lnTo>
                      <a:pt x="570" y="400"/>
                    </a:lnTo>
                    <a:lnTo>
                      <a:pt x="533" y="525"/>
                    </a:lnTo>
                    <a:lnTo>
                      <a:pt x="527" y="695"/>
                    </a:lnTo>
                    <a:lnTo>
                      <a:pt x="566" y="888"/>
                    </a:lnTo>
                    <a:lnTo>
                      <a:pt x="612" y="847"/>
                    </a:lnTo>
                    <a:lnTo>
                      <a:pt x="660" y="909"/>
                    </a:lnTo>
                    <a:lnTo>
                      <a:pt x="628" y="997"/>
                    </a:lnTo>
                    <a:lnTo>
                      <a:pt x="748" y="1109"/>
                    </a:lnTo>
                    <a:lnTo>
                      <a:pt x="807" y="1068"/>
                    </a:lnTo>
                    <a:lnTo>
                      <a:pt x="828" y="1068"/>
                    </a:lnTo>
                    <a:lnTo>
                      <a:pt x="782" y="1160"/>
                    </a:lnTo>
                    <a:lnTo>
                      <a:pt x="774" y="1226"/>
                    </a:lnTo>
                    <a:lnTo>
                      <a:pt x="703" y="1151"/>
                    </a:lnTo>
                    <a:lnTo>
                      <a:pt x="537" y="1105"/>
                    </a:lnTo>
                    <a:lnTo>
                      <a:pt x="482" y="1042"/>
                    </a:lnTo>
                    <a:lnTo>
                      <a:pt x="603" y="1072"/>
                    </a:lnTo>
                    <a:lnTo>
                      <a:pt x="566" y="968"/>
                    </a:lnTo>
                    <a:lnTo>
                      <a:pt x="465" y="867"/>
                    </a:lnTo>
                    <a:lnTo>
                      <a:pt x="259" y="738"/>
                    </a:lnTo>
                    <a:lnTo>
                      <a:pt x="184" y="546"/>
                    </a:lnTo>
                    <a:lnTo>
                      <a:pt x="0" y="413"/>
                    </a:lnTo>
                    <a:lnTo>
                      <a:pt x="178" y="488"/>
                    </a:lnTo>
                    <a:lnTo>
                      <a:pt x="250" y="584"/>
                    </a:lnTo>
                    <a:lnTo>
                      <a:pt x="325" y="697"/>
                    </a:lnTo>
                    <a:lnTo>
                      <a:pt x="471" y="772"/>
                    </a:lnTo>
                    <a:lnTo>
                      <a:pt x="449" y="630"/>
                    </a:lnTo>
                    <a:lnTo>
                      <a:pt x="458" y="542"/>
                    </a:lnTo>
                    <a:lnTo>
                      <a:pt x="404" y="434"/>
                    </a:lnTo>
                    <a:lnTo>
                      <a:pt x="233" y="313"/>
                    </a:lnTo>
                    <a:lnTo>
                      <a:pt x="356" y="326"/>
                    </a:lnTo>
                    <a:lnTo>
                      <a:pt x="495" y="455"/>
                    </a:lnTo>
                    <a:lnTo>
                      <a:pt x="538" y="202"/>
                    </a:lnTo>
                    <a:lnTo>
                      <a:pt x="502" y="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38" name="Freeform 82"/>
              <p:cNvSpPr>
                <a:spLocks/>
              </p:cNvSpPr>
              <p:nvPr/>
            </p:nvSpPr>
            <p:spPr bwMode="auto">
              <a:xfrm>
                <a:off x="4228" y="2197"/>
                <a:ext cx="195" cy="18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28" y="145"/>
                  </a:cxn>
                  <a:cxn ang="0">
                    <a:pos x="145" y="205"/>
                  </a:cxn>
                  <a:cxn ang="0">
                    <a:pos x="291" y="198"/>
                  </a:cxn>
                  <a:cxn ang="0">
                    <a:pos x="329" y="108"/>
                  </a:cxn>
                  <a:cxn ang="0">
                    <a:pos x="365" y="0"/>
                  </a:cxn>
                  <a:cxn ang="0">
                    <a:pos x="397" y="90"/>
                  </a:cxn>
                  <a:cxn ang="0">
                    <a:pos x="335" y="178"/>
                  </a:cxn>
                  <a:cxn ang="0">
                    <a:pos x="441" y="380"/>
                  </a:cxn>
                  <a:cxn ang="0">
                    <a:pos x="519" y="455"/>
                  </a:cxn>
                  <a:cxn ang="0">
                    <a:pos x="574" y="438"/>
                  </a:cxn>
                  <a:cxn ang="0">
                    <a:pos x="586" y="494"/>
                  </a:cxn>
                  <a:cxn ang="0">
                    <a:pos x="531" y="563"/>
                  </a:cxn>
                  <a:cxn ang="0">
                    <a:pos x="465" y="546"/>
                  </a:cxn>
                  <a:cxn ang="0">
                    <a:pos x="456" y="474"/>
                  </a:cxn>
                  <a:cxn ang="0">
                    <a:pos x="289" y="235"/>
                  </a:cxn>
                  <a:cxn ang="0">
                    <a:pos x="191" y="258"/>
                  </a:cxn>
                  <a:cxn ang="0">
                    <a:pos x="70" y="308"/>
                  </a:cxn>
                  <a:cxn ang="0">
                    <a:pos x="87" y="204"/>
                  </a:cxn>
                  <a:cxn ang="0">
                    <a:pos x="21" y="175"/>
                  </a:cxn>
                  <a:cxn ang="0">
                    <a:pos x="0" y="108"/>
                  </a:cxn>
                  <a:cxn ang="0">
                    <a:pos x="0" y="108"/>
                  </a:cxn>
                </a:cxnLst>
                <a:rect l="0" t="0" r="r" b="b"/>
                <a:pathLst>
                  <a:path w="586" h="563">
                    <a:moveTo>
                      <a:pt x="0" y="108"/>
                    </a:moveTo>
                    <a:lnTo>
                      <a:pt x="128" y="145"/>
                    </a:lnTo>
                    <a:lnTo>
                      <a:pt x="145" y="205"/>
                    </a:lnTo>
                    <a:lnTo>
                      <a:pt x="291" y="198"/>
                    </a:lnTo>
                    <a:lnTo>
                      <a:pt x="329" y="108"/>
                    </a:lnTo>
                    <a:lnTo>
                      <a:pt x="365" y="0"/>
                    </a:lnTo>
                    <a:lnTo>
                      <a:pt x="397" y="90"/>
                    </a:lnTo>
                    <a:lnTo>
                      <a:pt x="335" y="178"/>
                    </a:lnTo>
                    <a:lnTo>
                      <a:pt x="441" y="380"/>
                    </a:lnTo>
                    <a:lnTo>
                      <a:pt x="519" y="455"/>
                    </a:lnTo>
                    <a:lnTo>
                      <a:pt x="574" y="438"/>
                    </a:lnTo>
                    <a:lnTo>
                      <a:pt x="586" y="494"/>
                    </a:lnTo>
                    <a:lnTo>
                      <a:pt x="531" y="563"/>
                    </a:lnTo>
                    <a:lnTo>
                      <a:pt x="465" y="546"/>
                    </a:lnTo>
                    <a:lnTo>
                      <a:pt x="456" y="474"/>
                    </a:lnTo>
                    <a:lnTo>
                      <a:pt x="289" y="235"/>
                    </a:lnTo>
                    <a:lnTo>
                      <a:pt x="191" y="258"/>
                    </a:lnTo>
                    <a:lnTo>
                      <a:pt x="70" y="308"/>
                    </a:lnTo>
                    <a:lnTo>
                      <a:pt x="87" y="204"/>
                    </a:lnTo>
                    <a:lnTo>
                      <a:pt x="21" y="175"/>
                    </a:lnTo>
                    <a:lnTo>
                      <a:pt x="0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39" name="Freeform 83"/>
              <p:cNvSpPr>
                <a:spLocks/>
              </p:cNvSpPr>
              <p:nvPr/>
            </p:nvSpPr>
            <p:spPr bwMode="auto">
              <a:xfrm>
                <a:off x="3991" y="1981"/>
                <a:ext cx="114" cy="42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27" y="113"/>
                  </a:cxn>
                  <a:cxn ang="0">
                    <a:pos x="173" y="56"/>
                  </a:cxn>
                  <a:cxn ang="0">
                    <a:pos x="342" y="126"/>
                  </a:cxn>
                  <a:cxn ang="0">
                    <a:pos x="173" y="0"/>
                  </a:cxn>
                  <a:cxn ang="0">
                    <a:pos x="101" y="2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342" h="126">
                    <a:moveTo>
                      <a:pt x="0" y="30"/>
                    </a:moveTo>
                    <a:lnTo>
                      <a:pt x="127" y="113"/>
                    </a:lnTo>
                    <a:lnTo>
                      <a:pt x="173" y="56"/>
                    </a:lnTo>
                    <a:lnTo>
                      <a:pt x="342" y="126"/>
                    </a:lnTo>
                    <a:lnTo>
                      <a:pt x="173" y="0"/>
                    </a:lnTo>
                    <a:lnTo>
                      <a:pt x="101" y="2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7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40" name="Freeform 84"/>
              <p:cNvSpPr>
                <a:spLocks/>
              </p:cNvSpPr>
              <p:nvPr/>
            </p:nvSpPr>
            <p:spPr bwMode="auto">
              <a:xfrm>
                <a:off x="4144" y="1765"/>
                <a:ext cx="103" cy="168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9" y="212"/>
                  </a:cxn>
                  <a:cxn ang="0">
                    <a:pos x="125" y="338"/>
                  </a:cxn>
                  <a:cxn ang="0">
                    <a:pos x="66" y="351"/>
                  </a:cxn>
                  <a:cxn ang="0">
                    <a:pos x="138" y="427"/>
                  </a:cxn>
                  <a:cxn ang="0">
                    <a:pos x="193" y="503"/>
                  </a:cxn>
                  <a:cxn ang="0">
                    <a:pos x="200" y="341"/>
                  </a:cxn>
                  <a:cxn ang="0">
                    <a:pos x="184" y="129"/>
                  </a:cxn>
                  <a:cxn ang="0">
                    <a:pos x="309" y="182"/>
                  </a:cxn>
                  <a:cxn ang="0">
                    <a:pos x="191" y="0"/>
                  </a:cxn>
                  <a:cxn ang="0">
                    <a:pos x="122" y="146"/>
                  </a:cxn>
                  <a:cxn ang="0">
                    <a:pos x="0" y="113"/>
                  </a:cxn>
                  <a:cxn ang="0">
                    <a:pos x="0" y="113"/>
                  </a:cxn>
                </a:cxnLst>
                <a:rect l="0" t="0" r="r" b="b"/>
                <a:pathLst>
                  <a:path w="309" h="503">
                    <a:moveTo>
                      <a:pt x="0" y="113"/>
                    </a:moveTo>
                    <a:lnTo>
                      <a:pt x="99" y="212"/>
                    </a:lnTo>
                    <a:lnTo>
                      <a:pt x="125" y="338"/>
                    </a:lnTo>
                    <a:lnTo>
                      <a:pt x="66" y="351"/>
                    </a:lnTo>
                    <a:lnTo>
                      <a:pt x="138" y="427"/>
                    </a:lnTo>
                    <a:lnTo>
                      <a:pt x="193" y="503"/>
                    </a:lnTo>
                    <a:lnTo>
                      <a:pt x="200" y="341"/>
                    </a:lnTo>
                    <a:lnTo>
                      <a:pt x="184" y="129"/>
                    </a:lnTo>
                    <a:lnTo>
                      <a:pt x="309" y="182"/>
                    </a:lnTo>
                    <a:lnTo>
                      <a:pt x="191" y="0"/>
                    </a:lnTo>
                    <a:lnTo>
                      <a:pt x="122" y="146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7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41" name="Freeform 85"/>
              <p:cNvSpPr>
                <a:spLocks/>
              </p:cNvSpPr>
              <p:nvPr/>
            </p:nvSpPr>
            <p:spPr bwMode="auto">
              <a:xfrm>
                <a:off x="4257" y="1937"/>
                <a:ext cx="79" cy="64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86" y="113"/>
                  </a:cxn>
                  <a:cxn ang="0">
                    <a:pos x="237" y="116"/>
                  </a:cxn>
                  <a:cxn ang="0">
                    <a:pos x="208" y="0"/>
                  </a:cxn>
                  <a:cxn ang="0">
                    <a:pos x="112" y="56"/>
                  </a:cxn>
                  <a:cxn ang="0">
                    <a:pos x="13" y="113"/>
                  </a:cxn>
                  <a:cxn ang="0">
                    <a:pos x="0" y="192"/>
                  </a:cxn>
                  <a:cxn ang="0">
                    <a:pos x="0" y="192"/>
                  </a:cxn>
                </a:cxnLst>
                <a:rect l="0" t="0" r="r" b="b"/>
                <a:pathLst>
                  <a:path w="237" h="192">
                    <a:moveTo>
                      <a:pt x="0" y="192"/>
                    </a:moveTo>
                    <a:lnTo>
                      <a:pt x="86" y="113"/>
                    </a:lnTo>
                    <a:lnTo>
                      <a:pt x="237" y="116"/>
                    </a:lnTo>
                    <a:lnTo>
                      <a:pt x="208" y="0"/>
                    </a:lnTo>
                    <a:lnTo>
                      <a:pt x="112" y="56"/>
                    </a:lnTo>
                    <a:lnTo>
                      <a:pt x="13" y="113"/>
                    </a:lnTo>
                    <a:lnTo>
                      <a:pt x="0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7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42" name="Freeform 86"/>
              <p:cNvSpPr>
                <a:spLocks/>
              </p:cNvSpPr>
              <p:nvPr/>
            </p:nvSpPr>
            <p:spPr bwMode="auto">
              <a:xfrm>
                <a:off x="4089" y="1934"/>
                <a:ext cx="101" cy="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7"/>
                  </a:cxn>
                  <a:cxn ang="0">
                    <a:pos x="260" y="152"/>
                  </a:cxn>
                  <a:cxn ang="0">
                    <a:pos x="303" y="274"/>
                  </a:cxn>
                  <a:cxn ang="0">
                    <a:pos x="194" y="152"/>
                  </a:cxn>
                  <a:cxn ang="0">
                    <a:pos x="59" y="6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03" h="274">
                    <a:moveTo>
                      <a:pt x="0" y="0"/>
                    </a:moveTo>
                    <a:lnTo>
                      <a:pt x="72" y="7"/>
                    </a:lnTo>
                    <a:lnTo>
                      <a:pt x="260" y="152"/>
                    </a:lnTo>
                    <a:lnTo>
                      <a:pt x="303" y="274"/>
                    </a:lnTo>
                    <a:lnTo>
                      <a:pt x="194" y="152"/>
                    </a:lnTo>
                    <a:lnTo>
                      <a:pt x="59" y="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43" name="Freeform 87"/>
              <p:cNvSpPr>
                <a:spLocks/>
              </p:cNvSpPr>
              <p:nvPr/>
            </p:nvSpPr>
            <p:spPr bwMode="auto">
              <a:xfrm>
                <a:off x="4281" y="2042"/>
                <a:ext cx="44" cy="55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43" y="3"/>
                  </a:cxn>
                  <a:cxn ang="0">
                    <a:pos x="0" y="72"/>
                  </a:cxn>
                  <a:cxn ang="0">
                    <a:pos x="20" y="165"/>
                  </a:cxn>
                  <a:cxn ang="0">
                    <a:pos x="63" y="56"/>
                  </a:cxn>
                  <a:cxn ang="0">
                    <a:pos x="132" y="39"/>
                  </a:cxn>
                  <a:cxn ang="0">
                    <a:pos x="113" y="0"/>
                  </a:cxn>
                  <a:cxn ang="0">
                    <a:pos x="113" y="0"/>
                  </a:cxn>
                </a:cxnLst>
                <a:rect l="0" t="0" r="r" b="b"/>
                <a:pathLst>
                  <a:path w="132" h="165">
                    <a:moveTo>
                      <a:pt x="113" y="0"/>
                    </a:moveTo>
                    <a:lnTo>
                      <a:pt x="43" y="3"/>
                    </a:lnTo>
                    <a:lnTo>
                      <a:pt x="0" y="72"/>
                    </a:lnTo>
                    <a:lnTo>
                      <a:pt x="20" y="165"/>
                    </a:lnTo>
                    <a:lnTo>
                      <a:pt x="63" y="56"/>
                    </a:lnTo>
                    <a:lnTo>
                      <a:pt x="132" y="39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E0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44" name="Freeform 88"/>
              <p:cNvSpPr>
                <a:spLocks/>
              </p:cNvSpPr>
              <p:nvPr/>
            </p:nvSpPr>
            <p:spPr bwMode="auto">
              <a:xfrm>
                <a:off x="4404" y="1900"/>
                <a:ext cx="29" cy="56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0" y="33"/>
                  </a:cxn>
                  <a:cxn ang="0">
                    <a:pos x="0" y="116"/>
                  </a:cxn>
                  <a:cxn ang="0">
                    <a:pos x="7" y="168"/>
                  </a:cxn>
                  <a:cxn ang="0">
                    <a:pos x="43" y="63"/>
                  </a:cxn>
                  <a:cxn ang="0">
                    <a:pos x="86" y="23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86" h="168">
                    <a:moveTo>
                      <a:pt x="66" y="0"/>
                    </a:moveTo>
                    <a:lnTo>
                      <a:pt x="20" y="33"/>
                    </a:lnTo>
                    <a:lnTo>
                      <a:pt x="0" y="116"/>
                    </a:lnTo>
                    <a:lnTo>
                      <a:pt x="7" y="168"/>
                    </a:lnTo>
                    <a:lnTo>
                      <a:pt x="43" y="63"/>
                    </a:lnTo>
                    <a:lnTo>
                      <a:pt x="86" y="23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E0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45" name="Freeform 89"/>
              <p:cNvSpPr>
                <a:spLocks/>
              </p:cNvSpPr>
              <p:nvPr/>
            </p:nvSpPr>
            <p:spPr bwMode="auto">
              <a:xfrm>
                <a:off x="4681" y="1797"/>
                <a:ext cx="65" cy="31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60" y="0"/>
                  </a:cxn>
                  <a:cxn ang="0">
                    <a:pos x="0" y="93"/>
                  </a:cxn>
                  <a:cxn ang="0">
                    <a:pos x="86" y="33"/>
                  </a:cxn>
                  <a:cxn ang="0">
                    <a:pos x="195" y="36"/>
                  </a:cxn>
                  <a:cxn ang="0">
                    <a:pos x="149" y="0"/>
                  </a:cxn>
                  <a:cxn ang="0">
                    <a:pos x="149" y="0"/>
                  </a:cxn>
                </a:cxnLst>
                <a:rect l="0" t="0" r="r" b="b"/>
                <a:pathLst>
                  <a:path w="195" h="93">
                    <a:moveTo>
                      <a:pt x="149" y="0"/>
                    </a:moveTo>
                    <a:lnTo>
                      <a:pt x="60" y="0"/>
                    </a:lnTo>
                    <a:lnTo>
                      <a:pt x="0" y="93"/>
                    </a:lnTo>
                    <a:lnTo>
                      <a:pt x="86" y="33"/>
                    </a:lnTo>
                    <a:lnTo>
                      <a:pt x="195" y="36"/>
                    </a:lnTo>
                    <a:lnTo>
                      <a:pt x="149" y="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E0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46" name="Freeform 90"/>
              <p:cNvSpPr>
                <a:spLocks/>
              </p:cNvSpPr>
              <p:nvPr/>
            </p:nvSpPr>
            <p:spPr bwMode="auto">
              <a:xfrm>
                <a:off x="4676" y="2085"/>
                <a:ext cx="69" cy="2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32" y="0"/>
                  </a:cxn>
                  <a:cxn ang="0">
                    <a:pos x="208" y="23"/>
                  </a:cxn>
                  <a:cxn ang="0">
                    <a:pos x="135" y="59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208" h="59">
                    <a:moveTo>
                      <a:pt x="0" y="26"/>
                    </a:moveTo>
                    <a:lnTo>
                      <a:pt x="132" y="0"/>
                    </a:lnTo>
                    <a:lnTo>
                      <a:pt x="208" y="23"/>
                    </a:lnTo>
                    <a:lnTo>
                      <a:pt x="135" y="59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E0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547" name="Freeform 91"/>
              <p:cNvSpPr>
                <a:spLocks/>
              </p:cNvSpPr>
              <p:nvPr/>
            </p:nvSpPr>
            <p:spPr bwMode="auto">
              <a:xfrm>
                <a:off x="4519" y="1966"/>
                <a:ext cx="35" cy="79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2" y="99"/>
                  </a:cxn>
                  <a:cxn ang="0">
                    <a:pos x="0" y="238"/>
                  </a:cxn>
                  <a:cxn ang="0">
                    <a:pos x="72" y="178"/>
                  </a:cxn>
                  <a:cxn ang="0">
                    <a:pos x="105" y="79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05" h="238">
                    <a:moveTo>
                      <a:pt x="66" y="0"/>
                    </a:moveTo>
                    <a:lnTo>
                      <a:pt x="62" y="99"/>
                    </a:lnTo>
                    <a:lnTo>
                      <a:pt x="0" y="238"/>
                    </a:lnTo>
                    <a:lnTo>
                      <a:pt x="72" y="178"/>
                    </a:lnTo>
                    <a:lnTo>
                      <a:pt x="105" y="79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E0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9548" name="Text Box 92"/>
            <p:cNvSpPr txBox="1">
              <a:spLocks noChangeArrowheads="1"/>
            </p:cNvSpPr>
            <p:nvPr/>
          </p:nvSpPr>
          <p:spPr bwMode="auto">
            <a:xfrm>
              <a:off x="3923" y="2387"/>
              <a:ext cx="52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accent6">
                      <a:lumMod val="75000"/>
                    </a:schemeClr>
                  </a:solidFill>
                  <a:effectLst/>
                  <a:latin typeface="Garamond" pitchFamily="18" charset="0"/>
                </a:rPr>
                <a:t>осень</a:t>
              </a:r>
            </a:p>
          </p:txBody>
        </p:sp>
      </p:grpSp>
      <p:grpSp>
        <p:nvGrpSpPr>
          <p:cNvPr id="19549" name="Group 93"/>
          <p:cNvGrpSpPr>
            <a:grpSpLocks/>
          </p:cNvGrpSpPr>
          <p:nvPr/>
        </p:nvGrpSpPr>
        <p:grpSpPr bwMode="auto">
          <a:xfrm>
            <a:off x="6300788" y="3787774"/>
            <a:ext cx="1628798" cy="1469857"/>
            <a:chOff x="4740" y="1797"/>
            <a:chExt cx="862" cy="857"/>
          </a:xfrm>
        </p:grpSpPr>
        <p:grpSp>
          <p:nvGrpSpPr>
            <p:cNvPr id="19550" name="Group 94"/>
            <p:cNvGrpSpPr>
              <a:grpSpLocks/>
            </p:cNvGrpSpPr>
            <p:nvPr/>
          </p:nvGrpSpPr>
          <p:grpSpPr bwMode="auto">
            <a:xfrm>
              <a:off x="4740" y="1797"/>
              <a:ext cx="862" cy="681"/>
              <a:chOff x="2109" y="2614"/>
              <a:chExt cx="1769" cy="1542"/>
            </a:xfrm>
          </p:grpSpPr>
          <p:sp>
            <p:nvSpPr>
              <p:cNvPr id="19551" name="Rectangle 95"/>
              <p:cNvSpPr>
                <a:spLocks noChangeArrowheads="1"/>
              </p:cNvSpPr>
              <p:nvPr/>
            </p:nvSpPr>
            <p:spPr bwMode="auto">
              <a:xfrm>
                <a:off x="2109" y="2614"/>
                <a:ext cx="1769" cy="15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grpSp>
            <p:nvGrpSpPr>
              <p:cNvPr id="19552" name="Group 96"/>
              <p:cNvGrpSpPr>
                <a:grpSpLocks/>
              </p:cNvGrpSpPr>
              <p:nvPr/>
            </p:nvGrpSpPr>
            <p:grpSpPr bwMode="auto">
              <a:xfrm>
                <a:off x="2109" y="2659"/>
                <a:ext cx="1724" cy="1451"/>
                <a:chOff x="2290" y="2840"/>
                <a:chExt cx="1569" cy="1248"/>
              </a:xfrm>
            </p:grpSpPr>
            <p:pic>
              <p:nvPicPr>
                <p:cNvPr id="19553" name="Picture 97" descr="NA01848_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98" y="3657"/>
                  <a:ext cx="311" cy="34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9554" name="AutoShape 9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381" y="2840"/>
                  <a:ext cx="1478" cy="1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555" name="Freeform 99"/>
                <p:cNvSpPr>
                  <a:spLocks/>
                </p:cNvSpPr>
                <p:nvPr/>
              </p:nvSpPr>
              <p:spPr bwMode="auto">
                <a:xfrm>
                  <a:off x="2401" y="2913"/>
                  <a:ext cx="1447" cy="776"/>
                </a:xfrm>
                <a:custGeom>
                  <a:avLst/>
                  <a:gdLst/>
                  <a:ahLst/>
                  <a:cxnLst>
                    <a:cxn ang="0">
                      <a:pos x="1902" y="1536"/>
                    </a:cxn>
                    <a:cxn ang="0">
                      <a:pos x="2358" y="1508"/>
                    </a:cxn>
                    <a:cxn ang="0">
                      <a:pos x="2610" y="1387"/>
                    </a:cxn>
                    <a:cxn ang="0">
                      <a:pos x="2792" y="1217"/>
                    </a:cxn>
                    <a:cxn ang="0">
                      <a:pos x="2893" y="934"/>
                    </a:cxn>
                    <a:cxn ang="0">
                      <a:pos x="2829" y="786"/>
                    </a:cxn>
                    <a:cxn ang="0">
                      <a:pos x="2691" y="685"/>
                    </a:cxn>
                    <a:cxn ang="0">
                      <a:pos x="2508" y="630"/>
                    </a:cxn>
                    <a:cxn ang="0">
                      <a:pos x="2430" y="382"/>
                    </a:cxn>
                    <a:cxn ang="0">
                      <a:pos x="2333" y="222"/>
                    </a:cxn>
                    <a:cxn ang="0">
                      <a:pos x="2167" y="96"/>
                    </a:cxn>
                    <a:cxn ang="0">
                      <a:pos x="1955" y="20"/>
                    </a:cxn>
                    <a:cxn ang="0">
                      <a:pos x="1553" y="39"/>
                    </a:cxn>
                    <a:cxn ang="0">
                      <a:pos x="1348" y="157"/>
                    </a:cxn>
                    <a:cxn ang="0">
                      <a:pos x="1224" y="308"/>
                    </a:cxn>
                    <a:cxn ang="0">
                      <a:pos x="1067" y="323"/>
                    </a:cxn>
                    <a:cxn ang="0">
                      <a:pos x="770" y="286"/>
                    </a:cxn>
                    <a:cxn ang="0">
                      <a:pos x="523" y="416"/>
                    </a:cxn>
                    <a:cxn ang="0">
                      <a:pos x="446" y="685"/>
                    </a:cxn>
                    <a:cxn ang="0">
                      <a:pos x="551" y="838"/>
                    </a:cxn>
                    <a:cxn ang="0">
                      <a:pos x="738" y="867"/>
                    </a:cxn>
                    <a:cxn ang="0">
                      <a:pos x="646" y="658"/>
                    </a:cxn>
                    <a:cxn ang="0">
                      <a:pos x="696" y="537"/>
                    </a:cxn>
                    <a:cxn ang="0">
                      <a:pos x="824" y="464"/>
                    </a:cxn>
                    <a:cxn ang="0">
                      <a:pos x="1165" y="475"/>
                    </a:cxn>
                    <a:cxn ang="0">
                      <a:pos x="1319" y="498"/>
                    </a:cxn>
                    <a:cxn ang="0">
                      <a:pos x="1392" y="313"/>
                    </a:cxn>
                    <a:cxn ang="0">
                      <a:pos x="1519" y="217"/>
                    </a:cxn>
                    <a:cxn ang="0">
                      <a:pos x="1726" y="170"/>
                    </a:cxn>
                    <a:cxn ang="0">
                      <a:pos x="1978" y="234"/>
                    </a:cxn>
                    <a:cxn ang="0">
                      <a:pos x="2152" y="437"/>
                    </a:cxn>
                    <a:cxn ang="0">
                      <a:pos x="2457" y="712"/>
                    </a:cxn>
                    <a:cxn ang="0">
                      <a:pos x="2671" y="956"/>
                    </a:cxn>
                    <a:cxn ang="0">
                      <a:pos x="2580" y="1116"/>
                    </a:cxn>
                    <a:cxn ang="0">
                      <a:pos x="2385" y="1252"/>
                    </a:cxn>
                    <a:cxn ang="0">
                      <a:pos x="2186" y="1314"/>
                    </a:cxn>
                    <a:cxn ang="0">
                      <a:pos x="1731" y="1284"/>
                    </a:cxn>
                    <a:cxn ang="0">
                      <a:pos x="1540" y="1188"/>
                    </a:cxn>
                    <a:cxn ang="0">
                      <a:pos x="1397" y="1069"/>
                    </a:cxn>
                    <a:cxn ang="0">
                      <a:pos x="1343" y="1164"/>
                    </a:cxn>
                    <a:cxn ang="0">
                      <a:pos x="1222" y="1265"/>
                    </a:cxn>
                    <a:cxn ang="0">
                      <a:pos x="1054" y="1316"/>
                    </a:cxn>
                    <a:cxn ang="0">
                      <a:pos x="793" y="1109"/>
                    </a:cxn>
                    <a:cxn ang="0">
                      <a:pos x="589" y="1198"/>
                    </a:cxn>
                    <a:cxn ang="0">
                      <a:pos x="318" y="1195"/>
                    </a:cxn>
                    <a:cxn ang="0">
                      <a:pos x="261" y="969"/>
                    </a:cxn>
                    <a:cxn ang="0">
                      <a:pos x="383" y="860"/>
                    </a:cxn>
                    <a:cxn ang="0">
                      <a:pos x="267" y="853"/>
                    </a:cxn>
                    <a:cxn ang="0">
                      <a:pos x="5" y="1102"/>
                    </a:cxn>
                    <a:cxn ang="0">
                      <a:pos x="42" y="1277"/>
                    </a:cxn>
                    <a:cxn ang="0">
                      <a:pos x="173" y="1356"/>
                    </a:cxn>
                    <a:cxn ang="0">
                      <a:pos x="566" y="1363"/>
                    </a:cxn>
                    <a:cxn ang="0">
                      <a:pos x="795" y="1373"/>
                    </a:cxn>
                    <a:cxn ang="0">
                      <a:pos x="911" y="1456"/>
                    </a:cxn>
                    <a:cxn ang="0">
                      <a:pos x="1145" y="1477"/>
                    </a:cxn>
                    <a:cxn ang="0">
                      <a:pos x="1420" y="1277"/>
                    </a:cxn>
                    <a:cxn ang="0">
                      <a:pos x="1582" y="1385"/>
                    </a:cxn>
                    <a:cxn ang="0">
                      <a:pos x="1742" y="1492"/>
                    </a:cxn>
                  </a:cxnLst>
                  <a:rect l="0" t="0" r="r" b="b"/>
                  <a:pathLst>
                    <a:path w="2893" h="1553">
                      <a:moveTo>
                        <a:pt x="1742" y="1492"/>
                      </a:moveTo>
                      <a:lnTo>
                        <a:pt x="1782" y="1506"/>
                      </a:lnTo>
                      <a:lnTo>
                        <a:pt x="1822" y="1518"/>
                      </a:lnTo>
                      <a:lnTo>
                        <a:pt x="1902" y="1536"/>
                      </a:lnTo>
                      <a:lnTo>
                        <a:pt x="1985" y="1548"/>
                      </a:lnTo>
                      <a:lnTo>
                        <a:pt x="2062" y="1553"/>
                      </a:lnTo>
                      <a:lnTo>
                        <a:pt x="2215" y="1542"/>
                      </a:lnTo>
                      <a:lnTo>
                        <a:pt x="2358" y="1508"/>
                      </a:lnTo>
                      <a:lnTo>
                        <a:pt x="2427" y="1483"/>
                      </a:lnTo>
                      <a:lnTo>
                        <a:pt x="2491" y="1456"/>
                      </a:lnTo>
                      <a:lnTo>
                        <a:pt x="2552" y="1424"/>
                      </a:lnTo>
                      <a:lnTo>
                        <a:pt x="2610" y="1387"/>
                      </a:lnTo>
                      <a:lnTo>
                        <a:pt x="2662" y="1349"/>
                      </a:lnTo>
                      <a:lnTo>
                        <a:pt x="2711" y="1307"/>
                      </a:lnTo>
                      <a:lnTo>
                        <a:pt x="2754" y="1264"/>
                      </a:lnTo>
                      <a:lnTo>
                        <a:pt x="2792" y="1217"/>
                      </a:lnTo>
                      <a:lnTo>
                        <a:pt x="2825" y="1171"/>
                      </a:lnTo>
                      <a:lnTo>
                        <a:pt x="2852" y="1124"/>
                      </a:lnTo>
                      <a:lnTo>
                        <a:pt x="2886" y="1028"/>
                      </a:lnTo>
                      <a:lnTo>
                        <a:pt x="2893" y="934"/>
                      </a:lnTo>
                      <a:lnTo>
                        <a:pt x="2886" y="889"/>
                      </a:lnTo>
                      <a:lnTo>
                        <a:pt x="2869" y="845"/>
                      </a:lnTo>
                      <a:lnTo>
                        <a:pt x="2845" y="806"/>
                      </a:lnTo>
                      <a:lnTo>
                        <a:pt x="2829" y="786"/>
                      </a:lnTo>
                      <a:lnTo>
                        <a:pt x="2812" y="767"/>
                      </a:lnTo>
                      <a:lnTo>
                        <a:pt x="2770" y="731"/>
                      </a:lnTo>
                      <a:lnTo>
                        <a:pt x="2720" y="700"/>
                      </a:lnTo>
                      <a:lnTo>
                        <a:pt x="2691" y="685"/>
                      </a:lnTo>
                      <a:lnTo>
                        <a:pt x="2659" y="672"/>
                      </a:lnTo>
                      <a:lnTo>
                        <a:pt x="2625" y="658"/>
                      </a:lnTo>
                      <a:lnTo>
                        <a:pt x="2588" y="649"/>
                      </a:lnTo>
                      <a:lnTo>
                        <a:pt x="2508" y="630"/>
                      </a:lnTo>
                      <a:lnTo>
                        <a:pt x="2417" y="616"/>
                      </a:lnTo>
                      <a:lnTo>
                        <a:pt x="2444" y="521"/>
                      </a:lnTo>
                      <a:lnTo>
                        <a:pt x="2442" y="427"/>
                      </a:lnTo>
                      <a:lnTo>
                        <a:pt x="2430" y="382"/>
                      </a:lnTo>
                      <a:lnTo>
                        <a:pt x="2415" y="340"/>
                      </a:lnTo>
                      <a:lnTo>
                        <a:pt x="2392" y="298"/>
                      </a:lnTo>
                      <a:lnTo>
                        <a:pt x="2365" y="259"/>
                      </a:lnTo>
                      <a:lnTo>
                        <a:pt x="2333" y="222"/>
                      </a:lnTo>
                      <a:lnTo>
                        <a:pt x="2299" y="185"/>
                      </a:lnTo>
                      <a:lnTo>
                        <a:pt x="2259" y="153"/>
                      </a:lnTo>
                      <a:lnTo>
                        <a:pt x="2215" y="123"/>
                      </a:lnTo>
                      <a:lnTo>
                        <a:pt x="2167" y="96"/>
                      </a:lnTo>
                      <a:lnTo>
                        <a:pt x="2118" y="73"/>
                      </a:lnTo>
                      <a:lnTo>
                        <a:pt x="2066" y="50"/>
                      </a:lnTo>
                      <a:lnTo>
                        <a:pt x="2012" y="32"/>
                      </a:lnTo>
                      <a:lnTo>
                        <a:pt x="1955" y="20"/>
                      </a:lnTo>
                      <a:lnTo>
                        <a:pt x="1898" y="10"/>
                      </a:lnTo>
                      <a:lnTo>
                        <a:pt x="1782" y="0"/>
                      </a:lnTo>
                      <a:lnTo>
                        <a:pt x="1666" y="10"/>
                      </a:lnTo>
                      <a:lnTo>
                        <a:pt x="1553" y="39"/>
                      </a:lnTo>
                      <a:lnTo>
                        <a:pt x="1498" y="59"/>
                      </a:lnTo>
                      <a:lnTo>
                        <a:pt x="1445" y="86"/>
                      </a:lnTo>
                      <a:lnTo>
                        <a:pt x="1395" y="119"/>
                      </a:lnTo>
                      <a:lnTo>
                        <a:pt x="1348" y="157"/>
                      </a:lnTo>
                      <a:lnTo>
                        <a:pt x="1301" y="200"/>
                      </a:lnTo>
                      <a:lnTo>
                        <a:pt x="1281" y="225"/>
                      </a:lnTo>
                      <a:lnTo>
                        <a:pt x="1262" y="250"/>
                      </a:lnTo>
                      <a:lnTo>
                        <a:pt x="1224" y="308"/>
                      </a:lnTo>
                      <a:lnTo>
                        <a:pt x="1192" y="370"/>
                      </a:lnTo>
                      <a:lnTo>
                        <a:pt x="1158" y="357"/>
                      </a:lnTo>
                      <a:lnTo>
                        <a:pt x="1128" y="343"/>
                      </a:lnTo>
                      <a:lnTo>
                        <a:pt x="1067" y="323"/>
                      </a:lnTo>
                      <a:lnTo>
                        <a:pt x="1012" y="306"/>
                      </a:lnTo>
                      <a:lnTo>
                        <a:pt x="957" y="294"/>
                      </a:lnTo>
                      <a:lnTo>
                        <a:pt x="858" y="283"/>
                      </a:lnTo>
                      <a:lnTo>
                        <a:pt x="770" y="286"/>
                      </a:lnTo>
                      <a:lnTo>
                        <a:pt x="692" y="303"/>
                      </a:lnTo>
                      <a:lnTo>
                        <a:pt x="625" y="335"/>
                      </a:lnTo>
                      <a:lnTo>
                        <a:pt x="568" y="370"/>
                      </a:lnTo>
                      <a:lnTo>
                        <a:pt x="523" y="416"/>
                      </a:lnTo>
                      <a:lnTo>
                        <a:pt x="486" y="468"/>
                      </a:lnTo>
                      <a:lnTo>
                        <a:pt x="461" y="521"/>
                      </a:lnTo>
                      <a:lnTo>
                        <a:pt x="441" y="631"/>
                      </a:lnTo>
                      <a:lnTo>
                        <a:pt x="446" y="685"/>
                      </a:lnTo>
                      <a:lnTo>
                        <a:pt x="459" y="735"/>
                      </a:lnTo>
                      <a:lnTo>
                        <a:pt x="484" y="777"/>
                      </a:lnTo>
                      <a:lnTo>
                        <a:pt x="516" y="809"/>
                      </a:lnTo>
                      <a:lnTo>
                        <a:pt x="551" y="838"/>
                      </a:lnTo>
                      <a:lnTo>
                        <a:pt x="574" y="850"/>
                      </a:lnTo>
                      <a:lnTo>
                        <a:pt x="602" y="858"/>
                      </a:lnTo>
                      <a:lnTo>
                        <a:pt x="667" y="868"/>
                      </a:lnTo>
                      <a:lnTo>
                        <a:pt x="738" y="867"/>
                      </a:lnTo>
                      <a:lnTo>
                        <a:pt x="709" y="826"/>
                      </a:lnTo>
                      <a:lnTo>
                        <a:pt x="684" y="791"/>
                      </a:lnTo>
                      <a:lnTo>
                        <a:pt x="656" y="722"/>
                      </a:lnTo>
                      <a:lnTo>
                        <a:pt x="646" y="658"/>
                      </a:lnTo>
                      <a:lnTo>
                        <a:pt x="654" y="605"/>
                      </a:lnTo>
                      <a:lnTo>
                        <a:pt x="664" y="580"/>
                      </a:lnTo>
                      <a:lnTo>
                        <a:pt x="679" y="559"/>
                      </a:lnTo>
                      <a:lnTo>
                        <a:pt x="696" y="537"/>
                      </a:lnTo>
                      <a:lnTo>
                        <a:pt x="715" y="520"/>
                      </a:lnTo>
                      <a:lnTo>
                        <a:pt x="765" y="486"/>
                      </a:lnTo>
                      <a:lnTo>
                        <a:pt x="793" y="473"/>
                      </a:lnTo>
                      <a:lnTo>
                        <a:pt x="824" y="464"/>
                      </a:lnTo>
                      <a:lnTo>
                        <a:pt x="886" y="449"/>
                      </a:lnTo>
                      <a:lnTo>
                        <a:pt x="955" y="443"/>
                      </a:lnTo>
                      <a:lnTo>
                        <a:pt x="1096" y="456"/>
                      </a:lnTo>
                      <a:lnTo>
                        <a:pt x="1165" y="475"/>
                      </a:lnTo>
                      <a:lnTo>
                        <a:pt x="1227" y="506"/>
                      </a:lnTo>
                      <a:lnTo>
                        <a:pt x="1283" y="544"/>
                      </a:lnTo>
                      <a:lnTo>
                        <a:pt x="1328" y="592"/>
                      </a:lnTo>
                      <a:lnTo>
                        <a:pt x="1319" y="498"/>
                      </a:lnTo>
                      <a:lnTo>
                        <a:pt x="1334" y="416"/>
                      </a:lnTo>
                      <a:lnTo>
                        <a:pt x="1348" y="378"/>
                      </a:lnTo>
                      <a:lnTo>
                        <a:pt x="1367" y="343"/>
                      </a:lnTo>
                      <a:lnTo>
                        <a:pt x="1392" y="313"/>
                      </a:lnTo>
                      <a:lnTo>
                        <a:pt x="1418" y="284"/>
                      </a:lnTo>
                      <a:lnTo>
                        <a:pt x="1449" y="258"/>
                      </a:lnTo>
                      <a:lnTo>
                        <a:pt x="1483" y="235"/>
                      </a:lnTo>
                      <a:lnTo>
                        <a:pt x="1519" y="217"/>
                      </a:lnTo>
                      <a:lnTo>
                        <a:pt x="1557" y="200"/>
                      </a:lnTo>
                      <a:lnTo>
                        <a:pt x="1597" y="187"/>
                      </a:lnTo>
                      <a:lnTo>
                        <a:pt x="1639" y="180"/>
                      </a:lnTo>
                      <a:lnTo>
                        <a:pt x="1726" y="170"/>
                      </a:lnTo>
                      <a:lnTo>
                        <a:pt x="1815" y="178"/>
                      </a:lnTo>
                      <a:lnTo>
                        <a:pt x="1898" y="197"/>
                      </a:lnTo>
                      <a:lnTo>
                        <a:pt x="1938" y="214"/>
                      </a:lnTo>
                      <a:lnTo>
                        <a:pt x="1978" y="234"/>
                      </a:lnTo>
                      <a:lnTo>
                        <a:pt x="2049" y="284"/>
                      </a:lnTo>
                      <a:lnTo>
                        <a:pt x="2079" y="317"/>
                      </a:lnTo>
                      <a:lnTo>
                        <a:pt x="2108" y="353"/>
                      </a:lnTo>
                      <a:lnTo>
                        <a:pt x="2152" y="437"/>
                      </a:lnTo>
                      <a:lnTo>
                        <a:pt x="2177" y="538"/>
                      </a:lnTo>
                      <a:lnTo>
                        <a:pt x="2182" y="656"/>
                      </a:lnTo>
                      <a:lnTo>
                        <a:pt x="2378" y="689"/>
                      </a:lnTo>
                      <a:lnTo>
                        <a:pt x="2457" y="712"/>
                      </a:lnTo>
                      <a:lnTo>
                        <a:pt x="2521" y="739"/>
                      </a:lnTo>
                      <a:lnTo>
                        <a:pt x="2615" y="803"/>
                      </a:lnTo>
                      <a:lnTo>
                        <a:pt x="2662" y="878"/>
                      </a:lnTo>
                      <a:lnTo>
                        <a:pt x="2671" y="956"/>
                      </a:lnTo>
                      <a:lnTo>
                        <a:pt x="2659" y="998"/>
                      </a:lnTo>
                      <a:lnTo>
                        <a:pt x="2642" y="1038"/>
                      </a:lnTo>
                      <a:lnTo>
                        <a:pt x="2615" y="1078"/>
                      </a:lnTo>
                      <a:lnTo>
                        <a:pt x="2580" y="1116"/>
                      </a:lnTo>
                      <a:lnTo>
                        <a:pt x="2541" y="1154"/>
                      </a:lnTo>
                      <a:lnTo>
                        <a:pt x="2493" y="1188"/>
                      </a:lnTo>
                      <a:lnTo>
                        <a:pt x="2442" y="1221"/>
                      </a:lnTo>
                      <a:lnTo>
                        <a:pt x="2385" y="1252"/>
                      </a:lnTo>
                      <a:lnTo>
                        <a:pt x="2353" y="1265"/>
                      </a:lnTo>
                      <a:lnTo>
                        <a:pt x="2321" y="1277"/>
                      </a:lnTo>
                      <a:lnTo>
                        <a:pt x="2255" y="1297"/>
                      </a:lnTo>
                      <a:lnTo>
                        <a:pt x="2186" y="1314"/>
                      </a:lnTo>
                      <a:lnTo>
                        <a:pt x="2114" y="1326"/>
                      </a:lnTo>
                      <a:lnTo>
                        <a:pt x="1963" y="1330"/>
                      </a:lnTo>
                      <a:lnTo>
                        <a:pt x="1809" y="1307"/>
                      </a:lnTo>
                      <a:lnTo>
                        <a:pt x="1731" y="1284"/>
                      </a:lnTo>
                      <a:lnTo>
                        <a:pt x="1693" y="1269"/>
                      </a:lnTo>
                      <a:lnTo>
                        <a:pt x="1652" y="1252"/>
                      </a:lnTo>
                      <a:lnTo>
                        <a:pt x="1577" y="1212"/>
                      </a:lnTo>
                      <a:lnTo>
                        <a:pt x="1540" y="1188"/>
                      </a:lnTo>
                      <a:lnTo>
                        <a:pt x="1504" y="1162"/>
                      </a:lnTo>
                      <a:lnTo>
                        <a:pt x="1467" y="1134"/>
                      </a:lnTo>
                      <a:lnTo>
                        <a:pt x="1432" y="1101"/>
                      </a:lnTo>
                      <a:lnTo>
                        <a:pt x="1397" y="1069"/>
                      </a:lnTo>
                      <a:lnTo>
                        <a:pt x="1363" y="1030"/>
                      </a:lnTo>
                      <a:lnTo>
                        <a:pt x="1370" y="1077"/>
                      </a:lnTo>
                      <a:lnTo>
                        <a:pt x="1363" y="1122"/>
                      </a:lnTo>
                      <a:lnTo>
                        <a:pt x="1343" y="1164"/>
                      </a:lnTo>
                      <a:lnTo>
                        <a:pt x="1328" y="1183"/>
                      </a:lnTo>
                      <a:lnTo>
                        <a:pt x="1311" y="1202"/>
                      </a:lnTo>
                      <a:lnTo>
                        <a:pt x="1269" y="1237"/>
                      </a:lnTo>
                      <a:lnTo>
                        <a:pt x="1222" y="1265"/>
                      </a:lnTo>
                      <a:lnTo>
                        <a:pt x="1195" y="1279"/>
                      </a:lnTo>
                      <a:lnTo>
                        <a:pt x="1168" y="1289"/>
                      </a:lnTo>
                      <a:lnTo>
                        <a:pt x="1111" y="1307"/>
                      </a:lnTo>
                      <a:lnTo>
                        <a:pt x="1054" y="1316"/>
                      </a:lnTo>
                      <a:lnTo>
                        <a:pt x="997" y="1318"/>
                      </a:lnTo>
                      <a:lnTo>
                        <a:pt x="896" y="1294"/>
                      </a:lnTo>
                      <a:lnTo>
                        <a:pt x="822" y="1225"/>
                      </a:lnTo>
                      <a:lnTo>
                        <a:pt x="793" y="1109"/>
                      </a:lnTo>
                      <a:lnTo>
                        <a:pt x="738" y="1137"/>
                      </a:lnTo>
                      <a:lnTo>
                        <a:pt x="684" y="1162"/>
                      </a:lnTo>
                      <a:lnTo>
                        <a:pt x="635" y="1181"/>
                      </a:lnTo>
                      <a:lnTo>
                        <a:pt x="589" y="1198"/>
                      </a:lnTo>
                      <a:lnTo>
                        <a:pt x="503" y="1215"/>
                      </a:lnTo>
                      <a:lnTo>
                        <a:pt x="431" y="1221"/>
                      </a:lnTo>
                      <a:lnTo>
                        <a:pt x="368" y="1213"/>
                      </a:lnTo>
                      <a:lnTo>
                        <a:pt x="318" y="1195"/>
                      </a:lnTo>
                      <a:lnTo>
                        <a:pt x="254" y="1136"/>
                      </a:lnTo>
                      <a:lnTo>
                        <a:pt x="234" y="1055"/>
                      </a:lnTo>
                      <a:lnTo>
                        <a:pt x="242" y="1011"/>
                      </a:lnTo>
                      <a:lnTo>
                        <a:pt x="261" y="969"/>
                      </a:lnTo>
                      <a:lnTo>
                        <a:pt x="290" y="927"/>
                      </a:lnTo>
                      <a:lnTo>
                        <a:pt x="309" y="909"/>
                      </a:lnTo>
                      <a:lnTo>
                        <a:pt x="331" y="892"/>
                      </a:lnTo>
                      <a:lnTo>
                        <a:pt x="383" y="860"/>
                      </a:lnTo>
                      <a:lnTo>
                        <a:pt x="414" y="848"/>
                      </a:lnTo>
                      <a:lnTo>
                        <a:pt x="446" y="836"/>
                      </a:lnTo>
                      <a:lnTo>
                        <a:pt x="353" y="836"/>
                      </a:lnTo>
                      <a:lnTo>
                        <a:pt x="267" y="853"/>
                      </a:lnTo>
                      <a:lnTo>
                        <a:pt x="124" y="929"/>
                      </a:lnTo>
                      <a:lnTo>
                        <a:pt x="71" y="983"/>
                      </a:lnTo>
                      <a:lnTo>
                        <a:pt x="31" y="1042"/>
                      </a:lnTo>
                      <a:lnTo>
                        <a:pt x="5" y="1102"/>
                      </a:lnTo>
                      <a:lnTo>
                        <a:pt x="0" y="1164"/>
                      </a:lnTo>
                      <a:lnTo>
                        <a:pt x="10" y="1223"/>
                      </a:lnTo>
                      <a:lnTo>
                        <a:pt x="24" y="1252"/>
                      </a:lnTo>
                      <a:lnTo>
                        <a:pt x="42" y="1277"/>
                      </a:lnTo>
                      <a:lnTo>
                        <a:pt x="67" y="1299"/>
                      </a:lnTo>
                      <a:lnTo>
                        <a:pt x="98" y="1323"/>
                      </a:lnTo>
                      <a:lnTo>
                        <a:pt x="131" y="1339"/>
                      </a:lnTo>
                      <a:lnTo>
                        <a:pt x="173" y="1356"/>
                      </a:lnTo>
                      <a:lnTo>
                        <a:pt x="224" y="1368"/>
                      </a:lnTo>
                      <a:lnTo>
                        <a:pt x="276" y="1375"/>
                      </a:lnTo>
                      <a:lnTo>
                        <a:pt x="408" y="1378"/>
                      </a:lnTo>
                      <a:lnTo>
                        <a:pt x="566" y="1363"/>
                      </a:lnTo>
                      <a:lnTo>
                        <a:pt x="656" y="1345"/>
                      </a:lnTo>
                      <a:lnTo>
                        <a:pt x="753" y="1323"/>
                      </a:lnTo>
                      <a:lnTo>
                        <a:pt x="774" y="1349"/>
                      </a:lnTo>
                      <a:lnTo>
                        <a:pt x="795" y="1373"/>
                      </a:lnTo>
                      <a:lnTo>
                        <a:pt x="816" y="1395"/>
                      </a:lnTo>
                      <a:lnTo>
                        <a:pt x="839" y="1414"/>
                      </a:lnTo>
                      <a:lnTo>
                        <a:pt x="888" y="1444"/>
                      </a:lnTo>
                      <a:lnTo>
                        <a:pt x="911" y="1456"/>
                      </a:lnTo>
                      <a:lnTo>
                        <a:pt x="938" y="1465"/>
                      </a:lnTo>
                      <a:lnTo>
                        <a:pt x="990" y="1479"/>
                      </a:lnTo>
                      <a:lnTo>
                        <a:pt x="1041" y="1486"/>
                      </a:lnTo>
                      <a:lnTo>
                        <a:pt x="1145" y="1477"/>
                      </a:lnTo>
                      <a:lnTo>
                        <a:pt x="1242" y="1446"/>
                      </a:lnTo>
                      <a:lnTo>
                        <a:pt x="1325" y="1398"/>
                      </a:lnTo>
                      <a:lnTo>
                        <a:pt x="1385" y="1339"/>
                      </a:lnTo>
                      <a:lnTo>
                        <a:pt x="1420" y="1277"/>
                      </a:lnTo>
                      <a:lnTo>
                        <a:pt x="1443" y="1292"/>
                      </a:lnTo>
                      <a:lnTo>
                        <a:pt x="1481" y="1318"/>
                      </a:lnTo>
                      <a:lnTo>
                        <a:pt x="1528" y="1351"/>
                      </a:lnTo>
                      <a:lnTo>
                        <a:pt x="1582" y="1385"/>
                      </a:lnTo>
                      <a:lnTo>
                        <a:pt x="1635" y="1422"/>
                      </a:lnTo>
                      <a:lnTo>
                        <a:pt x="1681" y="1454"/>
                      </a:lnTo>
                      <a:lnTo>
                        <a:pt x="1742" y="1492"/>
                      </a:lnTo>
                      <a:lnTo>
                        <a:pt x="1742" y="149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556" name="Freeform 100"/>
                <p:cNvSpPr>
                  <a:spLocks/>
                </p:cNvSpPr>
                <p:nvPr/>
              </p:nvSpPr>
              <p:spPr bwMode="auto">
                <a:xfrm>
                  <a:off x="2443" y="2882"/>
                  <a:ext cx="1319" cy="669"/>
                </a:xfrm>
                <a:custGeom>
                  <a:avLst/>
                  <a:gdLst/>
                  <a:ahLst/>
                  <a:cxnLst>
                    <a:cxn ang="0">
                      <a:pos x="0" y="912"/>
                    </a:cxn>
                    <a:cxn ang="0">
                      <a:pos x="145" y="789"/>
                    </a:cxn>
                    <a:cxn ang="0">
                      <a:pos x="421" y="722"/>
                    </a:cxn>
                    <a:cxn ang="0">
                      <a:pos x="402" y="464"/>
                    </a:cxn>
                    <a:cxn ang="0">
                      <a:pos x="642" y="276"/>
                    </a:cxn>
                    <a:cxn ang="0">
                      <a:pos x="1069" y="346"/>
                    </a:cxn>
                    <a:cxn ang="0">
                      <a:pos x="1298" y="89"/>
                    </a:cxn>
                    <a:cxn ang="0">
                      <a:pos x="1647" y="0"/>
                    </a:cxn>
                    <a:cxn ang="0">
                      <a:pos x="1950" y="85"/>
                    </a:cxn>
                    <a:cxn ang="0">
                      <a:pos x="2177" y="353"/>
                    </a:cxn>
                    <a:cxn ang="0">
                      <a:pos x="2180" y="535"/>
                    </a:cxn>
                    <a:cxn ang="0">
                      <a:pos x="2536" y="651"/>
                    </a:cxn>
                    <a:cxn ang="0">
                      <a:pos x="2636" y="930"/>
                    </a:cxn>
                    <a:cxn ang="0">
                      <a:pos x="2536" y="1156"/>
                    </a:cxn>
                    <a:cxn ang="0">
                      <a:pos x="2219" y="1314"/>
                    </a:cxn>
                    <a:cxn ang="0">
                      <a:pos x="1847" y="1339"/>
                    </a:cxn>
                    <a:cxn ang="0">
                      <a:pos x="1599" y="1268"/>
                    </a:cxn>
                    <a:cxn ang="0">
                      <a:pos x="1276" y="1117"/>
                    </a:cxn>
                    <a:cxn ang="0">
                      <a:pos x="1115" y="1268"/>
                    </a:cxn>
                    <a:cxn ang="0">
                      <a:pos x="906" y="1304"/>
                    </a:cxn>
                    <a:cxn ang="0">
                      <a:pos x="732" y="1243"/>
                    </a:cxn>
                    <a:cxn ang="0">
                      <a:pos x="642" y="1169"/>
                    </a:cxn>
                    <a:cxn ang="0">
                      <a:pos x="200" y="1226"/>
                    </a:cxn>
                    <a:cxn ang="0">
                      <a:pos x="36" y="1117"/>
                    </a:cxn>
                    <a:cxn ang="0">
                      <a:pos x="0" y="912"/>
                    </a:cxn>
                    <a:cxn ang="0">
                      <a:pos x="0" y="912"/>
                    </a:cxn>
                  </a:cxnLst>
                  <a:rect l="0" t="0" r="r" b="b"/>
                  <a:pathLst>
                    <a:path w="2636" h="1339">
                      <a:moveTo>
                        <a:pt x="0" y="912"/>
                      </a:moveTo>
                      <a:lnTo>
                        <a:pt x="145" y="789"/>
                      </a:lnTo>
                      <a:lnTo>
                        <a:pt x="421" y="722"/>
                      </a:lnTo>
                      <a:lnTo>
                        <a:pt x="402" y="464"/>
                      </a:lnTo>
                      <a:lnTo>
                        <a:pt x="642" y="276"/>
                      </a:lnTo>
                      <a:lnTo>
                        <a:pt x="1069" y="346"/>
                      </a:lnTo>
                      <a:lnTo>
                        <a:pt x="1298" y="89"/>
                      </a:lnTo>
                      <a:lnTo>
                        <a:pt x="1647" y="0"/>
                      </a:lnTo>
                      <a:lnTo>
                        <a:pt x="1950" y="85"/>
                      </a:lnTo>
                      <a:lnTo>
                        <a:pt x="2177" y="353"/>
                      </a:lnTo>
                      <a:lnTo>
                        <a:pt x="2180" y="535"/>
                      </a:lnTo>
                      <a:lnTo>
                        <a:pt x="2536" y="651"/>
                      </a:lnTo>
                      <a:lnTo>
                        <a:pt x="2636" y="930"/>
                      </a:lnTo>
                      <a:lnTo>
                        <a:pt x="2536" y="1156"/>
                      </a:lnTo>
                      <a:lnTo>
                        <a:pt x="2219" y="1314"/>
                      </a:lnTo>
                      <a:lnTo>
                        <a:pt x="1847" y="1339"/>
                      </a:lnTo>
                      <a:lnTo>
                        <a:pt x="1599" y="1268"/>
                      </a:lnTo>
                      <a:lnTo>
                        <a:pt x="1276" y="1117"/>
                      </a:lnTo>
                      <a:lnTo>
                        <a:pt x="1115" y="1268"/>
                      </a:lnTo>
                      <a:lnTo>
                        <a:pt x="906" y="1304"/>
                      </a:lnTo>
                      <a:lnTo>
                        <a:pt x="732" y="1243"/>
                      </a:lnTo>
                      <a:lnTo>
                        <a:pt x="642" y="1169"/>
                      </a:lnTo>
                      <a:lnTo>
                        <a:pt x="200" y="1226"/>
                      </a:lnTo>
                      <a:lnTo>
                        <a:pt x="36" y="1117"/>
                      </a:lnTo>
                      <a:lnTo>
                        <a:pt x="0" y="912"/>
                      </a:lnTo>
                      <a:lnTo>
                        <a:pt x="0" y="912"/>
                      </a:lnTo>
                      <a:close/>
                    </a:path>
                  </a:pathLst>
                </a:custGeom>
                <a:solidFill>
                  <a:srgbClr val="DED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557" name="Freeform 101"/>
                <p:cNvSpPr>
                  <a:spLocks/>
                </p:cNvSpPr>
                <p:nvPr/>
              </p:nvSpPr>
              <p:spPr bwMode="auto">
                <a:xfrm>
                  <a:off x="2645" y="2891"/>
                  <a:ext cx="827" cy="378"/>
                </a:xfrm>
                <a:custGeom>
                  <a:avLst/>
                  <a:gdLst/>
                  <a:ahLst/>
                  <a:cxnLst>
                    <a:cxn ang="0">
                      <a:pos x="173" y="757"/>
                    </a:cxn>
                    <a:cxn ang="0">
                      <a:pos x="206" y="545"/>
                    </a:cxn>
                    <a:cxn ang="0">
                      <a:pos x="272" y="465"/>
                    </a:cxn>
                    <a:cxn ang="0">
                      <a:pos x="393" y="417"/>
                    </a:cxn>
                    <a:cxn ang="0">
                      <a:pos x="519" y="404"/>
                    </a:cxn>
                    <a:cxn ang="0">
                      <a:pos x="692" y="452"/>
                    </a:cxn>
                    <a:cxn ang="0">
                      <a:pos x="805" y="505"/>
                    </a:cxn>
                    <a:cxn ang="0">
                      <a:pos x="864" y="331"/>
                    </a:cxn>
                    <a:cxn ang="0">
                      <a:pos x="951" y="252"/>
                    </a:cxn>
                    <a:cxn ang="0">
                      <a:pos x="1056" y="193"/>
                    </a:cxn>
                    <a:cxn ang="0">
                      <a:pos x="1230" y="171"/>
                    </a:cxn>
                    <a:cxn ang="0">
                      <a:pos x="1376" y="185"/>
                    </a:cxn>
                    <a:cxn ang="0">
                      <a:pos x="1481" y="232"/>
                    </a:cxn>
                    <a:cxn ang="0">
                      <a:pos x="1568" y="304"/>
                    </a:cxn>
                    <a:cxn ang="0">
                      <a:pos x="1655" y="398"/>
                    </a:cxn>
                    <a:cxn ang="0">
                      <a:pos x="1635" y="166"/>
                    </a:cxn>
                    <a:cxn ang="0">
                      <a:pos x="1302" y="0"/>
                    </a:cxn>
                    <a:cxn ang="0">
                      <a:pos x="943" y="18"/>
                    </a:cxn>
                    <a:cxn ang="0">
                      <a:pos x="671" y="326"/>
                    </a:cxn>
                    <a:cxn ang="0">
                      <a:pos x="307" y="259"/>
                    </a:cxn>
                    <a:cxn ang="0">
                      <a:pos x="94" y="331"/>
                    </a:cxn>
                    <a:cxn ang="0">
                      <a:pos x="0" y="572"/>
                    </a:cxn>
                    <a:cxn ang="0">
                      <a:pos x="21" y="725"/>
                    </a:cxn>
                    <a:cxn ang="0">
                      <a:pos x="173" y="757"/>
                    </a:cxn>
                    <a:cxn ang="0">
                      <a:pos x="173" y="757"/>
                    </a:cxn>
                  </a:cxnLst>
                  <a:rect l="0" t="0" r="r" b="b"/>
                  <a:pathLst>
                    <a:path w="1655" h="757">
                      <a:moveTo>
                        <a:pt x="173" y="757"/>
                      </a:moveTo>
                      <a:lnTo>
                        <a:pt x="206" y="545"/>
                      </a:lnTo>
                      <a:lnTo>
                        <a:pt x="272" y="465"/>
                      </a:lnTo>
                      <a:lnTo>
                        <a:pt x="393" y="417"/>
                      </a:lnTo>
                      <a:lnTo>
                        <a:pt x="519" y="404"/>
                      </a:lnTo>
                      <a:lnTo>
                        <a:pt x="692" y="452"/>
                      </a:lnTo>
                      <a:lnTo>
                        <a:pt x="805" y="505"/>
                      </a:lnTo>
                      <a:lnTo>
                        <a:pt x="864" y="331"/>
                      </a:lnTo>
                      <a:lnTo>
                        <a:pt x="951" y="252"/>
                      </a:lnTo>
                      <a:lnTo>
                        <a:pt x="1056" y="193"/>
                      </a:lnTo>
                      <a:lnTo>
                        <a:pt x="1230" y="171"/>
                      </a:lnTo>
                      <a:lnTo>
                        <a:pt x="1376" y="185"/>
                      </a:lnTo>
                      <a:lnTo>
                        <a:pt x="1481" y="232"/>
                      </a:lnTo>
                      <a:lnTo>
                        <a:pt x="1568" y="304"/>
                      </a:lnTo>
                      <a:lnTo>
                        <a:pt x="1655" y="398"/>
                      </a:lnTo>
                      <a:lnTo>
                        <a:pt x="1635" y="166"/>
                      </a:lnTo>
                      <a:lnTo>
                        <a:pt x="1302" y="0"/>
                      </a:lnTo>
                      <a:lnTo>
                        <a:pt x="943" y="18"/>
                      </a:lnTo>
                      <a:lnTo>
                        <a:pt x="671" y="326"/>
                      </a:lnTo>
                      <a:lnTo>
                        <a:pt x="307" y="259"/>
                      </a:lnTo>
                      <a:lnTo>
                        <a:pt x="94" y="331"/>
                      </a:lnTo>
                      <a:lnTo>
                        <a:pt x="0" y="572"/>
                      </a:lnTo>
                      <a:lnTo>
                        <a:pt x="21" y="725"/>
                      </a:lnTo>
                      <a:lnTo>
                        <a:pt x="173" y="757"/>
                      </a:lnTo>
                      <a:lnTo>
                        <a:pt x="173" y="7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558" name="Freeform 102"/>
                <p:cNvSpPr>
                  <a:spLocks/>
                </p:cNvSpPr>
                <p:nvPr/>
              </p:nvSpPr>
              <p:spPr bwMode="auto">
                <a:xfrm>
                  <a:off x="2381" y="2842"/>
                  <a:ext cx="1440" cy="776"/>
                </a:xfrm>
                <a:custGeom>
                  <a:avLst/>
                  <a:gdLst/>
                  <a:ahLst/>
                  <a:cxnLst>
                    <a:cxn ang="0">
                      <a:pos x="1890" y="1538"/>
                    </a:cxn>
                    <a:cxn ang="0">
                      <a:pos x="2345" y="1509"/>
                    </a:cxn>
                    <a:cxn ang="0">
                      <a:pos x="2597" y="1389"/>
                    </a:cxn>
                    <a:cxn ang="0">
                      <a:pos x="2780" y="1220"/>
                    </a:cxn>
                    <a:cxn ang="0">
                      <a:pos x="2881" y="935"/>
                    </a:cxn>
                    <a:cxn ang="0">
                      <a:pos x="2816" y="786"/>
                    </a:cxn>
                    <a:cxn ang="0">
                      <a:pos x="2677" y="685"/>
                    </a:cxn>
                    <a:cxn ang="0">
                      <a:pos x="2495" y="629"/>
                    </a:cxn>
                    <a:cxn ang="0">
                      <a:pos x="2418" y="384"/>
                    </a:cxn>
                    <a:cxn ang="0">
                      <a:pos x="2320" y="222"/>
                    </a:cxn>
                    <a:cxn ang="0">
                      <a:pos x="2155" y="98"/>
                    </a:cxn>
                    <a:cxn ang="0">
                      <a:pos x="1943" y="20"/>
                    </a:cxn>
                    <a:cxn ang="0">
                      <a:pos x="1541" y="39"/>
                    </a:cxn>
                    <a:cxn ang="0">
                      <a:pos x="1333" y="158"/>
                    </a:cxn>
                    <a:cxn ang="0">
                      <a:pos x="1211" y="308"/>
                    </a:cxn>
                    <a:cxn ang="0">
                      <a:pos x="1055" y="323"/>
                    </a:cxn>
                    <a:cxn ang="0">
                      <a:pos x="756" y="288"/>
                    </a:cxn>
                    <a:cxn ang="0">
                      <a:pos x="510" y="418"/>
                    </a:cxn>
                    <a:cxn ang="0">
                      <a:pos x="431" y="687"/>
                    </a:cxn>
                    <a:cxn ang="0">
                      <a:pos x="537" y="838"/>
                    </a:cxn>
                    <a:cxn ang="0">
                      <a:pos x="725" y="866"/>
                    </a:cxn>
                    <a:cxn ang="0">
                      <a:pos x="631" y="660"/>
                    </a:cxn>
                    <a:cxn ang="0">
                      <a:pos x="683" y="538"/>
                    </a:cxn>
                    <a:cxn ang="0">
                      <a:pos x="809" y="464"/>
                    </a:cxn>
                    <a:cxn ang="0">
                      <a:pos x="1150" y="478"/>
                    </a:cxn>
                    <a:cxn ang="0">
                      <a:pos x="1307" y="500"/>
                    </a:cxn>
                    <a:cxn ang="0">
                      <a:pos x="1377" y="313"/>
                    </a:cxn>
                    <a:cxn ang="0">
                      <a:pos x="1505" y="217"/>
                    </a:cxn>
                    <a:cxn ang="0">
                      <a:pos x="1713" y="172"/>
                    </a:cxn>
                    <a:cxn ang="0">
                      <a:pos x="1964" y="235"/>
                    </a:cxn>
                    <a:cxn ang="0">
                      <a:pos x="2140" y="437"/>
                    </a:cxn>
                    <a:cxn ang="0">
                      <a:pos x="2444" y="712"/>
                    </a:cxn>
                    <a:cxn ang="0">
                      <a:pos x="2656" y="958"/>
                    </a:cxn>
                    <a:cxn ang="0">
                      <a:pos x="2569" y="1118"/>
                    </a:cxn>
                    <a:cxn ang="0">
                      <a:pos x="2372" y="1252"/>
                    </a:cxn>
                    <a:cxn ang="0">
                      <a:pos x="2174" y="1314"/>
                    </a:cxn>
                    <a:cxn ang="0">
                      <a:pos x="1717" y="1284"/>
                    </a:cxn>
                    <a:cxn ang="0">
                      <a:pos x="1527" y="1188"/>
                    </a:cxn>
                    <a:cxn ang="0">
                      <a:pos x="1383" y="1069"/>
                    </a:cxn>
                    <a:cxn ang="0">
                      <a:pos x="1330" y="1164"/>
                    </a:cxn>
                    <a:cxn ang="0">
                      <a:pos x="1208" y="1265"/>
                    </a:cxn>
                    <a:cxn ang="0">
                      <a:pos x="1041" y="1316"/>
                    </a:cxn>
                    <a:cxn ang="0">
                      <a:pos x="781" y="1109"/>
                    </a:cxn>
                    <a:cxn ang="0">
                      <a:pos x="574" y="1198"/>
                    </a:cxn>
                    <a:cxn ang="0">
                      <a:pos x="307" y="1196"/>
                    </a:cxn>
                    <a:cxn ang="0">
                      <a:pos x="247" y="969"/>
                    </a:cxn>
                    <a:cxn ang="0">
                      <a:pos x="371" y="860"/>
                    </a:cxn>
                    <a:cxn ang="0">
                      <a:pos x="253" y="855"/>
                    </a:cxn>
                    <a:cxn ang="0">
                      <a:pos x="0" y="1102"/>
                    </a:cxn>
                    <a:cxn ang="0">
                      <a:pos x="30" y="1277"/>
                    </a:cxn>
                    <a:cxn ang="0">
                      <a:pos x="161" y="1356"/>
                    </a:cxn>
                    <a:cxn ang="0">
                      <a:pos x="552" y="1363"/>
                    </a:cxn>
                    <a:cxn ang="0">
                      <a:pos x="782" y="1373"/>
                    </a:cxn>
                    <a:cxn ang="0">
                      <a:pos x="899" y="1457"/>
                    </a:cxn>
                    <a:cxn ang="0">
                      <a:pos x="1133" y="1477"/>
                    </a:cxn>
                    <a:cxn ang="0">
                      <a:pos x="1408" y="1277"/>
                    </a:cxn>
                    <a:cxn ang="0">
                      <a:pos x="1567" y="1387"/>
                    </a:cxn>
                    <a:cxn ang="0">
                      <a:pos x="1728" y="1494"/>
                    </a:cxn>
                  </a:cxnLst>
                  <a:rect l="0" t="0" r="r" b="b"/>
                  <a:pathLst>
                    <a:path w="2881" h="1553">
                      <a:moveTo>
                        <a:pt x="1728" y="1494"/>
                      </a:moveTo>
                      <a:lnTo>
                        <a:pt x="1770" y="1508"/>
                      </a:lnTo>
                      <a:lnTo>
                        <a:pt x="1809" y="1518"/>
                      </a:lnTo>
                      <a:lnTo>
                        <a:pt x="1890" y="1538"/>
                      </a:lnTo>
                      <a:lnTo>
                        <a:pt x="1970" y="1550"/>
                      </a:lnTo>
                      <a:lnTo>
                        <a:pt x="2050" y="1553"/>
                      </a:lnTo>
                      <a:lnTo>
                        <a:pt x="2202" y="1541"/>
                      </a:lnTo>
                      <a:lnTo>
                        <a:pt x="2345" y="1509"/>
                      </a:lnTo>
                      <a:lnTo>
                        <a:pt x="2414" y="1484"/>
                      </a:lnTo>
                      <a:lnTo>
                        <a:pt x="2478" y="1456"/>
                      </a:lnTo>
                      <a:lnTo>
                        <a:pt x="2538" y="1423"/>
                      </a:lnTo>
                      <a:lnTo>
                        <a:pt x="2597" y="1389"/>
                      </a:lnTo>
                      <a:lnTo>
                        <a:pt x="2648" y="1349"/>
                      </a:lnTo>
                      <a:lnTo>
                        <a:pt x="2698" y="1309"/>
                      </a:lnTo>
                      <a:lnTo>
                        <a:pt x="2742" y="1263"/>
                      </a:lnTo>
                      <a:lnTo>
                        <a:pt x="2780" y="1220"/>
                      </a:lnTo>
                      <a:lnTo>
                        <a:pt x="2812" y="1171"/>
                      </a:lnTo>
                      <a:lnTo>
                        <a:pt x="2839" y="1126"/>
                      </a:lnTo>
                      <a:lnTo>
                        <a:pt x="2873" y="1028"/>
                      </a:lnTo>
                      <a:lnTo>
                        <a:pt x="2881" y="935"/>
                      </a:lnTo>
                      <a:lnTo>
                        <a:pt x="2871" y="892"/>
                      </a:lnTo>
                      <a:lnTo>
                        <a:pt x="2856" y="845"/>
                      </a:lnTo>
                      <a:lnTo>
                        <a:pt x="2831" y="806"/>
                      </a:lnTo>
                      <a:lnTo>
                        <a:pt x="2816" y="786"/>
                      </a:lnTo>
                      <a:lnTo>
                        <a:pt x="2799" y="767"/>
                      </a:lnTo>
                      <a:lnTo>
                        <a:pt x="2757" y="732"/>
                      </a:lnTo>
                      <a:lnTo>
                        <a:pt x="2705" y="700"/>
                      </a:lnTo>
                      <a:lnTo>
                        <a:pt x="2677" y="685"/>
                      </a:lnTo>
                      <a:lnTo>
                        <a:pt x="2646" y="672"/>
                      </a:lnTo>
                      <a:lnTo>
                        <a:pt x="2612" y="660"/>
                      </a:lnTo>
                      <a:lnTo>
                        <a:pt x="2574" y="649"/>
                      </a:lnTo>
                      <a:lnTo>
                        <a:pt x="2495" y="629"/>
                      </a:lnTo>
                      <a:lnTo>
                        <a:pt x="2402" y="616"/>
                      </a:lnTo>
                      <a:lnTo>
                        <a:pt x="2429" y="521"/>
                      </a:lnTo>
                      <a:lnTo>
                        <a:pt x="2429" y="427"/>
                      </a:lnTo>
                      <a:lnTo>
                        <a:pt x="2418" y="384"/>
                      </a:lnTo>
                      <a:lnTo>
                        <a:pt x="2402" y="340"/>
                      </a:lnTo>
                      <a:lnTo>
                        <a:pt x="2379" y="298"/>
                      </a:lnTo>
                      <a:lnTo>
                        <a:pt x="2353" y="259"/>
                      </a:lnTo>
                      <a:lnTo>
                        <a:pt x="2320" y="222"/>
                      </a:lnTo>
                      <a:lnTo>
                        <a:pt x="2285" y="187"/>
                      </a:lnTo>
                      <a:lnTo>
                        <a:pt x="2244" y="153"/>
                      </a:lnTo>
                      <a:lnTo>
                        <a:pt x="2202" y="124"/>
                      </a:lnTo>
                      <a:lnTo>
                        <a:pt x="2155" y="98"/>
                      </a:lnTo>
                      <a:lnTo>
                        <a:pt x="2105" y="73"/>
                      </a:lnTo>
                      <a:lnTo>
                        <a:pt x="2051" y="52"/>
                      </a:lnTo>
                      <a:lnTo>
                        <a:pt x="1999" y="32"/>
                      </a:lnTo>
                      <a:lnTo>
                        <a:pt x="1943" y="20"/>
                      </a:lnTo>
                      <a:lnTo>
                        <a:pt x="1886" y="10"/>
                      </a:lnTo>
                      <a:lnTo>
                        <a:pt x="1770" y="0"/>
                      </a:lnTo>
                      <a:lnTo>
                        <a:pt x="1653" y="10"/>
                      </a:lnTo>
                      <a:lnTo>
                        <a:pt x="1541" y="39"/>
                      </a:lnTo>
                      <a:lnTo>
                        <a:pt x="1486" y="59"/>
                      </a:lnTo>
                      <a:lnTo>
                        <a:pt x="1433" y="86"/>
                      </a:lnTo>
                      <a:lnTo>
                        <a:pt x="1383" y="121"/>
                      </a:lnTo>
                      <a:lnTo>
                        <a:pt x="1333" y="158"/>
                      </a:lnTo>
                      <a:lnTo>
                        <a:pt x="1290" y="200"/>
                      </a:lnTo>
                      <a:lnTo>
                        <a:pt x="1268" y="225"/>
                      </a:lnTo>
                      <a:lnTo>
                        <a:pt x="1250" y="252"/>
                      </a:lnTo>
                      <a:lnTo>
                        <a:pt x="1211" y="308"/>
                      </a:lnTo>
                      <a:lnTo>
                        <a:pt x="1177" y="372"/>
                      </a:lnTo>
                      <a:lnTo>
                        <a:pt x="1147" y="357"/>
                      </a:lnTo>
                      <a:lnTo>
                        <a:pt x="1114" y="345"/>
                      </a:lnTo>
                      <a:lnTo>
                        <a:pt x="1055" y="323"/>
                      </a:lnTo>
                      <a:lnTo>
                        <a:pt x="998" y="308"/>
                      </a:lnTo>
                      <a:lnTo>
                        <a:pt x="944" y="294"/>
                      </a:lnTo>
                      <a:lnTo>
                        <a:pt x="845" y="283"/>
                      </a:lnTo>
                      <a:lnTo>
                        <a:pt x="756" y="288"/>
                      </a:lnTo>
                      <a:lnTo>
                        <a:pt x="680" y="306"/>
                      </a:lnTo>
                      <a:lnTo>
                        <a:pt x="613" y="335"/>
                      </a:lnTo>
                      <a:lnTo>
                        <a:pt x="556" y="372"/>
                      </a:lnTo>
                      <a:lnTo>
                        <a:pt x="510" y="418"/>
                      </a:lnTo>
                      <a:lnTo>
                        <a:pt x="473" y="468"/>
                      </a:lnTo>
                      <a:lnTo>
                        <a:pt x="449" y="523"/>
                      </a:lnTo>
                      <a:lnTo>
                        <a:pt x="428" y="634"/>
                      </a:lnTo>
                      <a:lnTo>
                        <a:pt x="431" y="687"/>
                      </a:lnTo>
                      <a:lnTo>
                        <a:pt x="447" y="735"/>
                      </a:lnTo>
                      <a:lnTo>
                        <a:pt x="470" y="777"/>
                      </a:lnTo>
                      <a:lnTo>
                        <a:pt x="502" y="811"/>
                      </a:lnTo>
                      <a:lnTo>
                        <a:pt x="537" y="838"/>
                      </a:lnTo>
                      <a:lnTo>
                        <a:pt x="562" y="849"/>
                      </a:lnTo>
                      <a:lnTo>
                        <a:pt x="588" y="858"/>
                      </a:lnTo>
                      <a:lnTo>
                        <a:pt x="653" y="870"/>
                      </a:lnTo>
                      <a:lnTo>
                        <a:pt x="725" y="866"/>
                      </a:lnTo>
                      <a:lnTo>
                        <a:pt x="695" y="828"/>
                      </a:lnTo>
                      <a:lnTo>
                        <a:pt x="672" y="789"/>
                      </a:lnTo>
                      <a:lnTo>
                        <a:pt x="641" y="722"/>
                      </a:lnTo>
                      <a:lnTo>
                        <a:pt x="631" y="660"/>
                      </a:lnTo>
                      <a:lnTo>
                        <a:pt x="641" y="605"/>
                      </a:lnTo>
                      <a:lnTo>
                        <a:pt x="651" y="580"/>
                      </a:lnTo>
                      <a:lnTo>
                        <a:pt x="666" y="559"/>
                      </a:lnTo>
                      <a:lnTo>
                        <a:pt x="683" y="538"/>
                      </a:lnTo>
                      <a:lnTo>
                        <a:pt x="702" y="520"/>
                      </a:lnTo>
                      <a:lnTo>
                        <a:pt x="752" y="488"/>
                      </a:lnTo>
                      <a:lnTo>
                        <a:pt x="781" y="475"/>
                      </a:lnTo>
                      <a:lnTo>
                        <a:pt x="809" y="464"/>
                      </a:lnTo>
                      <a:lnTo>
                        <a:pt x="873" y="451"/>
                      </a:lnTo>
                      <a:lnTo>
                        <a:pt x="942" y="443"/>
                      </a:lnTo>
                      <a:lnTo>
                        <a:pt x="1083" y="456"/>
                      </a:lnTo>
                      <a:lnTo>
                        <a:pt x="1150" y="478"/>
                      </a:lnTo>
                      <a:lnTo>
                        <a:pt x="1213" y="506"/>
                      </a:lnTo>
                      <a:lnTo>
                        <a:pt x="1270" y="544"/>
                      </a:lnTo>
                      <a:lnTo>
                        <a:pt x="1317" y="594"/>
                      </a:lnTo>
                      <a:lnTo>
                        <a:pt x="1307" y="500"/>
                      </a:lnTo>
                      <a:lnTo>
                        <a:pt x="1320" y="416"/>
                      </a:lnTo>
                      <a:lnTo>
                        <a:pt x="1335" y="380"/>
                      </a:lnTo>
                      <a:lnTo>
                        <a:pt x="1354" y="343"/>
                      </a:lnTo>
                      <a:lnTo>
                        <a:pt x="1377" y="313"/>
                      </a:lnTo>
                      <a:lnTo>
                        <a:pt x="1406" y="284"/>
                      </a:lnTo>
                      <a:lnTo>
                        <a:pt x="1436" y="258"/>
                      </a:lnTo>
                      <a:lnTo>
                        <a:pt x="1468" y="237"/>
                      </a:lnTo>
                      <a:lnTo>
                        <a:pt x="1505" y="217"/>
                      </a:lnTo>
                      <a:lnTo>
                        <a:pt x="1545" y="200"/>
                      </a:lnTo>
                      <a:lnTo>
                        <a:pt x="1584" y="189"/>
                      </a:lnTo>
                      <a:lnTo>
                        <a:pt x="1626" y="180"/>
                      </a:lnTo>
                      <a:lnTo>
                        <a:pt x="1713" y="172"/>
                      </a:lnTo>
                      <a:lnTo>
                        <a:pt x="1801" y="178"/>
                      </a:lnTo>
                      <a:lnTo>
                        <a:pt x="1886" y="199"/>
                      </a:lnTo>
                      <a:lnTo>
                        <a:pt x="1927" y="214"/>
                      </a:lnTo>
                      <a:lnTo>
                        <a:pt x="1964" y="235"/>
                      </a:lnTo>
                      <a:lnTo>
                        <a:pt x="2036" y="284"/>
                      </a:lnTo>
                      <a:lnTo>
                        <a:pt x="2067" y="317"/>
                      </a:lnTo>
                      <a:lnTo>
                        <a:pt x="2093" y="353"/>
                      </a:lnTo>
                      <a:lnTo>
                        <a:pt x="2140" y="437"/>
                      </a:lnTo>
                      <a:lnTo>
                        <a:pt x="2164" y="538"/>
                      </a:lnTo>
                      <a:lnTo>
                        <a:pt x="2169" y="658"/>
                      </a:lnTo>
                      <a:lnTo>
                        <a:pt x="2367" y="688"/>
                      </a:lnTo>
                      <a:lnTo>
                        <a:pt x="2444" y="712"/>
                      </a:lnTo>
                      <a:lnTo>
                        <a:pt x="2510" y="739"/>
                      </a:lnTo>
                      <a:lnTo>
                        <a:pt x="2602" y="803"/>
                      </a:lnTo>
                      <a:lnTo>
                        <a:pt x="2651" y="878"/>
                      </a:lnTo>
                      <a:lnTo>
                        <a:pt x="2656" y="958"/>
                      </a:lnTo>
                      <a:lnTo>
                        <a:pt x="2646" y="998"/>
                      </a:lnTo>
                      <a:lnTo>
                        <a:pt x="2628" y="1038"/>
                      </a:lnTo>
                      <a:lnTo>
                        <a:pt x="2602" y="1078"/>
                      </a:lnTo>
                      <a:lnTo>
                        <a:pt x="2569" y="1118"/>
                      </a:lnTo>
                      <a:lnTo>
                        <a:pt x="2528" y="1156"/>
                      </a:lnTo>
                      <a:lnTo>
                        <a:pt x="2481" y="1191"/>
                      </a:lnTo>
                      <a:lnTo>
                        <a:pt x="2429" y="1223"/>
                      </a:lnTo>
                      <a:lnTo>
                        <a:pt x="2372" y="1252"/>
                      </a:lnTo>
                      <a:lnTo>
                        <a:pt x="2340" y="1265"/>
                      </a:lnTo>
                      <a:lnTo>
                        <a:pt x="2310" y="1277"/>
                      </a:lnTo>
                      <a:lnTo>
                        <a:pt x="2243" y="1299"/>
                      </a:lnTo>
                      <a:lnTo>
                        <a:pt x="2174" y="1314"/>
                      </a:lnTo>
                      <a:lnTo>
                        <a:pt x="2101" y="1326"/>
                      </a:lnTo>
                      <a:lnTo>
                        <a:pt x="1951" y="1330"/>
                      </a:lnTo>
                      <a:lnTo>
                        <a:pt x="1794" y="1307"/>
                      </a:lnTo>
                      <a:lnTo>
                        <a:pt x="1717" y="1284"/>
                      </a:lnTo>
                      <a:lnTo>
                        <a:pt x="1680" y="1269"/>
                      </a:lnTo>
                      <a:lnTo>
                        <a:pt x="1640" y="1252"/>
                      </a:lnTo>
                      <a:lnTo>
                        <a:pt x="1564" y="1212"/>
                      </a:lnTo>
                      <a:lnTo>
                        <a:pt x="1527" y="1188"/>
                      </a:lnTo>
                      <a:lnTo>
                        <a:pt x="1490" y="1161"/>
                      </a:lnTo>
                      <a:lnTo>
                        <a:pt x="1453" y="1134"/>
                      </a:lnTo>
                      <a:lnTo>
                        <a:pt x="1419" y="1102"/>
                      </a:lnTo>
                      <a:lnTo>
                        <a:pt x="1383" y="1069"/>
                      </a:lnTo>
                      <a:lnTo>
                        <a:pt x="1349" y="1030"/>
                      </a:lnTo>
                      <a:lnTo>
                        <a:pt x="1359" y="1078"/>
                      </a:lnTo>
                      <a:lnTo>
                        <a:pt x="1350" y="1122"/>
                      </a:lnTo>
                      <a:lnTo>
                        <a:pt x="1330" y="1164"/>
                      </a:lnTo>
                      <a:lnTo>
                        <a:pt x="1317" y="1183"/>
                      </a:lnTo>
                      <a:lnTo>
                        <a:pt x="1297" y="1202"/>
                      </a:lnTo>
                      <a:lnTo>
                        <a:pt x="1257" y="1237"/>
                      </a:lnTo>
                      <a:lnTo>
                        <a:pt x="1208" y="1265"/>
                      </a:lnTo>
                      <a:lnTo>
                        <a:pt x="1182" y="1279"/>
                      </a:lnTo>
                      <a:lnTo>
                        <a:pt x="1154" y="1289"/>
                      </a:lnTo>
                      <a:lnTo>
                        <a:pt x="1099" y="1307"/>
                      </a:lnTo>
                      <a:lnTo>
                        <a:pt x="1041" y="1316"/>
                      </a:lnTo>
                      <a:lnTo>
                        <a:pt x="984" y="1318"/>
                      </a:lnTo>
                      <a:lnTo>
                        <a:pt x="882" y="1294"/>
                      </a:lnTo>
                      <a:lnTo>
                        <a:pt x="809" y="1225"/>
                      </a:lnTo>
                      <a:lnTo>
                        <a:pt x="781" y="1109"/>
                      </a:lnTo>
                      <a:lnTo>
                        <a:pt x="724" y="1139"/>
                      </a:lnTo>
                      <a:lnTo>
                        <a:pt x="672" y="1164"/>
                      </a:lnTo>
                      <a:lnTo>
                        <a:pt x="621" y="1183"/>
                      </a:lnTo>
                      <a:lnTo>
                        <a:pt x="574" y="1198"/>
                      </a:lnTo>
                      <a:lnTo>
                        <a:pt x="489" y="1217"/>
                      </a:lnTo>
                      <a:lnTo>
                        <a:pt x="416" y="1221"/>
                      </a:lnTo>
                      <a:lnTo>
                        <a:pt x="356" y="1213"/>
                      </a:lnTo>
                      <a:lnTo>
                        <a:pt x="307" y="1196"/>
                      </a:lnTo>
                      <a:lnTo>
                        <a:pt x="241" y="1136"/>
                      </a:lnTo>
                      <a:lnTo>
                        <a:pt x="223" y="1055"/>
                      </a:lnTo>
                      <a:lnTo>
                        <a:pt x="228" y="1013"/>
                      </a:lnTo>
                      <a:lnTo>
                        <a:pt x="247" y="969"/>
                      </a:lnTo>
                      <a:lnTo>
                        <a:pt x="278" y="929"/>
                      </a:lnTo>
                      <a:lnTo>
                        <a:pt x="297" y="908"/>
                      </a:lnTo>
                      <a:lnTo>
                        <a:pt x="317" y="892"/>
                      </a:lnTo>
                      <a:lnTo>
                        <a:pt x="371" y="860"/>
                      </a:lnTo>
                      <a:lnTo>
                        <a:pt x="401" y="848"/>
                      </a:lnTo>
                      <a:lnTo>
                        <a:pt x="434" y="836"/>
                      </a:lnTo>
                      <a:lnTo>
                        <a:pt x="340" y="838"/>
                      </a:lnTo>
                      <a:lnTo>
                        <a:pt x="253" y="855"/>
                      </a:lnTo>
                      <a:lnTo>
                        <a:pt x="110" y="931"/>
                      </a:lnTo>
                      <a:lnTo>
                        <a:pt x="56" y="983"/>
                      </a:lnTo>
                      <a:lnTo>
                        <a:pt x="16" y="1042"/>
                      </a:lnTo>
                      <a:lnTo>
                        <a:pt x="0" y="1102"/>
                      </a:lnTo>
                      <a:lnTo>
                        <a:pt x="0" y="1166"/>
                      </a:lnTo>
                      <a:lnTo>
                        <a:pt x="0" y="1223"/>
                      </a:lnTo>
                      <a:lnTo>
                        <a:pt x="11" y="1252"/>
                      </a:lnTo>
                      <a:lnTo>
                        <a:pt x="30" y="1277"/>
                      </a:lnTo>
                      <a:lnTo>
                        <a:pt x="55" y="1301"/>
                      </a:lnTo>
                      <a:lnTo>
                        <a:pt x="83" y="1322"/>
                      </a:lnTo>
                      <a:lnTo>
                        <a:pt x="119" y="1341"/>
                      </a:lnTo>
                      <a:lnTo>
                        <a:pt x="161" y="1356"/>
                      </a:lnTo>
                      <a:lnTo>
                        <a:pt x="209" y="1368"/>
                      </a:lnTo>
                      <a:lnTo>
                        <a:pt x="265" y="1375"/>
                      </a:lnTo>
                      <a:lnTo>
                        <a:pt x="394" y="1380"/>
                      </a:lnTo>
                      <a:lnTo>
                        <a:pt x="552" y="1363"/>
                      </a:lnTo>
                      <a:lnTo>
                        <a:pt x="643" y="1345"/>
                      </a:lnTo>
                      <a:lnTo>
                        <a:pt x="740" y="1322"/>
                      </a:lnTo>
                      <a:lnTo>
                        <a:pt x="759" y="1349"/>
                      </a:lnTo>
                      <a:lnTo>
                        <a:pt x="782" y="1373"/>
                      </a:lnTo>
                      <a:lnTo>
                        <a:pt x="804" y="1395"/>
                      </a:lnTo>
                      <a:lnTo>
                        <a:pt x="826" y="1414"/>
                      </a:lnTo>
                      <a:lnTo>
                        <a:pt x="873" y="1444"/>
                      </a:lnTo>
                      <a:lnTo>
                        <a:pt x="899" y="1457"/>
                      </a:lnTo>
                      <a:lnTo>
                        <a:pt x="925" y="1467"/>
                      </a:lnTo>
                      <a:lnTo>
                        <a:pt x="977" y="1481"/>
                      </a:lnTo>
                      <a:lnTo>
                        <a:pt x="1028" y="1486"/>
                      </a:lnTo>
                      <a:lnTo>
                        <a:pt x="1133" y="1477"/>
                      </a:lnTo>
                      <a:lnTo>
                        <a:pt x="1228" y="1446"/>
                      </a:lnTo>
                      <a:lnTo>
                        <a:pt x="1310" y="1398"/>
                      </a:lnTo>
                      <a:lnTo>
                        <a:pt x="1374" y="1341"/>
                      </a:lnTo>
                      <a:lnTo>
                        <a:pt x="1408" y="1277"/>
                      </a:lnTo>
                      <a:lnTo>
                        <a:pt x="1429" y="1292"/>
                      </a:lnTo>
                      <a:lnTo>
                        <a:pt x="1466" y="1318"/>
                      </a:lnTo>
                      <a:lnTo>
                        <a:pt x="1517" y="1351"/>
                      </a:lnTo>
                      <a:lnTo>
                        <a:pt x="1567" y="1387"/>
                      </a:lnTo>
                      <a:lnTo>
                        <a:pt x="1621" y="1422"/>
                      </a:lnTo>
                      <a:lnTo>
                        <a:pt x="1668" y="1454"/>
                      </a:lnTo>
                      <a:lnTo>
                        <a:pt x="1728" y="1494"/>
                      </a:lnTo>
                      <a:lnTo>
                        <a:pt x="1728" y="14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pic>
              <p:nvPicPr>
                <p:cNvPr id="19559" name="Picture 103" descr="NA01848_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5" y="3748"/>
                  <a:ext cx="311" cy="34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9560" name="Picture 104" descr="NA01848_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2" y="3566"/>
                  <a:ext cx="311" cy="34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9561" name="Picture 105" descr="NA01848_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90" y="3748"/>
                  <a:ext cx="311" cy="34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sp>
          <p:nvSpPr>
            <p:cNvPr id="19562" name="Text Box 106"/>
            <p:cNvSpPr txBox="1">
              <a:spLocks noChangeArrowheads="1"/>
            </p:cNvSpPr>
            <p:nvPr/>
          </p:nvSpPr>
          <p:spPr bwMode="auto">
            <a:xfrm>
              <a:off x="4959" y="2421"/>
              <a:ext cx="5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000" b="1" dirty="0">
                  <a:solidFill>
                    <a:schemeClr val="accent6">
                      <a:lumMod val="75000"/>
                    </a:schemeClr>
                  </a:solidFill>
                  <a:effectLst/>
                  <a:latin typeface="Garamond" pitchFamily="18" charset="0"/>
                </a:rPr>
                <a:t>зима</a:t>
              </a:r>
            </a:p>
          </p:txBody>
        </p:sp>
      </p:grpSp>
      <p:sp>
        <p:nvSpPr>
          <p:cNvPr id="19563" name="Rectangle 107"/>
          <p:cNvSpPr>
            <a:spLocks noChangeArrowheads="1"/>
          </p:cNvSpPr>
          <p:nvPr/>
        </p:nvSpPr>
        <p:spPr bwMode="auto">
          <a:xfrm>
            <a:off x="1403350" y="5300663"/>
            <a:ext cx="6597674" cy="431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/>
                <a:latin typeface="Garamond" pitchFamily="18" charset="0"/>
              </a:rPr>
              <a:t>Год</a:t>
            </a:r>
          </a:p>
        </p:txBody>
      </p:sp>
      <p:pic>
        <p:nvPicPr>
          <p:cNvPr id="19764" name="Picture 308" descr="22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268413"/>
            <a:ext cx="3594100" cy="210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8" name="Прямоугольник 107"/>
          <p:cNvSpPr/>
          <p:nvPr/>
        </p:nvSpPr>
        <p:spPr>
          <a:xfrm>
            <a:off x="2143108" y="214290"/>
            <a:ext cx="45255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Счет времени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9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9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9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9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95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" name="Text Box 307"/>
          <p:cNvSpPr txBox="1">
            <a:spLocks noChangeArrowheads="1"/>
          </p:cNvSpPr>
          <p:nvPr/>
        </p:nvSpPr>
        <p:spPr bwMode="auto">
          <a:xfrm>
            <a:off x="2771775" y="4941888"/>
            <a:ext cx="4027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effectLst/>
                <a:latin typeface="Garamond" pitchFamily="18" charset="0"/>
              </a:rPr>
              <a:t>Месяц (лунный) = 29,5 дней</a:t>
            </a:r>
          </a:p>
        </p:txBody>
      </p:sp>
      <p:pic>
        <p:nvPicPr>
          <p:cNvPr id="20789" name="Picture 309" descr="IMG_41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1662113" cy="2876550"/>
          </a:xfrm>
          <a:prstGeom prst="rect">
            <a:avLst/>
          </a:prstGeom>
          <a:noFill/>
          <a:ln w="57150" cmpd="thinThick">
            <a:solidFill>
              <a:srgbClr val="D9D8B0"/>
            </a:solidFill>
            <a:miter lim="800000"/>
            <a:headEnd/>
            <a:tailEnd/>
          </a:ln>
        </p:spPr>
      </p:pic>
      <p:sp>
        <p:nvSpPr>
          <p:cNvPr id="20790" name="Text Box 310"/>
          <p:cNvSpPr txBox="1">
            <a:spLocks noChangeArrowheads="1"/>
          </p:cNvSpPr>
          <p:nvPr/>
        </p:nvSpPr>
        <p:spPr bwMode="auto">
          <a:xfrm>
            <a:off x="2124075" y="5805488"/>
            <a:ext cx="7047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Жители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Двуречья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разбили его на 4 части - недели</a:t>
            </a:r>
          </a:p>
        </p:txBody>
      </p:sp>
      <p:pic>
        <p:nvPicPr>
          <p:cNvPr id="20823" name="Picture 343" descr="4whyt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765175"/>
            <a:ext cx="3671887" cy="3384550"/>
          </a:xfrm>
          <a:prstGeom prst="rect">
            <a:avLst/>
          </a:prstGeom>
          <a:noFill/>
        </p:spPr>
      </p:pic>
      <p:sp>
        <p:nvSpPr>
          <p:cNvPr id="20824" name="Oval 344"/>
          <p:cNvSpPr>
            <a:spLocks noChangeArrowheads="1"/>
          </p:cNvSpPr>
          <p:nvPr/>
        </p:nvSpPr>
        <p:spPr bwMode="auto">
          <a:xfrm>
            <a:off x="3924300" y="1630363"/>
            <a:ext cx="1800225" cy="1800225"/>
          </a:xfrm>
          <a:prstGeom prst="ellipse">
            <a:avLst/>
          </a:prstGeom>
          <a:solidFill>
            <a:srgbClr val="FFCC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25" name="AutoShape 345"/>
          <p:cNvSpPr>
            <a:spLocks noChangeArrowheads="1"/>
          </p:cNvSpPr>
          <p:nvPr/>
        </p:nvSpPr>
        <p:spPr bwMode="auto">
          <a:xfrm>
            <a:off x="3924300" y="1630363"/>
            <a:ext cx="900113" cy="1800225"/>
          </a:xfrm>
          <a:prstGeom prst="moon">
            <a:avLst>
              <a:gd name="adj" fmla="val 50000"/>
            </a:avLst>
          </a:prstGeom>
          <a:solidFill>
            <a:srgbClr val="FFCC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26" name="AutoShape 346"/>
          <p:cNvSpPr>
            <a:spLocks noChangeArrowheads="1"/>
          </p:cNvSpPr>
          <p:nvPr/>
        </p:nvSpPr>
        <p:spPr bwMode="auto">
          <a:xfrm rot="10800000">
            <a:off x="4716463" y="1630363"/>
            <a:ext cx="969962" cy="1800225"/>
          </a:xfrm>
          <a:prstGeom prst="moon">
            <a:avLst>
              <a:gd name="adj" fmla="val 50000"/>
            </a:avLst>
          </a:prstGeom>
          <a:solidFill>
            <a:srgbClr val="FFCC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27" name="Oval 347"/>
          <p:cNvSpPr>
            <a:spLocks noChangeArrowheads="1"/>
          </p:cNvSpPr>
          <p:nvPr/>
        </p:nvSpPr>
        <p:spPr bwMode="auto">
          <a:xfrm>
            <a:off x="3924300" y="1630363"/>
            <a:ext cx="1800225" cy="1800225"/>
          </a:xfrm>
          <a:prstGeom prst="ellips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28" name="AutoShape 348"/>
          <p:cNvSpPr>
            <a:spLocks noChangeArrowheads="1"/>
          </p:cNvSpPr>
          <p:nvPr/>
        </p:nvSpPr>
        <p:spPr bwMode="auto">
          <a:xfrm>
            <a:off x="3924300" y="1630363"/>
            <a:ext cx="889000" cy="1800225"/>
          </a:xfrm>
          <a:prstGeom prst="moon">
            <a:avLst>
              <a:gd name="adj" fmla="val 8750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29" name="AutoShape 349"/>
          <p:cNvSpPr>
            <a:spLocks noChangeArrowheads="1"/>
          </p:cNvSpPr>
          <p:nvPr/>
        </p:nvSpPr>
        <p:spPr bwMode="auto">
          <a:xfrm rot="10800000">
            <a:off x="4787900" y="1630363"/>
            <a:ext cx="889000" cy="1800225"/>
          </a:xfrm>
          <a:prstGeom prst="moon">
            <a:avLst>
              <a:gd name="adj" fmla="val 8750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830" name="Picture 350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428736"/>
            <a:ext cx="2147887" cy="2163763"/>
          </a:xfrm>
          <a:prstGeom prst="rect">
            <a:avLst/>
          </a:prstGeom>
          <a:noFill/>
        </p:spPr>
      </p:pic>
      <p:sp>
        <p:nvSpPr>
          <p:cNvPr id="20785" name="Rectangle 305"/>
          <p:cNvSpPr>
            <a:spLocks noChangeArrowheads="1"/>
          </p:cNvSpPr>
          <p:nvPr/>
        </p:nvSpPr>
        <p:spPr bwMode="auto">
          <a:xfrm>
            <a:off x="2916238" y="4005263"/>
            <a:ext cx="36718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/>
                <a:latin typeface="Garamond" pitchFamily="18" charset="0"/>
              </a:rPr>
              <a:t>Лунный месяц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0"/>
            <a:ext cx="45255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Счет времени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0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0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0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0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0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6000"/>
                            </p:stCondLst>
                            <p:childTnLst>
                              <p:par>
                                <p:cTn id="64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0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0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07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3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24" grpId="0" animBg="1"/>
      <p:bldP spid="20824" grpId="1" animBg="1"/>
      <p:bldP spid="20825" grpId="0" animBg="1"/>
      <p:bldP spid="20825" grpId="1" animBg="1"/>
      <p:bldP spid="20826" grpId="0" animBg="1"/>
      <p:bldP spid="20826" grpId="1" animBg="1"/>
      <p:bldP spid="20827" grpId="0" animBg="1"/>
      <p:bldP spid="20827" grpId="1" animBg="1"/>
      <p:bldP spid="20828" grpId="0" animBg="1"/>
      <p:bldP spid="20828" grpId="1" animBg="1"/>
      <p:bldP spid="20829" grpId="0" animBg="1"/>
      <p:bldP spid="20829" grpId="1" animBg="1"/>
      <p:bldP spid="20785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2124075" y="763588"/>
            <a:ext cx="3527425" cy="201612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3224213" y="5094288"/>
            <a:ext cx="3803650" cy="1020762"/>
          </a:xfrm>
          <a:custGeom>
            <a:avLst/>
            <a:gdLst/>
            <a:ahLst/>
            <a:cxnLst>
              <a:cxn ang="0">
                <a:pos x="2054" y="545"/>
              </a:cxn>
              <a:cxn ang="0">
                <a:pos x="1644" y="612"/>
              </a:cxn>
              <a:cxn ang="0">
                <a:pos x="1559" y="594"/>
              </a:cxn>
              <a:cxn ang="0">
                <a:pos x="1366" y="643"/>
              </a:cxn>
              <a:cxn ang="0">
                <a:pos x="1166" y="612"/>
              </a:cxn>
              <a:cxn ang="0">
                <a:pos x="1014" y="594"/>
              </a:cxn>
              <a:cxn ang="0">
                <a:pos x="875" y="586"/>
              </a:cxn>
              <a:cxn ang="0">
                <a:pos x="773" y="523"/>
              </a:cxn>
              <a:cxn ang="0">
                <a:pos x="732" y="462"/>
              </a:cxn>
              <a:cxn ang="0">
                <a:pos x="708" y="462"/>
              </a:cxn>
              <a:cxn ang="0">
                <a:pos x="676" y="389"/>
              </a:cxn>
              <a:cxn ang="0">
                <a:pos x="620" y="389"/>
              </a:cxn>
              <a:cxn ang="0">
                <a:pos x="587" y="338"/>
              </a:cxn>
              <a:cxn ang="0">
                <a:pos x="545" y="265"/>
              </a:cxn>
              <a:cxn ang="0">
                <a:pos x="184" y="200"/>
              </a:cxn>
              <a:cxn ang="0">
                <a:pos x="0" y="66"/>
              </a:cxn>
              <a:cxn ang="0">
                <a:pos x="34" y="8"/>
              </a:cxn>
              <a:cxn ang="0">
                <a:pos x="1378" y="0"/>
              </a:cxn>
              <a:cxn ang="0">
                <a:pos x="1520" y="8"/>
              </a:cxn>
              <a:cxn ang="0">
                <a:pos x="2396" y="8"/>
              </a:cxn>
              <a:cxn ang="0">
                <a:pos x="2338" y="8"/>
              </a:cxn>
              <a:cxn ang="0">
                <a:pos x="2371" y="108"/>
              </a:cxn>
              <a:cxn ang="0">
                <a:pos x="2304" y="175"/>
              </a:cxn>
              <a:cxn ang="0">
                <a:pos x="2221" y="192"/>
              </a:cxn>
              <a:cxn ang="0">
                <a:pos x="2054" y="545"/>
              </a:cxn>
            </a:cxnLst>
            <a:rect l="0" t="0" r="r" b="b"/>
            <a:pathLst>
              <a:path w="2396" h="643">
                <a:moveTo>
                  <a:pt x="2054" y="545"/>
                </a:moveTo>
                <a:lnTo>
                  <a:pt x="1644" y="612"/>
                </a:lnTo>
                <a:lnTo>
                  <a:pt x="1559" y="594"/>
                </a:lnTo>
                <a:lnTo>
                  <a:pt x="1366" y="643"/>
                </a:lnTo>
                <a:lnTo>
                  <a:pt x="1166" y="612"/>
                </a:lnTo>
                <a:lnTo>
                  <a:pt x="1014" y="594"/>
                </a:lnTo>
                <a:lnTo>
                  <a:pt x="875" y="586"/>
                </a:lnTo>
                <a:lnTo>
                  <a:pt x="773" y="523"/>
                </a:lnTo>
                <a:lnTo>
                  <a:pt x="732" y="462"/>
                </a:lnTo>
                <a:lnTo>
                  <a:pt x="708" y="462"/>
                </a:lnTo>
                <a:lnTo>
                  <a:pt x="676" y="389"/>
                </a:lnTo>
                <a:lnTo>
                  <a:pt x="620" y="389"/>
                </a:lnTo>
                <a:lnTo>
                  <a:pt x="587" y="338"/>
                </a:lnTo>
                <a:lnTo>
                  <a:pt x="545" y="265"/>
                </a:lnTo>
                <a:lnTo>
                  <a:pt x="184" y="200"/>
                </a:lnTo>
                <a:lnTo>
                  <a:pt x="0" y="66"/>
                </a:lnTo>
                <a:lnTo>
                  <a:pt x="34" y="8"/>
                </a:lnTo>
                <a:lnTo>
                  <a:pt x="1378" y="0"/>
                </a:lnTo>
                <a:lnTo>
                  <a:pt x="1520" y="8"/>
                </a:lnTo>
                <a:lnTo>
                  <a:pt x="2396" y="8"/>
                </a:lnTo>
                <a:lnTo>
                  <a:pt x="2338" y="8"/>
                </a:lnTo>
                <a:lnTo>
                  <a:pt x="2371" y="108"/>
                </a:lnTo>
                <a:lnTo>
                  <a:pt x="2304" y="175"/>
                </a:lnTo>
                <a:lnTo>
                  <a:pt x="2221" y="192"/>
                </a:lnTo>
                <a:lnTo>
                  <a:pt x="2054" y="545"/>
                </a:lnTo>
                <a:close/>
              </a:path>
            </a:pathLst>
          </a:custGeom>
          <a:solidFill>
            <a:srgbClr val="00808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6388" name="Picture 3" descr="sfinks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16573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Freeform 6"/>
          <p:cNvSpPr>
            <a:spLocks/>
          </p:cNvSpPr>
          <p:nvPr/>
        </p:nvSpPr>
        <p:spPr bwMode="auto">
          <a:xfrm>
            <a:off x="4217988" y="5365750"/>
            <a:ext cx="2498725" cy="698500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25" y="79"/>
              </a:cxn>
              <a:cxn ang="0">
                <a:pos x="25" y="54"/>
              </a:cxn>
              <a:cxn ang="0">
                <a:pos x="59" y="171"/>
              </a:cxn>
              <a:cxn ang="0">
                <a:pos x="148" y="233"/>
              </a:cxn>
              <a:cxn ang="0">
                <a:pos x="171" y="253"/>
              </a:cxn>
              <a:cxn ang="0">
                <a:pos x="222" y="265"/>
              </a:cxn>
              <a:cxn ang="0">
                <a:pos x="209" y="288"/>
              </a:cxn>
              <a:cxn ang="0">
                <a:pos x="276" y="346"/>
              </a:cxn>
              <a:cxn ang="0">
                <a:pos x="251" y="304"/>
              </a:cxn>
              <a:cxn ang="0">
                <a:pos x="326" y="354"/>
              </a:cxn>
              <a:cxn ang="0">
                <a:pos x="326" y="338"/>
              </a:cxn>
              <a:cxn ang="0">
                <a:pos x="376" y="327"/>
              </a:cxn>
              <a:cxn ang="0">
                <a:pos x="418" y="346"/>
              </a:cxn>
              <a:cxn ang="0">
                <a:pos x="434" y="338"/>
              </a:cxn>
              <a:cxn ang="0">
                <a:pos x="443" y="354"/>
              </a:cxn>
              <a:cxn ang="0">
                <a:pos x="518" y="354"/>
              </a:cxn>
              <a:cxn ang="0">
                <a:pos x="529" y="334"/>
              </a:cxn>
              <a:cxn ang="0">
                <a:pos x="560" y="421"/>
              </a:cxn>
              <a:cxn ang="0">
                <a:pos x="727" y="363"/>
              </a:cxn>
              <a:cxn ang="0">
                <a:pos x="869" y="371"/>
              </a:cxn>
              <a:cxn ang="0">
                <a:pos x="910" y="329"/>
              </a:cxn>
              <a:cxn ang="0">
                <a:pos x="985" y="329"/>
              </a:cxn>
              <a:cxn ang="0">
                <a:pos x="1069" y="338"/>
              </a:cxn>
              <a:cxn ang="0">
                <a:pos x="1261" y="346"/>
              </a:cxn>
              <a:cxn ang="0">
                <a:pos x="1390" y="280"/>
              </a:cxn>
              <a:cxn ang="0">
                <a:pos x="1461" y="271"/>
              </a:cxn>
              <a:cxn ang="0">
                <a:pos x="1486" y="179"/>
              </a:cxn>
              <a:cxn ang="0">
                <a:pos x="1443" y="130"/>
              </a:cxn>
              <a:cxn ang="0">
                <a:pos x="1545" y="112"/>
              </a:cxn>
              <a:cxn ang="0">
                <a:pos x="1561" y="62"/>
              </a:cxn>
              <a:cxn ang="0">
                <a:pos x="1545" y="12"/>
              </a:cxn>
              <a:cxn ang="0">
                <a:pos x="1536" y="12"/>
              </a:cxn>
              <a:cxn ang="0">
                <a:pos x="1328" y="27"/>
              </a:cxn>
              <a:cxn ang="0">
                <a:pos x="1320" y="15"/>
              </a:cxn>
              <a:cxn ang="0">
                <a:pos x="1211" y="21"/>
              </a:cxn>
              <a:cxn ang="0">
                <a:pos x="994" y="29"/>
              </a:cxn>
              <a:cxn ang="0">
                <a:pos x="810" y="21"/>
              </a:cxn>
              <a:cxn ang="0">
                <a:pos x="518" y="23"/>
              </a:cxn>
              <a:cxn ang="0">
                <a:pos x="276" y="29"/>
              </a:cxn>
              <a:cxn ang="0">
                <a:pos x="17" y="12"/>
              </a:cxn>
              <a:cxn ang="0">
                <a:pos x="0" y="29"/>
              </a:cxn>
            </a:cxnLst>
            <a:rect l="0" t="0" r="r" b="b"/>
            <a:pathLst>
              <a:path w="1574" h="440">
                <a:moveTo>
                  <a:pt x="0" y="29"/>
                </a:moveTo>
                <a:cubicBezTo>
                  <a:pt x="4" y="31"/>
                  <a:pt x="25" y="72"/>
                  <a:pt x="25" y="79"/>
                </a:cubicBezTo>
                <a:cubicBezTo>
                  <a:pt x="25" y="87"/>
                  <a:pt x="27" y="47"/>
                  <a:pt x="25" y="54"/>
                </a:cubicBezTo>
                <a:cubicBezTo>
                  <a:pt x="22" y="69"/>
                  <a:pt x="56" y="150"/>
                  <a:pt x="59" y="171"/>
                </a:cubicBezTo>
                <a:cubicBezTo>
                  <a:pt x="61" y="186"/>
                  <a:pt x="144" y="219"/>
                  <a:pt x="148" y="233"/>
                </a:cubicBezTo>
                <a:cubicBezTo>
                  <a:pt x="151" y="240"/>
                  <a:pt x="167" y="250"/>
                  <a:pt x="171" y="253"/>
                </a:cubicBezTo>
                <a:cubicBezTo>
                  <a:pt x="185" y="268"/>
                  <a:pt x="205" y="262"/>
                  <a:pt x="222" y="265"/>
                </a:cubicBezTo>
                <a:cubicBezTo>
                  <a:pt x="245" y="271"/>
                  <a:pt x="200" y="275"/>
                  <a:pt x="209" y="288"/>
                </a:cubicBezTo>
                <a:cubicBezTo>
                  <a:pt x="218" y="301"/>
                  <a:pt x="269" y="343"/>
                  <a:pt x="276" y="346"/>
                </a:cubicBezTo>
                <a:cubicBezTo>
                  <a:pt x="283" y="349"/>
                  <a:pt x="243" y="303"/>
                  <a:pt x="251" y="304"/>
                </a:cubicBezTo>
                <a:cubicBezTo>
                  <a:pt x="252" y="306"/>
                  <a:pt x="314" y="348"/>
                  <a:pt x="326" y="354"/>
                </a:cubicBezTo>
                <a:cubicBezTo>
                  <a:pt x="338" y="360"/>
                  <a:pt x="318" y="342"/>
                  <a:pt x="326" y="338"/>
                </a:cubicBezTo>
                <a:cubicBezTo>
                  <a:pt x="334" y="334"/>
                  <a:pt x="361" y="326"/>
                  <a:pt x="376" y="327"/>
                </a:cubicBezTo>
                <a:cubicBezTo>
                  <a:pt x="392" y="318"/>
                  <a:pt x="400" y="352"/>
                  <a:pt x="418" y="346"/>
                </a:cubicBezTo>
                <a:cubicBezTo>
                  <a:pt x="437" y="343"/>
                  <a:pt x="430" y="337"/>
                  <a:pt x="434" y="338"/>
                </a:cubicBezTo>
                <a:cubicBezTo>
                  <a:pt x="438" y="339"/>
                  <a:pt x="429" y="351"/>
                  <a:pt x="443" y="354"/>
                </a:cubicBezTo>
                <a:cubicBezTo>
                  <a:pt x="449" y="357"/>
                  <a:pt x="513" y="351"/>
                  <a:pt x="518" y="354"/>
                </a:cubicBezTo>
                <a:cubicBezTo>
                  <a:pt x="524" y="358"/>
                  <a:pt x="523" y="331"/>
                  <a:pt x="529" y="334"/>
                </a:cubicBezTo>
                <a:cubicBezTo>
                  <a:pt x="577" y="330"/>
                  <a:pt x="521" y="440"/>
                  <a:pt x="560" y="421"/>
                </a:cubicBezTo>
                <a:cubicBezTo>
                  <a:pt x="584" y="397"/>
                  <a:pt x="699" y="372"/>
                  <a:pt x="727" y="363"/>
                </a:cubicBezTo>
                <a:cubicBezTo>
                  <a:pt x="798" y="368"/>
                  <a:pt x="801" y="404"/>
                  <a:pt x="869" y="371"/>
                </a:cubicBezTo>
                <a:cubicBezTo>
                  <a:pt x="902" y="365"/>
                  <a:pt x="891" y="336"/>
                  <a:pt x="910" y="329"/>
                </a:cubicBezTo>
                <a:cubicBezTo>
                  <a:pt x="929" y="322"/>
                  <a:pt x="959" y="328"/>
                  <a:pt x="985" y="329"/>
                </a:cubicBezTo>
                <a:cubicBezTo>
                  <a:pt x="1009" y="328"/>
                  <a:pt x="1023" y="335"/>
                  <a:pt x="1069" y="338"/>
                </a:cubicBezTo>
                <a:cubicBezTo>
                  <a:pt x="1115" y="341"/>
                  <a:pt x="1208" y="356"/>
                  <a:pt x="1261" y="346"/>
                </a:cubicBezTo>
                <a:cubicBezTo>
                  <a:pt x="1282" y="343"/>
                  <a:pt x="1369" y="284"/>
                  <a:pt x="1390" y="280"/>
                </a:cubicBezTo>
                <a:cubicBezTo>
                  <a:pt x="1404" y="277"/>
                  <a:pt x="1447" y="285"/>
                  <a:pt x="1461" y="271"/>
                </a:cubicBezTo>
                <a:cubicBezTo>
                  <a:pt x="1474" y="254"/>
                  <a:pt x="1489" y="202"/>
                  <a:pt x="1486" y="179"/>
                </a:cubicBezTo>
                <a:cubicBezTo>
                  <a:pt x="1483" y="156"/>
                  <a:pt x="1433" y="141"/>
                  <a:pt x="1443" y="130"/>
                </a:cubicBezTo>
                <a:cubicBezTo>
                  <a:pt x="1455" y="102"/>
                  <a:pt x="1528" y="131"/>
                  <a:pt x="1545" y="112"/>
                </a:cubicBezTo>
                <a:cubicBezTo>
                  <a:pt x="1559" y="97"/>
                  <a:pt x="1549" y="80"/>
                  <a:pt x="1561" y="62"/>
                </a:cubicBezTo>
                <a:cubicBezTo>
                  <a:pt x="1574" y="0"/>
                  <a:pt x="1565" y="10"/>
                  <a:pt x="1545" y="12"/>
                </a:cubicBezTo>
                <a:cubicBezTo>
                  <a:pt x="1520" y="11"/>
                  <a:pt x="1572" y="10"/>
                  <a:pt x="1536" y="12"/>
                </a:cubicBezTo>
                <a:cubicBezTo>
                  <a:pt x="1500" y="14"/>
                  <a:pt x="1364" y="27"/>
                  <a:pt x="1328" y="27"/>
                </a:cubicBezTo>
                <a:cubicBezTo>
                  <a:pt x="1319" y="28"/>
                  <a:pt x="1361" y="17"/>
                  <a:pt x="1320" y="15"/>
                </a:cubicBezTo>
                <a:cubicBezTo>
                  <a:pt x="1301" y="14"/>
                  <a:pt x="1265" y="19"/>
                  <a:pt x="1211" y="21"/>
                </a:cubicBezTo>
                <a:cubicBezTo>
                  <a:pt x="1139" y="20"/>
                  <a:pt x="1061" y="30"/>
                  <a:pt x="994" y="29"/>
                </a:cubicBezTo>
                <a:cubicBezTo>
                  <a:pt x="927" y="29"/>
                  <a:pt x="889" y="22"/>
                  <a:pt x="810" y="21"/>
                </a:cubicBezTo>
                <a:cubicBezTo>
                  <a:pt x="717" y="14"/>
                  <a:pt x="591" y="22"/>
                  <a:pt x="518" y="23"/>
                </a:cubicBezTo>
                <a:cubicBezTo>
                  <a:pt x="429" y="24"/>
                  <a:pt x="359" y="31"/>
                  <a:pt x="276" y="29"/>
                </a:cubicBezTo>
                <a:cubicBezTo>
                  <a:pt x="151" y="4"/>
                  <a:pt x="59" y="29"/>
                  <a:pt x="17" y="12"/>
                </a:cubicBezTo>
                <a:cubicBezTo>
                  <a:pt x="2" y="19"/>
                  <a:pt x="0" y="15"/>
                  <a:pt x="0" y="29"/>
                </a:cubicBezTo>
                <a:close/>
              </a:path>
            </a:pathLst>
          </a:custGeom>
          <a:solidFill>
            <a:srgbClr val="00808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1" name="Freeform 7"/>
          <p:cNvSpPr>
            <a:spLocks/>
          </p:cNvSpPr>
          <p:nvPr/>
        </p:nvSpPr>
        <p:spPr bwMode="auto">
          <a:xfrm>
            <a:off x="3152775" y="5033963"/>
            <a:ext cx="4495800" cy="9144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33" y="107"/>
              </a:cxn>
              <a:cxn ang="0">
                <a:pos x="390" y="131"/>
              </a:cxn>
              <a:cxn ang="0">
                <a:pos x="584" y="159"/>
              </a:cxn>
              <a:cxn ang="0">
                <a:pos x="663" y="167"/>
              </a:cxn>
              <a:cxn ang="0">
                <a:pos x="717" y="209"/>
              </a:cxn>
              <a:cxn ang="0">
                <a:pos x="759" y="217"/>
              </a:cxn>
              <a:cxn ang="0">
                <a:pos x="777" y="367"/>
              </a:cxn>
              <a:cxn ang="0">
                <a:pos x="791" y="451"/>
              </a:cxn>
              <a:cxn ang="0">
                <a:pos x="933" y="484"/>
              </a:cxn>
              <a:cxn ang="0">
                <a:pos x="972" y="497"/>
              </a:cxn>
              <a:cxn ang="0">
                <a:pos x="1139" y="522"/>
              </a:cxn>
              <a:cxn ang="0">
                <a:pos x="1325" y="547"/>
              </a:cxn>
              <a:cxn ang="0">
                <a:pos x="1471" y="539"/>
              </a:cxn>
              <a:cxn ang="0">
                <a:pos x="1561" y="515"/>
              </a:cxn>
              <a:cxn ang="0">
                <a:pos x="1658" y="515"/>
              </a:cxn>
              <a:cxn ang="0">
                <a:pos x="1756" y="523"/>
              </a:cxn>
              <a:cxn ang="0">
                <a:pos x="1959" y="515"/>
              </a:cxn>
              <a:cxn ang="0">
                <a:pos x="2016" y="483"/>
              </a:cxn>
              <a:cxn ang="0">
                <a:pos x="2098" y="359"/>
              </a:cxn>
              <a:cxn ang="0">
                <a:pos x="2113" y="284"/>
              </a:cxn>
              <a:cxn ang="0">
                <a:pos x="2195" y="159"/>
              </a:cxn>
              <a:cxn ang="0">
                <a:pos x="2208" y="133"/>
              </a:cxn>
              <a:cxn ang="0">
                <a:pos x="2236" y="100"/>
              </a:cxn>
              <a:cxn ang="0">
                <a:pos x="2250" y="83"/>
              </a:cxn>
              <a:cxn ang="0">
                <a:pos x="2328" y="0"/>
              </a:cxn>
              <a:cxn ang="0">
                <a:pos x="2832" y="8"/>
              </a:cxn>
            </a:cxnLst>
            <a:rect l="0" t="0" r="r" b="b"/>
            <a:pathLst>
              <a:path w="2832" h="576">
                <a:moveTo>
                  <a:pt x="0" y="51"/>
                </a:moveTo>
                <a:cubicBezTo>
                  <a:pt x="43" y="32"/>
                  <a:pt x="252" y="147"/>
                  <a:pt x="333" y="107"/>
                </a:cubicBezTo>
                <a:cubicBezTo>
                  <a:pt x="418" y="113"/>
                  <a:pt x="349" y="122"/>
                  <a:pt x="390" y="131"/>
                </a:cubicBezTo>
                <a:cubicBezTo>
                  <a:pt x="432" y="140"/>
                  <a:pt x="539" y="153"/>
                  <a:pt x="584" y="159"/>
                </a:cubicBezTo>
                <a:cubicBezTo>
                  <a:pt x="611" y="164"/>
                  <a:pt x="637" y="164"/>
                  <a:pt x="663" y="167"/>
                </a:cubicBezTo>
                <a:cubicBezTo>
                  <a:pt x="681" y="178"/>
                  <a:pt x="699" y="203"/>
                  <a:pt x="717" y="209"/>
                </a:cubicBezTo>
                <a:cubicBezTo>
                  <a:pt x="732" y="213"/>
                  <a:pt x="745" y="214"/>
                  <a:pt x="759" y="217"/>
                </a:cubicBezTo>
                <a:cubicBezTo>
                  <a:pt x="767" y="266"/>
                  <a:pt x="768" y="318"/>
                  <a:pt x="777" y="367"/>
                </a:cubicBezTo>
                <a:cubicBezTo>
                  <a:pt x="778" y="380"/>
                  <a:pt x="778" y="437"/>
                  <a:pt x="791" y="451"/>
                </a:cubicBezTo>
                <a:cubicBezTo>
                  <a:pt x="825" y="490"/>
                  <a:pt x="905" y="481"/>
                  <a:pt x="933" y="484"/>
                </a:cubicBezTo>
                <a:cubicBezTo>
                  <a:pt x="984" y="506"/>
                  <a:pt x="918" y="441"/>
                  <a:pt x="972" y="497"/>
                </a:cubicBezTo>
                <a:cubicBezTo>
                  <a:pt x="1025" y="550"/>
                  <a:pt x="1080" y="519"/>
                  <a:pt x="1139" y="522"/>
                </a:cubicBezTo>
                <a:cubicBezTo>
                  <a:pt x="1237" y="576"/>
                  <a:pt x="1263" y="553"/>
                  <a:pt x="1325" y="547"/>
                </a:cubicBezTo>
                <a:cubicBezTo>
                  <a:pt x="1382" y="542"/>
                  <a:pt x="1415" y="542"/>
                  <a:pt x="1471" y="539"/>
                </a:cubicBezTo>
                <a:cubicBezTo>
                  <a:pt x="1505" y="521"/>
                  <a:pt x="1525" y="522"/>
                  <a:pt x="1561" y="515"/>
                </a:cubicBezTo>
                <a:cubicBezTo>
                  <a:pt x="1572" y="508"/>
                  <a:pt x="1648" y="518"/>
                  <a:pt x="1658" y="515"/>
                </a:cubicBezTo>
                <a:cubicBezTo>
                  <a:pt x="1686" y="506"/>
                  <a:pt x="1726" y="520"/>
                  <a:pt x="1756" y="523"/>
                </a:cubicBezTo>
                <a:cubicBezTo>
                  <a:pt x="1824" y="530"/>
                  <a:pt x="1890" y="509"/>
                  <a:pt x="1959" y="515"/>
                </a:cubicBezTo>
                <a:cubicBezTo>
                  <a:pt x="1984" y="512"/>
                  <a:pt x="1992" y="488"/>
                  <a:pt x="2016" y="483"/>
                </a:cubicBezTo>
                <a:cubicBezTo>
                  <a:pt x="2038" y="479"/>
                  <a:pt x="2081" y="389"/>
                  <a:pt x="2098" y="359"/>
                </a:cubicBezTo>
                <a:cubicBezTo>
                  <a:pt x="2101" y="339"/>
                  <a:pt x="2105" y="301"/>
                  <a:pt x="2113" y="284"/>
                </a:cubicBezTo>
                <a:cubicBezTo>
                  <a:pt x="2135" y="231"/>
                  <a:pt x="2163" y="195"/>
                  <a:pt x="2195" y="159"/>
                </a:cubicBezTo>
                <a:cubicBezTo>
                  <a:pt x="2200" y="153"/>
                  <a:pt x="2203" y="140"/>
                  <a:pt x="2208" y="133"/>
                </a:cubicBezTo>
                <a:cubicBezTo>
                  <a:pt x="2217" y="121"/>
                  <a:pt x="2226" y="111"/>
                  <a:pt x="2236" y="100"/>
                </a:cubicBezTo>
                <a:cubicBezTo>
                  <a:pt x="2241" y="94"/>
                  <a:pt x="2250" y="83"/>
                  <a:pt x="2250" y="83"/>
                </a:cubicBezTo>
                <a:cubicBezTo>
                  <a:pt x="2269" y="31"/>
                  <a:pt x="2296" y="18"/>
                  <a:pt x="2328" y="0"/>
                </a:cubicBezTo>
                <a:cubicBezTo>
                  <a:pt x="2753" y="9"/>
                  <a:pt x="2584" y="8"/>
                  <a:pt x="2832" y="8"/>
                </a:cubicBezTo>
              </a:path>
            </a:pathLst>
          </a:custGeom>
          <a:noFill/>
          <a:ln w="101600" cmpd="sng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3224213" y="5087938"/>
            <a:ext cx="4370387" cy="966787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328" y="119"/>
              </a:cxn>
              <a:cxn ang="0">
                <a:pos x="384" y="143"/>
              </a:cxn>
              <a:cxn ang="0">
                <a:pos x="575" y="171"/>
              </a:cxn>
              <a:cxn ang="0">
                <a:pos x="652" y="179"/>
              </a:cxn>
              <a:cxn ang="0">
                <a:pos x="660" y="196"/>
              </a:cxn>
              <a:cxn ang="0">
                <a:pos x="693" y="229"/>
              </a:cxn>
              <a:cxn ang="0">
                <a:pos x="710" y="396"/>
              </a:cxn>
              <a:cxn ang="0">
                <a:pos x="778" y="463"/>
              </a:cxn>
              <a:cxn ang="0">
                <a:pos x="918" y="496"/>
              </a:cxn>
              <a:cxn ang="0">
                <a:pos x="954" y="538"/>
              </a:cxn>
              <a:cxn ang="0">
                <a:pos x="1130" y="555"/>
              </a:cxn>
              <a:cxn ang="0">
                <a:pos x="1304" y="559"/>
              </a:cxn>
              <a:cxn ang="0">
                <a:pos x="1448" y="551"/>
              </a:cxn>
              <a:cxn ang="0">
                <a:pos x="1536" y="527"/>
              </a:cxn>
              <a:cxn ang="0">
                <a:pos x="1632" y="527"/>
              </a:cxn>
              <a:cxn ang="0">
                <a:pos x="1728" y="535"/>
              </a:cxn>
              <a:cxn ang="0">
                <a:pos x="1928" y="527"/>
              </a:cxn>
              <a:cxn ang="0">
                <a:pos x="1984" y="495"/>
              </a:cxn>
              <a:cxn ang="0">
                <a:pos x="2054" y="379"/>
              </a:cxn>
              <a:cxn ang="0">
                <a:pos x="2112" y="296"/>
              </a:cxn>
              <a:cxn ang="0">
                <a:pos x="2160" y="171"/>
              </a:cxn>
              <a:cxn ang="0">
                <a:pos x="2173" y="145"/>
              </a:cxn>
              <a:cxn ang="0">
                <a:pos x="2200" y="112"/>
              </a:cxn>
              <a:cxn ang="0">
                <a:pos x="2214" y="95"/>
              </a:cxn>
              <a:cxn ang="0">
                <a:pos x="2291" y="12"/>
              </a:cxn>
              <a:cxn ang="0">
                <a:pos x="2680" y="12"/>
              </a:cxn>
              <a:cxn ang="0">
                <a:pos x="2730" y="70"/>
              </a:cxn>
            </a:cxnLst>
            <a:rect l="0" t="0" r="r" b="b"/>
            <a:pathLst>
              <a:path w="2753" h="609">
                <a:moveTo>
                  <a:pt x="0" y="63"/>
                </a:moveTo>
                <a:cubicBezTo>
                  <a:pt x="42" y="44"/>
                  <a:pt x="248" y="159"/>
                  <a:pt x="328" y="119"/>
                </a:cubicBezTo>
                <a:cubicBezTo>
                  <a:pt x="411" y="125"/>
                  <a:pt x="343" y="134"/>
                  <a:pt x="384" y="143"/>
                </a:cubicBezTo>
                <a:cubicBezTo>
                  <a:pt x="425" y="152"/>
                  <a:pt x="530" y="165"/>
                  <a:pt x="575" y="171"/>
                </a:cubicBezTo>
                <a:cubicBezTo>
                  <a:pt x="601" y="176"/>
                  <a:pt x="627" y="176"/>
                  <a:pt x="652" y="179"/>
                </a:cubicBezTo>
                <a:cubicBezTo>
                  <a:pt x="670" y="190"/>
                  <a:pt x="642" y="190"/>
                  <a:pt x="660" y="196"/>
                </a:cubicBezTo>
                <a:cubicBezTo>
                  <a:pt x="674" y="200"/>
                  <a:pt x="679" y="226"/>
                  <a:pt x="693" y="229"/>
                </a:cubicBezTo>
                <a:cubicBezTo>
                  <a:pt x="701" y="278"/>
                  <a:pt x="685" y="346"/>
                  <a:pt x="710" y="396"/>
                </a:cubicBezTo>
                <a:cubicBezTo>
                  <a:pt x="677" y="405"/>
                  <a:pt x="766" y="449"/>
                  <a:pt x="778" y="463"/>
                </a:cubicBezTo>
                <a:cubicBezTo>
                  <a:pt x="812" y="502"/>
                  <a:pt x="891" y="493"/>
                  <a:pt x="918" y="496"/>
                </a:cubicBezTo>
                <a:cubicBezTo>
                  <a:pt x="968" y="518"/>
                  <a:pt x="900" y="482"/>
                  <a:pt x="954" y="538"/>
                </a:cubicBezTo>
                <a:cubicBezTo>
                  <a:pt x="1006" y="591"/>
                  <a:pt x="1072" y="552"/>
                  <a:pt x="1130" y="555"/>
                </a:cubicBezTo>
                <a:cubicBezTo>
                  <a:pt x="1226" y="609"/>
                  <a:pt x="1243" y="565"/>
                  <a:pt x="1304" y="559"/>
                </a:cubicBezTo>
                <a:cubicBezTo>
                  <a:pt x="1360" y="554"/>
                  <a:pt x="1393" y="554"/>
                  <a:pt x="1448" y="551"/>
                </a:cubicBezTo>
                <a:cubicBezTo>
                  <a:pt x="1481" y="533"/>
                  <a:pt x="1501" y="534"/>
                  <a:pt x="1536" y="527"/>
                </a:cubicBezTo>
                <a:cubicBezTo>
                  <a:pt x="1547" y="520"/>
                  <a:pt x="1622" y="530"/>
                  <a:pt x="1632" y="527"/>
                </a:cubicBezTo>
                <a:cubicBezTo>
                  <a:pt x="1659" y="518"/>
                  <a:pt x="1699" y="532"/>
                  <a:pt x="1728" y="535"/>
                </a:cubicBezTo>
                <a:cubicBezTo>
                  <a:pt x="1795" y="542"/>
                  <a:pt x="1860" y="521"/>
                  <a:pt x="1928" y="527"/>
                </a:cubicBezTo>
                <a:cubicBezTo>
                  <a:pt x="1952" y="524"/>
                  <a:pt x="1960" y="500"/>
                  <a:pt x="1984" y="495"/>
                </a:cubicBezTo>
                <a:cubicBezTo>
                  <a:pt x="2006" y="491"/>
                  <a:pt x="2037" y="409"/>
                  <a:pt x="2054" y="379"/>
                </a:cubicBezTo>
                <a:cubicBezTo>
                  <a:pt x="2062" y="371"/>
                  <a:pt x="2105" y="313"/>
                  <a:pt x="2112" y="296"/>
                </a:cubicBezTo>
                <a:cubicBezTo>
                  <a:pt x="2134" y="243"/>
                  <a:pt x="2129" y="207"/>
                  <a:pt x="2160" y="171"/>
                </a:cubicBezTo>
                <a:cubicBezTo>
                  <a:pt x="2165" y="165"/>
                  <a:pt x="2168" y="152"/>
                  <a:pt x="2173" y="145"/>
                </a:cubicBezTo>
                <a:cubicBezTo>
                  <a:pt x="2182" y="133"/>
                  <a:pt x="2191" y="123"/>
                  <a:pt x="2200" y="112"/>
                </a:cubicBezTo>
                <a:cubicBezTo>
                  <a:pt x="2205" y="106"/>
                  <a:pt x="2214" y="95"/>
                  <a:pt x="2214" y="95"/>
                </a:cubicBezTo>
                <a:cubicBezTo>
                  <a:pt x="2233" y="43"/>
                  <a:pt x="2260" y="30"/>
                  <a:pt x="2291" y="12"/>
                </a:cubicBezTo>
                <a:cubicBezTo>
                  <a:pt x="2381" y="0"/>
                  <a:pt x="2607" y="2"/>
                  <a:pt x="2680" y="12"/>
                </a:cubicBezTo>
                <a:cubicBezTo>
                  <a:pt x="2753" y="22"/>
                  <a:pt x="2720" y="58"/>
                  <a:pt x="2730" y="70"/>
                </a:cubicBezTo>
              </a:path>
            </a:pathLst>
          </a:custGeom>
          <a:noFill/>
          <a:ln w="101600" cmpd="sng">
            <a:solidFill>
              <a:srgbClr val="99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3132138" y="5013325"/>
            <a:ext cx="4505325" cy="1173163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13" y="739"/>
              </a:cxn>
              <a:cxn ang="0">
                <a:pos x="2825" y="694"/>
              </a:cxn>
              <a:cxn ang="0">
                <a:pos x="2838" y="0"/>
              </a:cxn>
              <a:cxn ang="0">
                <a:pos x="2346" y="67"/>
              </a:cxn>
              <a:cxn ang="0">
                <a:pos x="2179" y="318"/>
              </a:cxn>
              <a:cxn ang="0">
                <a:pos x="2099" y="512"/>
              </a:cxn>
              <a:cxn ang="0">
                <a:pos x="1745" y="585"/>
              </a:cxn>
              <a:cxn ang="0">
                <a:pos x="1427" y="593"/>
              </a:cxn>
              <a:cxn ang="0">
                <a:pos x="1127" y="568"/>
              </a:cxn>
              <a:cxn ang="0">
                <a:pos x="1052" y="568"/>
              </a:cxn>
              <a:cxn ang="0">
                <a:pos x="965" y="558"/>
              </a:cxn>
              <a:cxn ang="0">
                <a:pos x="875" y="512"/>
              </a:cxn>
              <a:cxn ang="0">
                <a:pos x="785" y="418"/>
              </a:cxn>
              <a:cxn ang="0">
                <a:pos x="768" y="376"/>
              </a:cxn>
              <a:cxn ang="0">
                <a:pos x="701" y="259"/>
              </a:cxn>
              <a:cxn ang="0">
                <a:pos x="618" y="226"/>
              </a:cxn>
              <a:cxn ang="0">
                <a:pos x="576" y="201"/>
              </a:cxn>
              <a:cxn ang="0">
                <a:pos x="466" y="150"/>
              </a:cxn>
              <a:cxn ang="0">
                <a:pos x="330" y="150"/>
              </a:cxn>
              <a:cxn ang="0">
                <a:pos x="194" y="150"/>
              </a:cxn>
              <a:cxn ang="0">
                <a:pos x="104" y="104"/>
              </a:cxn>
              <a:cxn ang="0">
                <a:pos x="0" y="51"/>
              </a:cxn>
            </a:cxnLst>
            <a:rect l="0" t="0" r="r" b="b"/>
            <a:pathLst>
              <a:path w="2838" h="739">
                <a:moveTo>
                  <a:pt x="0" y="51"/>
                </a:moveTo>
                <a:lnTo>
                  <a:pt x="13" y="739"/>
                </a:lnTo>
                <a:lnTo>
                  <a:pt x="2825" y="694"/>
                </a:lnTo>
                <a:lnTo>
                  <a:pt x="2838" y="0"/>
                </a:lnTo>
                <a:lnTo>
                  <a:pt x="2346" y="67"/>
                </a:lnTo>
                <a:lnTo>
                  <a:pt x="2179" y="318"/>
                </a:lnTo>
                <a:lnTo>
                  <a:pt x="2099" y="512"/>
                </a:lnTo>
                <a:lnTo>
                  <a:pt x="1745" y="585"/>
                </a:lnTo>
                <a:lnTo>
                  <a:pt x="1427" y="593"/>
                </a:lnTo>
                <a:lnTo>
                  <a:pt x="1127" y="568"/>
                </a:lnTo>
                <a:lnTo>
                  <a:pt x="1052" y="568"/>
                </a:lnTo>
                <a:lnTo>
                  <a:pt x="965" y="558"/>
                </a:lnTo>
                <a:lnTo>
                  <a:pt x="875" y="512"/>
                </a:lnTo>
                <a:lnTo>
                  <a:pt x="785" y="418"/>
                </a:lnTo>
                <a:lnTo>
                  <a:pt x="768" y="376"/>
                </a:lnTo>
                <a:lnTo>
                  <a:pt x="701" y="259"/>
                </a:lnTo>
                <a:lnTo>
                  <a:pt x="618" y="226"/>
                </a:lnTo>
                <a:lnTo>
                  <a:pt x="576" y="201"/>
                </a:lnTo>
                <a:lnTo>
                  <a:pt x="466" y="150"/>
                </a:lnTo>
                <a:lnTo>
                  <a:pt x="330" y="150"/>
                </a:lnTo>
                <a:lnTo>
                  <a:pt x="194" y="150"/>
                </a:lnTo>
                <a:lnTo>
                  <a:pt x="104" y="104"/>
                </a:lnTo>
                <a:lnTo>
                  <a:pt x="0" y="51"/>
                </a:lnTo>
                <a:close/>
              </a:path>
            </a:pathLst>
          </a:custGeom>
          <a:solidFill>
            <a:srgbClr val="9933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6421" name="Group 37"/>
          <p:cNvGrpSpPr>
            <a:grpSpLocks/>
          </p:cNvGrpSpPr>
          <p:nvPr/>
        </p:nvGrpSpPr>
        <p:grpSpPr bwMode="auto">
          <a:xfrm>
            <a:off x="1979613" y="1195388"/>
            <a:ext cx="1527175" cy="1319212"/>
            <a:chOff x="2109" y="1298"/>
            <a:chExt cx="962" cy="831"/>
          </a:xfrm>
        </p:grpSpPr>
        <p:sp>
          <p:nvSpPr>
            <p:cNvPr id="1639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109" y="1298"/>
              <a:ext cx="962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2435" y="1548"/>
              <a:ext cx="318" cy="325"/>
            </a:xfrm>
            <a:custGeom>
              <a:avLst/>
              <a:gdLst/>
              <a:ahLst/>
              <a:cxnLst>
                <a:cxn ang="0">
                  <a:pos x="2" y="287"/>
                </a:cxn>
                <a:cxn ang="0">
                  <a:pos x="14" y="224"/>
                </a:cxn>
                <a:cxn ang="0">
                  <a:pos x="38" y="167"/>
                </a:cxn>
                <a:cxn ang="0">
                  <a:pos x="72" y="116"/>
                </a:cxn>
                <a:cxn ang="0">
                  <a:pos x="116" y="73"/>
                </a:cxn>
                <a:cxn ang="0">
                  <a:pos x="166" y="38"/>
                </a:cxn>
                <a:cxn ang="0">
                  <a:pos x="223" y="14"/>
                </a:cxn>
                <a:cxn ang="0">
                  <a:pos x="285" y="2"/>
                </a:cxn>
                <a:cxn ang="0">
                  <a:pos x="350" y="2"/>
                </a:cxn>
                <a:cxn ang="0">
                  <a:pos x="412" y="14"/>
                </a:cxn>
                <a:cxn ang="0">
                  <a:pos x="469" y="38"/>
                </a:cxn>
                <a:cxn ang="0">
                  <a:pos x="519" y="73"/>
                </a:cxn>
                <a:cxn ang="0">
                  <a:pos x="563" y="116"/>
                </a:cxn>
                <a:cxn ang="0">
                  <a:pos x="597" y="167"/>
                </a:cxn>
                <a:cxn ang="0">
                  <a:pos x="621" y="224"/>
                </a:cxn>
                <a:cxn ang="0">
                  <a:pos x="633" y="287"/>
                </a:cxn>
                <a:cxn ang="0">
                  <a:pos x="633" y="351"/>
                </a:cxn>
                <a:cxn ang="0">
                  <a:pos x="621" y="414"/>
                </a:cxn>
                <a:cxn ang="0">
                  <a:pos x="597" y="470"/>
                </a:cxn>
                <a:cxn ang="0">
                  <a:pos x="563" y="521"/>
                </a:cxn>
                <a:cxn ang="0">
                  <a:pos x="519" y="564"/>
                </a:cxn>
                <a:cxn ang="0">
                  <a:pos x="469" y="599"/>
                </a:cxn>
                <a:cxn ang="0">
                  <a:pos x="412" y="623"/>
                </a:cxn>
                <a:cxn ang="0">
                  <a:pos x="350" y="635"/>
                </a:cxn>
                <a:cxn ang="0">
                  <a:pos x="285" y="635"/>
                </a:cxn>
                <a:cxn ang="0">
                  <a:pos x="223" y="623"/>
                </a:cxn>
                <a:cxn ang="0">
                  <a:pos x="166" y="599"/>
                </a:cxn>
                <a:cxn ang="0">
                  <a:pos x="116" y="564"/>
                </a:cxn>
                <a:cxn ang="0">
                  <a:pos x="72" y="521"/>
                </a:cxn>
                <a:cxn ang="0">
                  <a:pos x="38" y="470"/>
                </a:cxn>
                <a:cxn ang="0">
                  <a:pos x="14" y="414"/>
                </a:cxn>
                <a:cxn ang="0">
                  <a:pos x="2" y="351"/>
                </a:cxn>
              </a:cxnLst>
              <a:rect l="0" t="0" r="r" b="b"/>
              <a:pathLst>
                <a:path w="635" h="637">
                  <a:moveTo>
                    <a:pt x="0" y="319"/>
                  </a:moveTo>
                  <a:lnTo>
                    <a:pt x="2" y="287"/>
                  </a:lnTo>
                  <a:lnTo>
                    <a:pt x="6" y="254"/>
                  </a:lnTo>
                  <a:lnTo>
                    <a:pt x="14" y="224"/>
                  </a:lnTo>
                  <a:lnTo>
                    <a:pt x="25" y="195"/>
                  </a:lnTo>
                  <a:lnTo>
                    <a:pt x="38" y="167"/>
                  </a:lnTo>
                  <a:lnTo>
                    <a:pt x="54" y="141"/>
                  </a:lnTo>
                  <a:lnTo>
                    <a:pt x="72" y="116"/>
                  </a:lnTo>
                  <a:lnTo>
                    <a:pt x="93" y="94"/>
                  </a:lnTo>
                  <a:lnTo>
                    <a:pt x="116" y="73"/>
                  </a:lnTo>
                  <a:lnTo>
                    <a:pt x="140" y="54"/>
                  </a:lnTo>
                  <a:lnTo>
                    <a:pt x="166" y="38"/>
                  </a:lnTo>
                  <a:lnTo>
                    <a:pt x="193" y="25"/>
                  </a:lnTo>
                  <a:lnTo>
                    <a:pt x="223" y="14"/>
                  </a:lnTo>
                  <a:lnTo>
                    <a:pt x="254" y="6"/>
                  </a:lnTo>
                  <a:lnTo>
                    <a:pt x="285" y="2"/>
                  </a:lnTo>
                  <a:lnTo>
                    <a:pt x="318" y="0"/>
                  </a:lnTo>
                  <a:lnTo>
                    <a:pt x="350" y="2"/>
                  </a:lnTo>
                  <a:lnTo>
                    <a:pt x="381" y="6"/>
                  </a:lnTo>
                  <a:lnTo>
                    <a:pt x="412" y="14"/>
                  </a:lnTo>
                  <a:lnTo>
                    <a:pt x="442" y="25"/>
                  </a:lnTo>
                  <a:lnTo>
                    <a:pt x="469" y="38"/>
                  </a:lnTo>
                  <a:lnTo>
                    <a:pt x="495" y="54"/>
                  </a:lnTo>
                  <a:lnTo>
                    <a:pt x="519" y="73"/>
                  </a:lnTo>
                  <a:lnTo>
                    <a:pt x="543" y="94"/>
                  </a:lnTo>
                  <a:lnTo>
                    <a:pt x="563" y="116"/>
                  </a:lnTo>
                  <a:lnTo>
                    <a:pt x="581" y="141"/>
                  </a:lnTo>
                  <a:lnTo>
                    <a:pt x="597" y="167"/>
                  </a:lnTo>
                  <a:lnTo>
                    <a:pt x="610" y="195"/>
                  </a:lnTo>
                  <a:lnTo>
                    <a:pt x="621" y="224"/>
                  </a:lnTo>
                  <a:lnTo>
                    <a:pt x="629" y="254"/>
                  </a:lnTo>
                  <a:lnTo>
                    <a:pt x="633" y="287"/>
                  </a:lnTo>
                  <a:lnTo>
                    <a:pt x="635" y="319"/>
                  </a:lnTo>
                  <a:lnTo>
                    <a:pt x="633" y="351"/>
                  </a:lnTo>
                  <a:lnTo>
                    <a:pt x="629" y="383"/>
                  </a:lnTo>
                  <a:lnTo>
                    <a:pt x="621" y="414"/>
                  </a:lnTo>
                  <a:lnTo>
                    <a:pt x="610" y="443"/>
                  </a:lnTo>
                  <a:lnTo>
                    <a:pt x="597" y="470"/>
                  </a:lnTo>
                  <a:lnTo>
                    <a:pt x="581" y="497"/>
                  </a:lnTo>
                  <a:lnTo>
                    <a:pt x="563" y="521"/>
                  </a:lnTo>
                  <a:lnTo>
                    <a:pt x="543" y="544"/>
                  </a:lnTo>
                  <a:lnTo>
                    <a:pt x="519" y="564"/>
                  </a:lnTo>
                  <a:lnTo>
                    <a:pt x="495" y="583"/>
                  </a:lnTo>
                  <a:lnTo>
                    <a:pt x="469" y="599"/>
                  </a:lnTo>
                  <a:lnTo>
                    <a:pt x="442" y="612"/>
                  </a:lnTo>
                  <a:lnTo>
                    <a:pt x="412" y="623"/>
                  </a:lnTo>
                  <a:lnTo>
                    <a:pt x="381" y="631"/>
                  </a:lnTo>
                  <a:lnTo>
                    <a:pt x="350" y="635"/>
                  </a:lnTo>
                  <a:lnTo>
                    <a:pt x="318" y="637"/>
                  </a:lnTo>
                  <a:lnTo>
                    <a:pt x="285" y="635"/>
                  </a:lnTo>
                  <a:lnTo>
                    <a:pt x="254" y="631"/>
                  </a:lnTo>
                  <a:lnTo>
                    <a:pt x="223" y="623"/>
                  </a:lnTo>
                  <a:lnTo>
                    <a:pt x="193" y="612"/>
                  </a:lnTo>
                  <a:lnTo>
                    <a:pt x="166" y="599"/>
                  </a:lnTo>
                  <a:lnTo>
                    <a:pt x="140" y="583"/>
                  </a:lnTo>
                  <a:lnTo>
                    <a:pt x="116" y="564"/>
                  </a:lnTo>
                  <a:lnTo>
                    <a:pt x="93" y="544"/>
                  </a:lnTo>
                  <a:lnTo>
                    <a:pt x="72" y="521"/>
                  </a:lnTo>
                  <a:lnTo>
                    <a:pt x="54" y="497"/>
                  </a:lnTo>
                  <a:lnTo>
                    <a:pt x="38" y="470"/>
                  </a:lnTo>
                  <a:lnTo>
                    <a:pt x="25" y="443"/>
                  </a:lnTo>
                  <a:lnTo>
                    <a:pt x="14" y="414"/>
                  </a:lnTo>
                  <a:lnTo>
                    <a:pt x="6" y="383"/>
                  </a:lnTo>
                  <a:lnTo>
                    <a:pt x="2" y="351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2587" y="1352"/>
              <a:ext cx="106" cy="217"/>
            </a:xfrm>
            <a:custGeom>
              <a:avLst/>
              <a:gdLst/>
              <a:ahLst/>
              <a:cxnLst>
                <a:cxn ang="0">
                  <a:pos x="0" y="404"/>
                </a:cxn>
                <a:cxn ang="0">
                  <a:pos x="4" y="371"/>
                </a:cxn>
                <a:cxn ang="0">
                  <a:pos x="16" y="343"/>
                </a:cxn>
                <a:cxn ang="0">
                  <a:pos x="34" y="321"/>
                </a:cxn>
                <a:cxn ang="0">
                  <a:pos x="55" y="301"/>
                </a:cxn>
                <a:cxn ang="0">
                  <a:pos x="77" y="283"/>
                </a:cxn>
                <a:cxn ang="0">
                  <a:pos x="97" y="262"/>
                </a:cxn>
                <a:cxn ang="0">
                  <a:pos x="114" y="237"/>
                </a:cxn>
                <a:cxn ang="0">
                  <a:pos x="124" y="208"/>
                </a:cxn>
                <a:cxn ang="0">
                  <a:pos x="124" y="189"/>
                </a:cxn>
                <a:cxn ang="0">
                  <a:pos x="120" y="174"/>
                </a:cxn>
                <a:cxn ang="0">
                  <a:pos x="118" y="157"/>
                </a:cxn>
                <a:cxn ang="0">
                  <a:pos x="126" y="129"/>
                </a:cxn>
                <a:cxn ang="0">
                  <a:pos x="135" y="110"/>
                </a:cxn>
                <a:cxn ang="0">
                  <a:pos x="144" y="93"/>
                </a:cxn>
                <a:cxn ang="0">
                  <a:pos x="155" y="78"/>
                </a:cxn>
                <a:cxn ang="0">
                  <a:pos x="166" y="63"/>
                </a:cxn>
                <a:cxn ang="0">
                  <a:pos x="177" y="49"/>
                </a:cxn>
                <a:cxn ang="0">
                  <a:pos x="188" y="34"/>
                </a:cxn>
                <a:cxn ang="0">
                  <a:pos x="200" y="18"/>
                </a:cxn>
                <a:cxn ang="0">
                  <a:pos x="211" y="0"/>
                </a:cxn>
                <a:cxn ang="0">
                  <a:pos x="205" y="15"/>
                </a:cxn>
                <a:cxn ang="0">
                  <a:pos x="199" y="29"/>
                </a:cxn>
                <a:cxn ang="0">
                  <a:pos x="193" y="43"/>
                </a:cxn>
                <a:cxn ang="0">
                  <a:pos x="187" y="58"/>
                </a:cxn>
                <a:cxn ang="0">
                  <a:pos x="182" y="73"/>
                </a:cxn>
                <a:cxn ang="0">
                  <a:pos x="178" y="88"/>
                </a:cxn>
                <a:cxn ang="0">
                  <a:pos x="175" y="104"/>
                </a:cxn>
                <a:cxn ang="0">
                  <a:pos x="174" y="121"/>
                </a:cxn>
                <a:cxn ang="0">
                  <a:pos x="177" y="152"/>
                </a:cxn>
                <a:cxn ang="0">
                  <a:pos x="182" y="179"/>
                </a:cxn>
                <a:cxn ang="0">
                  <a:pos x="187" y="204"/>
                </a:cxn>
                <a:cxn ang="0">
                  <a:pos x="184" y="229"/>
                </a:cxn>
                <a:cxn ang="0">
                  <a:pos x="178" y="243"/>
                </a:cxn>
                <a:cxn ang="0">
                  <a:pos x="171" y="256"/>
                </a:cxn>
                <a:cxn ang="0">
                  <a:pos x="162" y="267"/>
                </a:cxn>
                <a:cxn ang="0">
                  <a:pos x="152" y="277"/>
                </a:cxn>
                <a:cxn ang="0">
                  <a:pos x="143" y="287"/>
                </a:cxn>
                <a:cxn ang="0">
                  <a:pos x="133" y="297"/>
                </a:cxn>
                <a:cxn ang="0">
                  <a:pos x="124" y="308"/>
                </a:cxn>
                <a:cxn ang="0">
                  <a:pos x="116" y="321"/>
                </a:cxn>
                <a:cxn ang="0">
                  <a:pos x="112" y="343"/>
                </a:cxn>
                <a:cxn ang="0">
                  <a:pos x="114" y="370"/>
                </a:cxn>
                <a:cxn ang="0">
                  <a:pos x="120" y="398"/>
                </a:cxn>
                <a:cxn ang="0">
                  <a:pos x="126" y="425"/>
                </a:cxn>
                <a:cxn ang="0">
                  <a:pos x="104" y="412"/>
                </a:cxn>
                <a:cxn ang="0">
                  <a:pos x="86" y="404"/>
                </a:cxn>
                <a:cxn ang="0">
                  <a:pos x="70" y="400"/>
                </a:cxn>
                <a:cxn ang="0">
                  <a:pos x="56" y="399"/>
                </a:cxn>
                <a:cxn ang="0">
                  <a:pos x="42" y="400"/>
                </a:cxn>
                <a:cxn ang="0">
                  <a:pos x="29" y="402"/>
                </a:cxn>
                <a:cxn ang="0">
                  <a:pos x="16" y="404"/>
                </a:cxn>
                <a:cxn ang="0">
                  <a:pos x="0" y="404"/>
                </a:cxn>
              </a:cxnLst>
              <a:rect l="0" t="0" r="r" b="b"/>
              <a:pathLst>
                <a:path w="211" h="425">
                  <a:moveTo>
                    <a:pt x="0" y="404"/>
                  </a:moveTo>
                  <a:lnTo>
                    <a:pt x="4" y="371"/>
                  </a:lnTo>
                  <a:lnTo>
                    <a:pt x="16" y="343"/>
                  </a:lnTo>
                  <a:lnTo>
                    <a:pt x="34" y="321"/>
                  </a:lnTo>
                  <a:lnTo>
                    <a:pt x="55" y="301"/>
                  </a:lnTo>
                  <a:lnTo>
                    <a:pt x="77" y="283"/>
                  </a:lnTo>
                  <a:lnTo>
                    <a:pt x="97" y="262"/>
                  </a:lnTo>
                  <a:lnTo>
                    <a:pt x="114" y="237"/>
                  </a:lnTo>
                  <a:lnTo>
                    <a:pt x="124" y="208"/>
                  </a:lnTo>
                  <a:lnTo>
                    <a:pt x="124" y="189"/>
                  </a:lnTo>
                  <a:lnTo>
                    <a:pt x="120" y="174"/>
                  </a:lnTo>
                  <a:lnTo>
                    <a:pt x="118" y="157"/>
                  </a:lnTo>
                  <a:lnTo>
                    <a:pt x="126" y="129"/>
                  </a:lnTo>
                  <a:lnTo>
                    <a:pt x="135" y="110"/>
                  </a:lnTo>
                  <a:lnTo>
                    <a:pt x="144" y="93"/>
                  </a:lnTo>
                  <a:lnTo>
                    <a:pt x="155" y="78"/>
                  </a:lnTo>
                  <a:lnTo>
                    <a:pt x="166" y="63"/>
                  </a:lnTo>
                  <a:lnTo>
                    <a:pt x="177" y="49"/>
                  </a:lnTo>
                  <a:lnTo>
                    <a:pt x="188" y="34"/>
                  </a:lnTo>
                  <a:lnTo>
                    <a:pt x="200" y="18"/>
                  </a:lnTo>
                  <a:lnTo>
                    <a:pt x="211" y="0"/>
                  </a:lnTo>
                  <a:lnTo>
                    <a:pt x="205" y="15"/>
                  </a:lnTo>
                  <a:lnTo>
                    <a:pt x="199" y="29"/>
                  </a:lnTo>
                  <a:lnTo>
                    <a:pt x="193" y="43"/>
                  </a:lnTo>
                  <a:lnTo>
                    <a:pt x="187" y="58"/>
                  </a:lnTo>
                  <a:lnTo>
                    <a:pt x="182" y="73"/>
                  </a:lnTo>
                  <a:lnTo>
                    <a:pt x="178" y="88"/>
                  </a:lnTo>
                  <a:lnTo>
                    <a:pt x="175" y="104"/>
                  </a:lnTo>
                  <a:lnTo>
                    <a:pt x="174" y="121"/>
                  </a:lnTo>
                  <a:lnTo>
                    <a:pt x="177" y="152"/>
                  </a:lnTo>
                  <a:lnTo>
                    <a:pt x="182" y="179"/>
                  </a:lnTo>
                  <a:lnTo>
                    <a:pt x="187" y="204"/>
                  </a:lnTo>
                  <a:lnTo>
                    <a:pt x="184" y="229"/>
                  </a:lnTo>
                  <a:lnTo>
                    <a:pt x="178" y="243"/>
                  </a:lnTo>
                  <a:lnTo>
                    <a:pt x="171" y="256"/>
                  </a:lnTo>
                  <a:lnTo>
                    <a:pt x="162" y="267"/>
                  </a:lnTo>
                  <a:lnTo>
                    <a:pt x="152" y="277"/>
                  </a:lnTo>
                  <a:lnTo>
                    <a:pt x="143" y="287"/>
                  </a:lnTo>
                  <a:lnTo>
                    <a:pt x="133" y="297"/>
                  </a:lnTo>
                  <a:lnTo>
                    <a:pt x="124" y="308"/>
                  </a:lnTo>
                  <a:lnTo>
                    <a:pt x="116" y="321"/>
                  </a:lnTo>
                  <a:lnTo>
                    <a:pt x="112" y="343"/>
                  </a:lnTo>
                  <a:lnTo>
                    <a:pt x="114" y="370"/>
                  </a:lnTo>
                  <a:lnTo>
                    <a:pt x="120" y="398"/>
                  </a:lnTo>
                  <a:lnTo>
                    <a:pt x="126" y="425"/>
                  </a:lnTo>
                  <a:lnTo>
                    <a:pt x="104" y="412"/>
                  </a:lnTo>
                  <a:lnTo>
                    <a:pt x="86" y="404"/>
                  </a:lnTo>
                  <a:lnTo>
                    <a:pt x="70" y="400"/>
                  </a:lnTo>
                  <a:lnTo>
                    <a:pt x="56" y="399"/>
                  </a:lnTo>
                  <a:lnTo>
                    <a:pt x="42" y="400"/>
                  </a:lnTo>
                  <a:lnTo>
                    <a:pt x="29" y="402"/>
                  </a:lnTo>
                  <a:lnTo>
                    <a:pt x="16" y="404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2664" y="1454"/>
              <a:ext cx="197" cy="161"/>
            </a:xfrm>
            <a:custGeom>
              <a:avLst/>
              <a:gdLst/>
              <a:ahLst/>
              <a:cxnLst>
                <a:cxn ang="0">
                  <a:pos x="10" y="215"/>
                </a:cxn>
                <a:cxn ang="0">
                  <a:pos x="33" y="195"/>
                </a:cxn>
                <a:cxn ang="0">
                  <a:pos x="58" y="183"/>
                </a:cxn>
                <a:cxn ang="0">
                  <a:pos x="87" y="176"/>
                </a:cxn>
                <a:cxn ang="0">
                  <a:pos x="115" y="172"/>
                </a:cxn>
                <a:cxn ang="0">
                  <a:pos x="144" y="167"/>
                </a:cxn>
                <a:cxn ang="0">
                  <a:pos x="171" y="159"/>
                </a:cxn>
                <a:cxn ang="0">
                  <a:pos x="198" y="142"/>
                </a:cxn>
                <a:cxn ang="0">
                  <a:pos x="215" y="122"/>
                </a:cxn>
                <a:cxn ang="0">
                  <a:pos x="221" y="107"/>
                </a:cxn>
                <a:cxn ang="0">
                  <a:pos x="227" y="92"/>
                </a:cxn>
                <a:cxn ang="0">
                  <a:pos x="240" y="75"/>
                </a:cxn>
                <a:cxn ang="0">
                  <a:pos x="270" y="53"/>
                </a:cxn>
                <a:cxn ang="0">
                  <a:pos x="304" y="36"/>
                </a:cxn>
                <a:cxn ang="0">
                  <a:pos x="339" y="23"/>
                </a:cxn>
                <a:cxn ang="0">
                  <a:pos x="374" y="9"/>
                </a:cxn>
                <a:cxn ang="0">
                  <a:pos x="380" y="9"/>
                </a:cxn>
                <a:cxn ang="0">
                  <a:pos x="354" y="27"/>
                </a:cxn>
                <a:cxn ang="0">
                  <a:pos x="330" y="46"/>
                </a:cxn>
                <a:cxn ang="0">
                  <a:pos x="308" y="70"/>
                </a:cxn>
                <a:cxn ang="0">
                  <a:pos x="289" y="97"/>
                </a:cxn>
                <a:cxn ang="0">
                  <a:pos x="278" y="124"/>
                </a:cxn>
                <a:cxn ang="0">
                  <a:pos x="269" y="149"/>
                </a:cxn>
                <a:cxn ang="0">
                  <a:pos x="257" y="172"/>
                </a:cxn>
                <a:cxn ang="0">
                  <a:pos x="237" y="190"/>
                </a:cxn>
                <a:cxn ang="0">
                  <a:pos x="210" y="200"/>
                </a:cxn>
                <a:cxn ang="0">
                  <a:pos x="182" y="207"/>
                </a:cxn>
                <a:cxn ang="0">
                  <a:pos x="156" y="216"/>
                </a:cxn>
                <a:cxn ang="0">
                  <a:pos x="135" y="230"/>
                </a:cxn>
                <a:cxn ang="0">
                  <a:pos x="121" y="250"/>
                </a:cxn>
                <a:cxn ang="0">
                  <a:pos x="110" y="276"/>
                </a:cxn>
                <a:cxn ang="0">
                  <a:pos x="101" y="303"/>
                </a:cxn>
                <a:cxn ang="0">
                  <a:pos x="85" y="294"/>
                </a:cxn>
                <a:cxn ang="0">
                  <a:pos x="61" y="265"/>
                </a:cxn>
                <a:cxn ang="0">
                  <a:pos x="37" y="249"/>
                </a:cxn>
                <a:cxn ang="0">
                  <a:pos x="13" y="238"/>
                </a:cxn>
              </a:cxnLst>
              <a:rect l="0" t="0" r="r" b="b"/>
              <a:pathLst>
                <a:path w="393" h="316">
                  <a:moveTo>
                    <a:pt x="0" y="230"/>
                  </a:moveTo>
                  <a:lnTo>
                    <a:pt x="10" y="215"/>
                  </a:lnTo>
                  <a:lnTo>
                    <a:pt x="21" y="204"/>
                  </a:lnTo>
                  <a:lnTo>
                    <a:pt x="33" y="195"/>
                  </a:lnTo>
                  <a:lnTo>
                    <a:pt x="45" y="188"/>
                  </a:lnTo>
                  <a:lnTo>
                    <a:pt x="58" y="183"/>
                  </a:lnTo>
                  <a:lnTo>
                    <a:pt x="72" y="179"/>
                  </a:lnTo>
                  <a:lnTo>
                    <a:pt x="87" y="176"/>
                  </a:lnTo>
                  <a:lnTo>
                    <a:pt x="101" y="174"/>
                  </a:lnTo>
                  <a:lnTo>
                    <a:pt x="115" y="172"/>
                  </a:lnTo>
                  <a:lnTo>
                    <a:pt x="130" y="170"/>
                  </a:lnTo>
                  <a:lnTo>
                    <a:pt x="144" y="167"/>
                  </a:lnTo>
                  <a:lnTo>
                    <a:pt x="158" y="163"/>
                  </a:lnTo>
                  <a:lnTo>
                    <a:pt x="171" y="159"/>
                  </a:lnTo>
                  <a:lnTo>
                    <a:pt x="184" y="151"/>
                  </a:lnTo>
                  <a:lnTo>
                    <a:pt x="198" y="142"/>
                  </a:lnTo>
                  <a:lnTo>
                    <a:pt x="209" y="131"/>
                  </a:lnTo>
                  <a:lnTo>
                    <a:pt x="215" y="122"/>
                  </a:lnTo>
                  <a:lnTo>
                    <a:pt x="219" y="114"/>
                  </a:lnTo>
                  <a:lnTo>
                    <a:pt x="221" y="107"/>
                  </a:lnTo>
                  <a:lnTo>
                    <a:pt x="224" y="99"/>
                  </a:lnTo>
                  <a:lnTo>
                    <a:pt x="227" y="92"/>
                  </a:lnTo>
                  <a:lnTo>
                    <a:pt x="232" y="84"/>
                  </a:lnTo>
                  <a:lnTo>
                    <a:pt x="240" y="75"/>
                  </a:lnTo>
                  <a:lnTo>
                    <a:pt x="252" y="65"/>
                  </a:lnTo>
                  <a:lnTo>
                    <a:pt x="270" y="53"/>
                  </a:lnTo>
                  <a:lnTo>
                    <a:pt x="287" y="43"/>
                  </a:lnTo>
                  <a:lnTo>
                    <a:pt x="304" y="36"/>
                  </a:lnTo>
                  <a:lnTo>
                    <a:pt x="322" y="29"/>
                  </a:lnTo>
                  <a:lnTo>
                    <a:pt x="339" y="23"/>
                  </a:lnTo>
                  <a:lnTo>
                    <a:pt x="356" y="17"/>
                  </a:lnTo>
                  <a:lnTo>
                    <a:pt x="374" y="9"/>
                  </a:lnTo>
                  <a:lnTo>
                    <a:pt x="393" y="0"/>
                  </a:lnTo>
                  <a:lnTo>
                    <a:pt x="380" y="9"/>
                  </a:lnTo>
                  <a:lnTo>
                    <a:pt x="367" y="18"/>
                  </a:lnTo>
                  <a:lnTo>
                    <a:pt x="354" y="27"/>
                  </a:lnTo>
                  <a:lnTo>
                    <a:pt x="342" y="36"/>
                  </a:lnTo>
                  <a:lnTo>
                    <a:pt x="330" y="46"/>
                  </a:lnTo>
                  <a:lnTo>
                    <a:pt x="319" y="58"/>
                  </a:lnTo>
                  <a:lnTo>
                    <a:pt x="308" y="70"/>
                  </a:lnTo>
                  <a:lnTo>
                    <a:pt x="297" y="83"/>
                  </a:lnTo>
                  <a:lnTo>
                    <a:pt x="289" y="97"/>
                  </a:lnTo>
                  <a:lnTo>
                    <a:pt x="283" y="110"/>
                  </a:lnTo>
                  <a:lnTo>
                    <a:pt x="278" y="124"/>
                  </a:lnTo>
                  <a:lnTo>
                    <a:pt x="274" y="137"/>
                  </a:lnTo>
                  <a:lnTo>
                    <a:pt x="269" y="149"/>
                  </a:lnTo>
                  <a:lnTo>
                    <a:pt x="264" y="162"/>
                  </a:lnTo>
                  <a:lnTo>
                    <a:pt x="257" y="172"/>
                  </a:lnTo>
                  <a:lnTo>
                    <a:pt x="249" y="181"/>
                  </a:lnTo>
                  <a:lnTo>
                    <a:pt x="237" y="190"/>
                  </a:lnTo>
                  <a:lnTo>
                    <a:pt x="224" y="196"/>
                  </a:lnTo>
                  <a:lnTo>
                    <a:pt x="210" y="200"/>
                  </a:lnTo>
                  <a:lnTo>
                    <a:pt x="197" y="204"/>
                  </a:lnTo>
                  <a:lnTo>
                    <a:pt x="182" y="207"/>
                  </a:lnTo>
                  <a:lnTo>
                    <a:pt x="169" y="211"/>
                  </a:lnTo>
                  <a:lnTo>
                    <a:pt x="156" y="216"/>
                  </a:lnTo>
                  <a:lnTo>
                    <a:pt x="143" y="223"/>
                  </a:lnTo>
                  <a:lnTo>
                    <a:pt x="135" y="230"/>
                  </a:lnTo>
                  <a:lnTo>
                    <a:pt x="127" y="239"/>
                  </a:lnTo>
                  <a:lnTo>
                    <a:pt x="121" y="250"/>
                  </a:lnTo>
                  <a:lnTo>
                    <a:pt x="115" y="263"/>
                  </a:lnTo>
                  <a:lnTo>
                    <a:pt x="110" y="276"/>
                  </a:lnTo>
                  <a:lnTo>
                    <a:pt x="105" y="290"/>
                  </a:lnTo>
                  <a:lnTo>
                    <a:pt x="101" y="303"/>
                  </a:lnTo>
                  <a:lnTo>
                    <a:pt x="96" y="316"/>
                  </a:lnTo>
                  <a:lnTo>
                    <a:pt x="85" y="294"/>
                  </a:lnTo>
                  <a:lnTo>
                    <a:pt x="72" y="277"/>
                  </a:lnTo>
                  <a:lnTo>
                    <a:pt x="61" y="265"/>
                  </a:lnTo>
                  <a:lnTo>
                    <a:pt x="49" y="257"/>
                  </a:lnTo>
                  <a:lnTo>
                    <a:pt x="37" y="249"/>
                  </a:lnTo>
                  <a:lnTo>
                    <a:pt x="25" y="244"/>
                  </a:lnTo>
                  <a:lnTo>
                    <a:pt x="13" y="23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2723" y="1619"/>
              <a:ext cx="228" cy="7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46" y="0"/>
                </a:cxn>
                <a:cxn ang="0">
                  <a:pos x="76" y="3"/>
                </a:cxn>
                <a:cxn ang="0">
                  <a:pos x="103" y="12"/>
                </a:cxn>
                <a:cxn ang="0">
                  <a:pos x="129" y="23"/>
                </a:cxn>
                <a:cxn ang="0">
                  <a:pos x="156" y="35"/>
                </a:cxn>
                <a:cxn ang="0">
                  <a:pos x="184" y="42"/>
                </a:cxn>
                <a:cxn ang="0">
                  <a:pos x="214" y="42"/>
                </a:cxn>
                <a:cxn ang="0">
                  <a:pos x="239" y="35"/>
                </a:cxn>
                <a:cxn ang="0">
                  <a:pos x="253" y="25"/>
                </a:cxn>
                <a:cxn ang="0">
                  <a:pos x="266" y="16"/>
                </a:cxn>
                <a:cxn ang="0">
                  <a:pos x="286" y="8"/>
                </a:cxn>
                <a:cxn ang="0">
                  <a:pos x="323" y="5"/>
                </a:cxn>
                <a:cxn ang="0">
                  <a:pos x="361" y="9"/>
                </a:cxn>
                <a:cxn ang="0">
                  <a:pos x="396" y="17"/>
                </a:cxn>
                <a:cxn ang="0">
                  <a:pos x="434" y="24"/>
                </a:cxn>
                <a:cxn ang="0">
                  <a:pos x="439" y="27"/>
                </a:cxn>
                <a:cxn ang="0">
                  <a:pos x="408" y="28"/>
                </a:cxn>
                <a:cxn ang="0">
                  <a:pos x="377" y="31"/>
                </a:cxn>
                <a:cxn ang="0">
                  <a:pos x="347" y="40"/>
                </a:cxn>
                <a:cxn ang="0">
                  <a:pos x="317" y="53"/>
                </a:cxn>
                <a:cxn ang="0">
                  <a:pos x="293" y="70"/>
                </a:cxn>
                <a:cxn ang="0">
                  <a:pos x="272" y="87"/>
                </a:cxn>
                <a:cxn ang="0">
                  <a:pos x="250" y="100"/>
                </a:cxn>
                <a:cxn ang="0">
                  <a:pos x="223" y="104"/>
                </a:cxn>
                <a:cxn ang="0">
                  <a:pos x="195" y="99"/>
                </a:cxn>
                <a:cxn ang="0">
                  <a:pos x="167" y="90"/>
                </a:cxn>
                <a:cxn ang="0">
                  <a:pos x="140" y="83"/>
                </a:cxn>
                <a:cxn ang="0">
                  <a:pos x="114" y="84"/>
                </a:cxn>
                <a:cxn ang="0">
                  <a:pos x="92" y="94"/>
                </a:cxn>
                <a:cxn ang="0">
                  <a:pos x="69" y="110"/>
                </a:cxn>
                <a:cxn ang="0">
                  <a:pos x="47" y="128"/>
                </a:cxn>
                <a:cxn ang="0">
                  <a:pos x="38" y="111"/>
                </a:cxn>
                <a:cxn ang="0">
                  <a:pos x="34" y="74"/>
                </a:cxn>
                <a:cxn ang="0">
                  <a:pos x="22" y="50"/>
                </a:cxn>
                <a:cxn ang="0">
                  <a:pos x="7" y="26"/>
                </a:cxn>
              </a:cxnLst>
              <a:rect l="0" t="0" r="r" b="b"/>
              <a:pathLst>
                <a:path w="455" h="137">
                  <a:moveTo>
                    <a:pt x="0" y="13"/>
                  </a:moveTo>
                  <a:lnTo>
                    <a:pt x="16" y="6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61" y="1"/>
                  </a:lnTo>
                  <a:lnTo>
                    <a:pt x="76" y="3"/>
                  </a:lnTo>
                  <a:lnTo>
                    <a:pt x="89" y="7"/>
                  </a:lnTo>
                  <a:lnTo>
                    <a:pt x="103" y="12"/>
                  </a:lnTo>
                  <a:lnTo>
                    <a:pt x="116" y="18"/>
                  </a:lnTo>
                  <a:lnTo>
                    <a:pt x="129" y="23"/>
                  </a:lnTo>
                  <a:lnTo>
                    <a:pt x="142" y="29"/>
                  </a:lnTo>
                  <a:lnTo>
                    <a:pt x="156" y="35"/>
                  </a:lnTo>
                  <a:lnTo>
                    <a:pt x="169" y="39"/>
                  </a:lnTo>
                  <a:lnTo>
                    <a:pt x="184" y="42"/>
                  </a:lnTo>
                  <a:lnTo>
                    <a:pt x="199" y="43"/>
                  </a:lnTo>
                  <a:lnTo>
                    <a:pt x="214" y="42"/>
                  </a:lnTo>
                  <a:lnTo>
                    <a:pt x="230" y="39"/>
                  </a:lnTo>
                  <a:lnTo>
                    <a:pt x="239" y="35"/>
                  </a:lnTo>
                  <a:lnTo>
                    <a:pt x="247" y="30"/>
                  </a:lnTo>
                  <a:lnTo>
                    <a:pt x="253" y="25"/>
                  </a:lnTo>
                  <a:lnTo>
                    <a:pt x="259" y="20"/>
                  </a:lnTo>
                  <a:lnTo>
                    <a:pt x="266" y="16"/>
                  </a:lnTo>
                  <a:lnTo>
                    <a:pt x="274" y="12"/>
                  </a:lnTo>
                  <a:lnTo>
                    <a:pt x="286" y="8"/>
                  </a:lnTo>
                  <a:lnTo>
                    <a:pt x="302" y="6"/>
                  </a:lnTo>
                  <a:lnTo>
                    <a:pt x="323" y="5"/>
                  </a:lnTo>
                  <a:lnTo>
                    <a:pt x="342" y="6"/>
                  </a:lnTo>
                  <a:lnTo>
                    <a:pt x="361" y="9"/>
                  </a:lnTo>
                  <a:lnTo>
                    <a:pt x="378" y="13"/>
                  </a:lnTo>
                  <a:lnTo>
                    <a:pt x="396" y="17"/>
                  </a:lnTo>
                  <a:lnTo>
                    <a:pt x="415" y="20"/>
                  </a:lnTo>
                  <a:lnTo>
                    <a:pt x="434" y="24"/>
                  </a:lnTo>
                  <a:lnTo>
                    <a:pt x="455" y="26"/>
                  </a:lnTo>
                  <a:lnTo>
                    <a:pt x="439" y="27"/>
                  </a:lnTo>
                  <a:lnTo>
                    <a:pt x="424" y="28"/>
                  </a:lnTo>
                  <a:lnTo>
                    <a:pt x="408" y="28"/>
                  </a:lnTo>
                  <a:lnTo>
                    <a:pt x="393" y="29"/>
                  </a:lnTo>
                  <a:lnTo>
                    <a:pt x="377" y="31"/>
                  </a:lnTo>
                  <a:lnTo>
                    <a:pt x="362" y="35"/>
                  </a:lnTo>
                  <a:lnTo>
                    <a:pt x="347" y="40"/>
                  </a:lnTo>
                  <a:lnTo>
                    <a:pt x="331" y="46"/>
                  </a:lnTo>
                  <a:lnTo>
                    <a:pt x="317" y="53"/>
                  </a:lnTo>
                  <a:lnTo>
                    <a:pt x="305" y="62"/>
                  </a:lnTo>
                  <a:lnTo>
                    <a:pt x="293" y="70"/>
                  </a:lnTo>
                  <a:lnTo>
                    <a:pt x="282" y="79"/>
                  </a:lnTo>
                  <a:lnTo>
                    <a:pt x="272" y="87"/>
                  </a:lnTo>
                  <a:lnTo>
                    <a:pt x="261" y="94"/>
                  </a:lnTo>
                  <a:lnTo>
                    <a:pt x="250" y="100"/>
                  </a:lnTo>
                  <a:lnTo>
                    <a:pt x="238" y="103"/>
                  </a:lnTo>
                  <a:lnTo>
                    <a:pt x="223" y="104"/>
                  </a:lnTo>
                  <a:lnTo>
                    <a:pt x="209" y="102"/>
                  </a:lnTo>
                  <a:lnTo>
                    <a:pt x="195" y="99"/>
                  </a:lnTo>
                  <a:lnTo>
                    <a:pt x="181" y="95"/>
                  </a:lnTo>
                  <a:lnTo>
                    <a:pt x="167" y="90"/>
                  </a:lnTo>
                  <a:lnTo>
                    <a:pt x="154" y="86"/>
                  </a:lnTo>
                  <a:lnTo>
                    <a:pt x="140" y="83"/>
                  </a:lnTo>
                  <a:lnTo>
                    <a:pt x="125" y="82"/>
                  </a:lnTo>
                  <a:lnTo>
                    <a:pt x="114" y="84"/>
                  </a:lnTo>
                  <a:lnTo>
                    <a:pt x="103" y="88"/>
                  </a:lnTo>
                  <a:lnTo>
                    <a:pt x="92" y="94"/>
                  </a:lnTo>
                  <a:lnTo>
                    <a:pt x="81" y="101"/>
                  </a:lnTo>
                  <a:lnTo>
                    <a:pt x="69" y="110"/>
                  </a:lnTo>
                  <a:lnTo>
                    <a:pt x="58" y="119"/>
                  </a:lnTo>
                  <a:lnTo>
                    <a:pt x="47" y="128"/>
                  </a:lnTo>
                  <a:lnTo>
                    <a:pt x="36" y="137"/>
                  </a:lnTo>
                  <a:lnTo>
                    <a:pt x="38" y="111"/>
                  </a:lnTo>
                  <a:lnTo>
                    <a:pt x="37" y="91"/>
                  </a:lnTo>
                  <a:lnTo>
                    <a:pt x="34" y="74"/>
                  </a:lnTo>
                  <a:lnTo>
                    <a:pt x="29" y="61"/>
                  </a:lnTo>
                  <a:lnTo>
                    <a:pt x="22" y="50"/>
                  </a:lnTo>
                  <a:lnTo>
                    <a:pt x="14" y="39"/>
                  </a:lnTo>
                  <a:lnTo>
                    <a:pt x="7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2735" y="1705"/>
              <a:ext cx="211" cy="111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72" y="10"/>
                </a:cxn>
                <a:cxn ang="0">
                  <a:pos x="96" y="25"/>
                </a:cxn>
                <a:cxn ang="0">
                  <a:pos x="116" y="45"/>
                </a:cxn>
                <a:cxn ang="0">
                  <a:pos x="134" y="67"/>
                </a:cxn>
                <a:cxn ang="0">
                  <a:pos x="153" y="90"/>
                </a:cxn>
                <a:cxn ang="0">
                  <a:pos x="175" y="109"/>
                </a:cxn>
                <a:cxn ang="0">
                  <a:pos x="201" y="123"/>
                </a:cxn>
                <a:cxn ang="0">
                  <a:pos x="227" y="128"/>
                </a:cxn>
                <a:cxn ang="0">
                  <a:pos x="243" y="125"/>
                </a:cxn>
                <a:cxn ang="0">
                  <a:pos x="259" y="122"/>
                </a:cxn>
                <a:cxn ang="0">
                  <a:pos x="281" y="125"/>
                </a:cxn>
                <a:cxn ang="0">
                  <a:pos x="315" y="139"/>
                </a:cxn>
                <a:cxn ang="0">
                  <a:pos x="347" y="160"/>
                </a:cxn>
                <a:cxn ang="0">
                  <a:pos x="375" y="183"/>
                </a:cxn>
                <a:cxn ang="0">
                  <a:pos x="406" y="207"/>
                </a:cxn>
                <a:cxn ang="0">
                  <a:pos x="409" y="212"/>
                </a:cxn>
                <a:cxn ang="0">
                  <a:pos x="380" y="199"/>
                </a:cxn>
                <a:cxn ang="0">
                  <a:pos x="351" y="188"/>
                </a:cxn>
                <a:cxn ang="0">
                  <a:pos x="321" y="181"/>
                </a:cxn>
                <a:cxn ang="0">
                  <a:pos x="289" y="180"/>
                </a:cxn>
                <a:cxn ang="0">
                  <a:pos x="259" y="184"/>
                </a:cxn>
                <a:cxn ang="0">
                  <a:pos x="232" y="189"/>
                </a:cxn>
                <a:cxn ang="0">
                  <a:pos x="207" y="190"/>
                </a:cxn>
                <a:cxn ang="0">
                  <a:pos x="181" y="182"/>
                </a:cxn>
                <a:cxn ang="0">
                  <a:pos x="157" y="164"/>
                </a:cxn>
                <a:cxn ang="0">
                  <a:pos x="138" y="144"/>
                </a:cxn>
                <a:cxn ang="0">
                  <a:pos x="117" y="126"/>
                </a:cxn>
                <a:cxn ang="0">
                  <a:pos x="94" y="115"/>
                </a:cxn>
                <a:cxn ang="0">
                  <a:pos x="69" y="114"/>
                </a:cxn>
                <a:cxn ang="0">
                  <a:pos x="41" y="118"/>
                </a:cxn>
                <a:cxn ang="0">
                  <a:pos x="13" y="123"/>
                </a:cxn>
                <a:cxn ang="0">
                  <a:pos x="14" y="105"/>
                </a:cxn>
                <a:cxn ang="0">
                  <a:pos x="26" y="70"/>
                </a:cxn>
                <a:cxn ang="0">
                  <a:pos x="27" y="41"/>
                </a:cxn>
                <a:cxn ang="0">
                  <a:pos x="24" y="15"/>
                </a:cxn>
              </a:cxnLst>
              <a:rect l="0" t="0" r="r" b="b"/>
              <a:pathLst>
                <a:path w="424" h="218">
                  <a:moveTo>
                    <a:pt x="24" y="0"/>
                  </a:moveTo>
                  <a:lnTo>
                    <a:pt x="42" y="1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85" y="17"/>
                  </a:lnTo>
                  <a:lnTo>
                    <a:pt x="96" y="25"/>
                  </a:lnTo>
                  <a:lnTo>
                    <a:pt x="106" y="35"/>
                  </a:lnTo>
                  <a:lnTo>
                    <a:pt x="116" y="45"/>
                  </a:lnTo>
                  <a:lnTo>
                    <a:pt x="125" y="56"/>
                  </a:lnTo>
                  <a:lnTo>
                    <a:pt x="134" y="67"/>
                  </a:lnTo>
                  <a:lnTo>
                    <a:pt x="143" y="80"/>
                  </a:lnTo>
                  <a:lnTo>
                    <a:pt x="153" y="90"/>
                  </a:lnTo>
                  <a:lnTo>
                    <a:pt x="163" y="100"/>
                  </a:lnTo>
                  <a:lnTo>
                    <a:pt x="175" y="109"/>
                  </a:lnTo>
                  <a:lnTo>
                    <a:pt x="188" y="117"/>
                  </a:lnTo>
                  <a:lnTo>
                    <a:pt x="201" y="123"/>
                  </a:lnTo>
                  <a:lnTo>
                    <a:pt x="217" y="127"/>
                  </a:lnTo>
                  <a:lnTo>
                    <a:pt x="227" y="128"/>
                  </a:lnTo>
                  <a:lnTo>
                    <a:pt x="236" y="127"/>
                  </a:lnTo>
                  <a:lnTo>
                    <a:pt x="243" y="125"/>
                  </a:lnTo>
                  <a:lnTo>
                    <a:pt x="251" y="124"/>
                  </a:lnTo>
                  <a:lnTo>
                    <a:pt x="259" y="122"/>
                  </a:lnTo>
                  <a:lnTo>
                    <a:pt x="268" y="123"/>
                  </a:lnTo>
                  <a:lnTo>
                    <a:pt x="281" y="125"/>
                  </a:lnTo>
                  <a:lnTo>
                    <a:pt x="296" y="130"/>
                  </a:lnTo>
                  <a:lnTo>
                    <a:pt x="315" y="139"/>
                  </a:lnTo>
                  <a:lnTo>
                    <a:pt x="332" y="149"/>
                  </a:lnTo>
                  <a:lnTo>
                    <a:pt x="347" y="160"/>
                  </a:lnTo>
                  <a:lnTo>
                    <a:pt x="361" y="172"/>
                  </a:lnTo>
                  <a:lnTo>
                    <a:pt x="375" y="183"/>
                  </a:lnTo>
                  <a:lnTo>
                    <a:pt x="389" y="195"/>
                  </a:lnTo>
                  <a:lnTo>
                    <a:pt x="406" y="207"/>
                  </a:lnTo>
                  <a:lnTo>
                    <a:pt x="424" y="218"/>
                  </a:lnTo>
                  <a:lnTo>
                    <a:pt x="409" y="212"/>
                  </a:lnTo>
                  <a:lnTo>
                    <a:pt x="395" y="206"/>
                  </a:lnTo>
                  <a:lnTo>
                    <a:pt x="380" y="199"/>
                  </a:lnTo>
                  <a:lnTo>
                    <a:pt x="366" y="194"/>
                  </a:lnTo>
                  <a:lnTo>
                    <a:pt x="351" y="188"/>
                  </a:lnTo>
                  <a:lnTo>
                    <a:pt x="336" y="184"/>
                  </a:lnTo>
                  <a:lnTo>
                    <a:pt x="321" y="181"/>
                  </a:lnTo>
                  <a:lnTo>
                    <a:pt x="304" y="179"/>
                  </a:lnTo>
                  <a:lnTo>
                    <a:pt x="289" y="180"/>
                  </a:lnTo>
                  <a:lnTo>
                    <a:pt x="273" y="181"/>
                  </a:lnTo>
                  <a:lnTo>
                    <a:pt x="259" y="184"/>
                  </a:lnTo>
                  <a:lnTo>
                    <a:pt x="245" y="187"/>
                  </a:lnTo>
                  <a:lnTo>
                    <a:pt x="232" y="189"/>
                  </a:lnTo>
                  <a:lnTo>
                    <a:pt x="219" y="191"/>
                  </a:lnTo>
                  <a:lnTo>
                    <a:pt x="207" y="190"/>
                  </a:lnTo>
                  <a:lnTo>
                    <a:pt x="195" y="188"/>
                  </a:lnTo>
                  <a:lnTo>
                    <a:pt x="181" y="182"/>
                  </a:lnTo>
                  <a:lnTo>
                    <a:pt x="169" y="174"/>
                  </a:lnTo>
                  <a:lnTo>
                    <a:pt x="157" y="164"/>
                  </a:lnTo>
                  <a:lnTo>
                    <a:pt x="148" y="154"/>
                  </a:lnTo>
                  <a:lnTo>
                    <a:pt x="138" y="144"/>
                  </a:lnTo>
                  <a:lnTo>
                    <a:pt x="128" y="135"/>
                  </a:lnTo>
                  <a:lnTo>
                    <a:pt x="117" y="126"/>
                  </a:lnTo>
                  <a:lnTo>
                    <a:pt x="104" y="118"/>
                  </a:lnTo>
                  <a:lnTo>
                    <a:pt x="94" y="115"/>
                  </a:lnTo>
                  <a:lnTo>
                    <a:pt x="82" y="113"/>
                  </a:lnTo>
                  <a:lnTo>
                    <a:pt x="69" y="114"/>
                  </a:lnTo>
                  <a:lnTo>
                    <a:pt x="56" y="115"/>
                  </a:lnTo>
                  <a:lnTo>
                    <a:pt x="41" y="118"/>
                  </a:lnTo>
                  <a:lnTo>
                    <a:pt x="27" y="121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14" y="105"/>
                  </a:lnTo>
                  <a:lnTo>
                    <a:pt x="22" y="86"/>
                  </a:lnTo>
                  <a:lnTo>
                    <a:pt x="26" y="70"/>
                  </a:lnTo>
                  <a:lnTo>
                    <a:pt x="27" y="55"/>
                  </a:lnTo>
                  <a:lnTo>
                    <a:pt x="27" y="41"/>
                  </a:lnTo>
                  <a:lnTo>
                    <a:pt x="25" y="28"/>
                  </a:lnTo>
                  <a:lnTo>
                    <a:pt x="24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2684" y="1782"/>
              <a:ext cx="152" cy="205"/>
            </a:xfrm>
            <a:custGeom>
              <a:avLst/>
              <a:gdLst/>
              <a:ahLst/>
              <a:cxnLst>
                <a:cxn ang="0">
                  <a:pos x="115" y="23"/>
                </a:cxn>
                <a:cxn ang="0">
                  <a:pos x="138" y="75"/>
                </a:cxn>
                <a:cxn ang="0">
                  <a:pos x="146" y="133"/>
                </a:cxn>
                <a:cxn ang="0">
                  <a:pos x="163" y="188"/>
                </a:cxn>
                <a:cxn ang="0">
                  <a:pos x="190" y="218"/>
                </a:cxn>
                <a:cxn ang="0">
                  <a:pos x="205" y="226"/>
                </a:cxn>
                <a:cxn ang="0">
                  <a:pos x="220" y="232"/>
                </a:cxn>
                <a:cxn ang="0">
                  <a:pos x="236" y="246"/>
                </a:cxn>
                <a:cxn ang="0">
                  <a:pos x="257" y="276"/>
                </a:cxn>
                <a:cxn ang="0">
                  <a:pos x="273" y="310"/>
                </a:cxn>
                <a:cxn ang="0">
                  <a:pos x="284" y="346"/>
                </a:cxn>
                <a:cxn ang="0">
                  <a:pos x="297" y="382"/>
                </a:cxn>
                <a:cxn ang="0">
                  <a:pos x="296" y="388"/>
                </a:cxn>
                <a:cxn ang="0">
                  <a:pos x="280" y="362"/>
                </a:cxn>
                <a:cxn ang="0">
                  <a:pos x="261" y="337"/>
                </a:cxn>
                <a:cxn ang="0">
                  <a:pos x="239" y="313"/>
                </a:cxn>
                <a:cxn ang="0">
                  <a:pos x="213" y="295"/>
                </a:cxn>
                <a:cxn ang="0">
                  <a:pos x="186" y="283"/>
                </a:cxn>
                <a:cxn ang="0">
                  <a:pos x="161" y="273"/>
                </a:cxn>
                <a:cxn ang="0">
                  <a:pos x="139" y="260"/>
                </a:cxn>
                <a:cxn ang="0">
                  <a:pos x="122" y="239"/>
                </a:cxn>
                <a:cxn ang="0">
                  <a:pos x="112" y="211"/>
                </a:cxn>
                <a:cxn ang="0">
                  <a:pos x="106" y="184"/>
                </a:cxn>
                <a:cxn ang="0">
                  <a:pos x="98" y="157"/>
                </a:cxn>
                <a:cxn ang="0">
                  <a:pos x="85" y="135"/>
                </a:cxn>
                <a:cxn ang="0">
                  <a:pos x="65" y="121"/>
                </a:cxn>
                <a:cxn ang="0">
                  <a:pos x="40" y="108"/>
                </a:cxn>
                <a:cxn ang="0">
                  <a:pos x="12" y="98"/>
                </a:cxn>
                <a:cxn ang="0">
                  <a:pos x="23" y="82"/>
                </a:cxn>
                <a:cxn ang="0">
                  <a:pos x="53" y="60"/>
                </a:cxn>
                <a:cxn ang="0">
                  <a:pos x="69" y="37"/>
                </a:cxn>
                <a:cxn ang="0">
                  <a:pos x="81" y="12"/>
                </a:cxn>
              </a:cxnLst>
              <a:rect l="0" t="0" r="r" b="b"/>
              <a:pathLst>
                <a:path w="305" h="401">
                  <a:moveTo>
                    <a:pt x="89" y="0"/>
                  </a:moveTo>
                  <a:lnTo>
                    <a:pt x="115" y="23"/>
                  </a:lnTo>
                  <a:lnTo>
                    <a:pt x="130" y="48"/>
                  </a:lnTo>
                  <a:lnTo>
                    <a:pt x="138" y="75"/>
                  </a:lnTo>
                  <a:lnTo>
                    <a:pt x="143" y="103"/>
                  </a:lnTo>
                  <a:lnTo>
                    <a:pt x="146" y="133"/>
                  </a:lnTo>
                  <a:lnTo>
                    <a:pt x="151" y="161"/>
                  </a:lnTo>
                  <a:lnTo>
                    <a:pt x="163" y="188"/>
                  </a:lnTo>
                  <a:lnTo>
                    <a:pt x="182" y="212"/>
                  </a:lnTo>
                  <a:lnTo>
                    <a:pt x="190" y="218"/>
                  </a:lnTo>
                  <a:lnTo>
                    <a:pt x="197" y="223"/>
                  </a:lnTo>
                  <a:lnTo>
                    <a:pt x="205" y="226"/>
                  </a:lnTo>
                  <a:lnTo>
                    <a:pt x="212" y="229"/>
                  </a:lnTo>
                  <a:lnTo>
                    <a:pt x="220" y="232"/>
                  </a:lnTo>
                  <a:lnTo>
                    <a:pt x="228" y="237"/>
                  </a:lnTo>
                  <a:lnTo>
                    <a:pt x="236" y="246"/>
                  </a:lnTo>
                  <a:lnTo>
                    <a:pt x="246" y="258"/>
                  </a:lnTo>
                  <a:lnTo>
                    <a:pt x="257" y="276"/>
                  </a:lnTo>
                  <a:lnTo>
                    <a:pt x="265" y="293"/>
                  </a:lnTo>
                  <a:lnTo>
                    <a:pt x="273" y="310"/>
                  </a:lnTo>
                  <a:lnTo>
                    <a:pt x="279" y="328"/>
                  </a:lnTo>
                  <a:lnTo>
                    <a:pt x="284" y="346"/>
                  </a:lnTo>
                  <a:lnTo>
                    <a:pt x="290" y="363"/>
                  </a:lnTo>
                  <a:lnTo>
                    <a:pt x="297" y="382"/>
                  </a:lnTo>
                  <a:lnTo>
                    <a:pt x="305" y="401"/>
                  </a:lnTo>
                  <a:lnTo>
                    <a:pt x="296" y="388"/>
                  </a:lnTo>
                  <a:lnTo>
                    <a:pt x="288" y="375"/>
                  </a:lnTo>
                  <a:lnTo>
                    <a:pt x="280" y="362"/>
                  </a:lnTo>
                  <a:lnTo>
                    <a:pt x="271" y="349"/>
                  </a:lnTo>
                  <a:lnTo>
                    <a:pt x="261" y="337"/>
                  </a:lnTo>
                  <a:lnTo>
                    <a:pt x="250" y="326"/>
                  </a:lnTo>
                  <a:lnTo>
                    <a:pt x="239" y="313"/>
                  </a:lnTo>
                  <a:lnTo>
                    <a:pt x="226" y="303"/>
                  </a:lnTo>
                  <a:lnTo>
                    <a:pt x="213" y="295"/>
                  </a:lnTo>
                  <a:lnTo>
                    <a:pt x="199" y="288"/>
                  </a:lnTo>
                  <a:lnTo>
                    <a:pt x="186" y="283"/>
                  </a:lnTo>
                  <a:lnTo>
                    <a:pt x="173" y="278"/>
                  </a:lnTo>
                  <a:lnTo>
                    <a:pt x="161" y="273"/>
                  </a:lnTo>
                  <a:lnTo>
                    <a:pt x="149" y="267"/>
                  </a:lnTo>
                  <a:lnTo>
                    <a:pt x="139" y="260"/>
                  </a:lnTo>
                  <a:lnTo>
                    <a:pt x="130" y="251"/>
                  </a:lnTo>
                  <a:lnTo>
                    <a:pt x="122" y="239"/>
                  </a:lnTo>
                  <a:lnTo>
                    <a:pt x="116" y="226"/>
                  </a:lnTo>
                  <a:lnTo>
                    <a:pt x="112" y="211"/>
                  </a:lnTo>
                  <a:lnTo>
                    <a:pt x="109" y="198"/>
                  </a:lnTo>
                  <a:lnTo>
                    <a:pt x="106" y="184"/>
                  </a:lnTo>
                  <a:lnTo>
                    <a:pt x="103" y="170"/>
                  </a:lnTo>
                  <a:lnTo>
                    <a:pt x="98" y="157"/>
                  </a:lnTo>
                  <a:lnTo>
                    <a:pt x="92" y="144"/>
                  </a:lnTo>
                  <a:lnTo>
                    <a:pt x="85" y="135"/>
                  </a:lnTo>
                  <a:lnTo>
                    <a:pt x="76" y="128"/>
                  </a:lnTo>
                  <a:lnTo>
                    <a:pt x="65" y="121"/>
                  </a:lnTo>
                  <a:lnTo>
                    <a:pt x="53" y="114"/>
                  </a:lnTo>
                  <a:lnTo>
                    <a:pt x="40" y="108"/>
                  </a:lnTo>
                  <a:lnTo>
                    <a:pt x="26" y="103"/>
                  </a:lnTo>
                  <a:lnTo>
                    <a:pt x="12" y="98"/>
                  </a:lnTo>
                  <a:lnTo>
                    <a:pt x="0" y="93"/>
                  </a:lnTo>
                  <a:lnTo>
                    <a:pt x="23" y="82"/>
                  </a:lnTo>
                  <a:lnTo>
                    <a:pt x="41" y="71"/>
                  </a:lnTo>
                  <a:lnTo>
                    <a:pt x="53" y="60"/>
                  </a:lnTo>
                  <a:lnTo>
                    <a:pt x="62" y="49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2612" y="1840"/>
              <a:ext cx="68" cy="233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34" y="33"/>
                </a:cxn>
                <a:cxn ang="0">
                  <a:pos x="135" y="62"/>
                </a:cxn>
                <a:cxn ang="0">
                  <a:pos x="129" y="89"/>
                </a:cxn>
                <a:cxn ang="0">
                  <a:pos x="118" y="117"/>
                </a:cxn>
                <a:cxn ang="0">
                  <a:pos x="106" y="143"/>
                </a:cxn>
                <a:cxn ang="0">
                  <a:pos x="97" y="170"/>
                </a:cxn>
                <a:cxn ang="0">
                  <a:pos x="93" y="198"/>
                </a:cxn>
                <a:cxn ang="0">
                  <a:pos x="97" y="230"/>
                </a:cxn>
                <a:cxn ang="0">
                  <a:pos x="101" y="239"/>
                </a:cxn>
                <a:cxn ang="0">
                  <a:pos x="105" y="247"/>
                </a:cxn>
                <a:cxn ang="0">
                  <a:pos x="110" y="253"/>
                </a:cxn>
                <a:cxn ang="0">
                  <a:pos x="115" y="259"/>
                </a:cxn>
                <a:cxn ang="0">
                  <a:pos x="120" y="266"/>
                </a:cxn>
                <a:cxn ang="0">
                  <a:pos x="124" y="274"/>
                </a:cxn>
                <a:cxn ang="0">
                  <a:pos x="128" y="286"/>
                </a:cxn>
                <a:cxn ang="0">
                  <a:pos x="130" y="301"/>
                </a:cxn>
                <a:cxn ang="0">
                  <a:pos x="129" y="342"/>
                </a:cxn>
                <a:cxn ang="0">
                  <a:pos x="123" y="378"/>
                </a:cxn>
                <a:cxn ang="0">
                  <a:pos x="115" y="415"/>
                </a:cxn>
                <a:cxn ang="0">
                  <a:pos x="110" y="456"/>
                </a:cxn>
                <a:cxn ang="0">
                  <a:pos x="108" y="424"/>
                </a:cxn>
                <a:cxn ang="0">
                  <a:pos x="106" y="393"/>
                </a:cxn>
                <a:cxn ang="0">
                  <a:pos x="101" y="362"/>
                </a:cxn>
                <a:cxn ang="0">
                  <a:pos x="90" y="331"/>
                </a:cxn>
                <a:cxn ang="0">
                  <a:pos x="83" y="317"/>
                </a:cxn>
                <a:cxn ang="0">
                  <a:pos x="75" y="304"/>
                </a:cxn>
                <a:cxn ang="0">
                  <a:pos x="65" y="293"/>
                </a:cxn>
                <a:cxn ang="0">
                  <a:pos x="57" y="282"/>
                </a:cxn>
                <a:cxn ang="0">
                  <a:pos x="49" y="272"/>
                </a:cxn>
                <a:cxn ang="0">
                  <a:pos x="42" y="261"/>
                </a:cxn>
                <a:cxn ang="0">
                  <a:pos x="36" y="250"/>
                </a:cxn>
                <a:cxn ang="0">
                  <a:pos x="33" y="238"/>
                </a:cxn>
                <a:cxn ang="0">
                  <a:pos x="33" y="208"/>
                </a:cxn>
                <a:cxn ang="0">
                  <a:pos x="41" y="181"/>
                </a:cxn>
                <a:cxn ang="0">
                  <a:pos x="49" y="154"/>
                </a:cxn>
                <a:cxn ang="0">
                  <a:pos x="53" y="126"/>
                </a:cxn>
                <a:cxn ang="0">
                  <a:pos x="52" y="115"/>
                </a:cxn>
                <a:cxn ang="0">
                  <a:pos x="48" y="103"/>
                </a:cxn>
                <a:cxn ang="0">
                  <a:pos x="42" y="91"/>
                </a:cxn>
                <a:cxn ang="0">
                  <a:pos x="34" y="80"/>
                </a:cxn>
                <a:cxn ang="0">
                  <a:pos x="26" y="69"/>
                </a:cxn>
                <a:cxn ang="0">
                  <a:pos x="17" y="58"/>
                </a:cxn>
                <a:cxn ang="0">
                  <a:pos x="8" y="47"/>
                </a:cxn>
                <a:cxn ang="0">
                  <a:pos x="0" y="36"/>
                </a:cxn>
                <a:cxn ang="0">
                  <a:pos x="25" y="39"/>
                </a:cxn>
                <a:cxn ang="0">
                  <a:pos x="45" y="38"/>
                </a:cxn>
                <a:cxn ang="0">
                  <a:pos x="61" y="34"/>
                </a:cxn>
                <a:cxn ang="0">
                  <a:pos x="76" y="29"/>
                </a:cxn>
                <a:cxn ang="0">
                  <a:pos x="87" y="22"/>
                </a:cxn>
                <a:cxn ang="0">
                  <a:pos x="98" y="15"/>
                </a:cxn>
                <a:cxn ang="0">
                  <a:pos x="110" y="8"/>
                </a:cxn>
                <a:cxn ang="0">
                  <a:pos x="123" y="0"/>
                </a:cxn>
              </a:cxnLst>
              <a:rect l="0" t="0" r="r" b="b"/>
              <a:pathLst>
                <a:path w="135" h="456">
                  <a:moveTo>
                    <a:pt x="123" y="0"/>
                  </a:moveTo>
                  <a:lnTo>
                    <a:pt x="134" y="33"/>
                  </a:lnTo>
                  <a:lnTo>
                    <a:pt x="135" y="62"/>
                  </a:lnTo>
                  <a:lnTo>
                    <a:pt x="129" y="89"/>
                  </a:lnTo>
                  <a:lnTo>
                    <a:pt x="118" y="117"/>
                  </a:lnTo>
                  <a:lnTo>
                    <a:pt x="106" y="143"/>
                  </a:lnTo>
                  <a:lnTo>
                    <a:pt x="97" y="170"/>
                  </a:lnTo>
                  <a:lnTo>
                    <a:pt x="93" y="198"/>
                  </a:lnTo>
                  <a:lnTo>
                    <a:pt x="97" y="230"/>
                  </a:lnTo>
                  <a:lnTo>
                    <a:pt x="101" y="239"/>
                  </a:lnTo>
                  <a:lnTo>
                    <a:pt x="105" y="247"/>
                  </a:lnTo>
                  <a:lnTo>
                    <a:pt x="110" y="253"/>
                  </a:lnTo>
                  <a:lnTo>
                    <a:pt x="115" y="259"/>
                  </a:lnTo>
                  <a:lnTo>
                    <a:pt x="120" y="266"/>
                  </a:lnTo>
                  <a:lnTo>
                    <a:pt x="124" y="274"/>
                  </a:lnTo>
                  <a:lnTo>
                    <a:pt x="128" y="286"/>
                  </a:lnTo>
                  <a:lnTo>
                    <a:pt x="130" y="301"/>
                  </a:lnTo>
                  <a:lnTo>
                    <a:pt x="129" y="342"/>
                  </a:lnTo>
                  <a:lnTo>
                    <a:pt x="123" y="378"/>
                  </a:lnTo>
                  <a:lnTo>
                    <a:pt x="115" y="415"/>
                  </a:lnTo>
                  <a:lnTo>
                    <a:pt x="110" y="456"/>
                  </a:lnTo>
                  <a:lnTo>
                    <a:pt x="108" y="424"/>
                  </a:lnTo>
                  <a:lnTo>
                    <a:pt x="106" y="393"/>
                  </a:lnTo>
                  <a:lnTo>
                    <a:pt x="101" y="362"/>
                  </a:lnTo>
                  <a:lnTo>
                    <a:pt x="90" y="331"/>
                  </a:lnTo>
                  <a:lnTo>
                    <a:pt x="83" y="317"/>
                  </a:lnTo>
                  <a:lnTo>
                    <a:pt x="75" y="304"/>
                  </a:lnTo>
                  <a:lnTo>
                    <a:pt x="65" y="293"/>
                  </a:lnTo>
                  <a:lnTo>
                    <a:pt x="57" y="282"/>
                  </a:lnTo>
                  <a:lnTo>
                    <a:pt x="49" y="272"/>
                  </a:lnTo>
                  <a:lnTo>
                    <a:pt x="42" y="261"/>
                  </a:lnTo>
                  <a:lnTo>
                    <a:pt x="36" y="250"/>
                  </a:lnTo>
                  <a:lnTo>
                    <a:pt x="33" y="238"/>
                  </a:lnTo>
                  <a:lnTo>
                    <a:pt x="33" y="208"/>
                  </a:lnTo>
                  <a:lnTo>
                    <a:pt x="41" y="181"/>
                  </a:lnTo>
                  <a:lnTo>
                    <a:pt x="49" y="154"/>
                  </a:lnTo>
                  <a:lnTo>
                    <a:pt x="53" y="126"/>
                  </a:lnTo>
                  <a:lnTo>
                    <a:pt x="52" y="115"/>
                  </a:lnTo>
                  <a:lnTo>
                    <a:pt x="48" y="103"/>
                  </a:lnTo>
                  <a:lnTo>
                    <a:pt x="42" y="91"/>
                  </a:lnTo>
                  <a:lnTo>
                    <a:pt x="34" y="80"/>
                  </a:lnTo>
                  <a:lnTo>
                    <a:pt x="26" y="69"/>
                  </a:lnTo>
                  <a:lnTo>
                    <a:pt x="17" y="58"/>
                  </a:lnTo>
                  <a:lnTo>
                    <a:pt x="8" y="47"/>
                  </a:lnTo>
                  <a:lnTo>
                    <a:pt x="0" y="36"/>
                  </a:lnTo>
                  <a:lnTo>
                    <a:pt x="25" y="39"/>
                  </a:lnTo>
                  <a:lnTo>
                    <a:pt x="45" y="38"/>
                  </a:lnTo>
                  <a:lnTo>
                    <a:pt x="61" y="34"/>
                  </a:lnTo>
                  <a:lnTo>
                    <a:pt x="76" y="29"/>
                  </a:lnTo>
                  <a:lnTo>
                    <a:pt x="87" y="22"/>
                  </a:lnTo>
                  <a:lnTo>
                    <a:pt x="98" y="15"/>
                  </a:lnTo>
                  <a:lnTo>
                    <a:pt x="110" y="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2507" y="1855"/>
              <a:ext cx="94" cy="219"/>
            </a:xfrm>
            <a:custGeom>
              <a:avLst/>
              <a:gdLst/>
              <a:ahLst/>
              <a:cxnLst>
                <a:cxn ang="0">
                  <a:pos x="189" y="15"/>
                </a:cxn>
                <a:cxn ang="0">
                  <a:pos x="187" y="49"/>
                </a:cxn>
                <a:cxn ang="0">
                  <a:pos x="177" y="76"/>
                </a:cxn>
                <a:cxn ang="0">
                  <a:pos x="159" y="100"/>
                </a:cxn>
                <a:cxn ang="0">
                  <a:pos x="139" y="120"/>
                </a:cxn>
                <a:cxn ang="0">
                  <a:pos x="118" y="140"/>
                </a:cxn>
                <a:cxn ang="0">
                  <a:pos x="99" y="161"/>
                </a:cxn>
                <a:cxn ang="0">
                  <a:pos x="84" y="187"/>
                </a:cxn>
                <a:cxn ang="0">
                  <a:pos x="76" y="217"/>
                </a:cxn>
                <a:cxn ang="0">
                  <a:pos x="77" y="236"/>
                </a:cxn>
                <a:cxn ang="0">
                  <a:pos x="82" y="250"/>
                </a:cxn>
                <a:cxn ang="0">
                  <a:pos x="84" y="268"/>
                </a:cxn>
                <a:cxn ang="0">
                  <a:pos x="78" y="296"/>
                </a:cxn>
                <a:cxn ang="0">
                  <a:pos x="71" y="316"/>
                </a:cxn>
                <a:cxn ang="0">
                  <a:pos x="62" y="333"/>
                </a:cxn>
                <a:cxn ang="0">
                  <a:pos x="52" y="349"/>
                </a:cxn>
                <a:cxn ang="0">
                  <a:pos x="42" y="363"/>
                </a:cxn>
                <a:cxn ang="0">
                  <a:pos x="31" y="378"/>
                </a:cxn>
                <a:cxn ang="0">
                  <a:pos x="20" y="394"/>
                </a:cxn>
                <a:cxn ang="0">
                  <a:pos x="10" y="411"/>
                </a:cxn>
                <a:cxn ang="0">
                  <a:pos x="0" y="429"/>
                </a:cxn>
                <a:cxn ang="0">
                  <a:pos x="5" y="414"/>
                </a:cxn>
                <a:cxn ang="0">
                  <a:pos x="10" y="400"/>
                </a:cxn>
                <a:cxn ang="0">
                  <a:pos x="15" y="385"/>
                </a:cxn>
                <a:cxn ang="0">
                  <a:pos x="20" y="370"/>
                </a:cxn>
                <a:cxn ang="0">
                  <a:pos x="24" y="355"/>
                </a:cxn>
                <a:cxn ang="0">
                  <a:pos x="28" y="340"/>
                </a:cxn>
                <a:cxn ang="0">
                  <a:pos x="30" y="324"/>
                </a:cxn>
                <a:cxn ang="0">
                  <a:pos x="30" y="307"/>
                </a:cxn>
                <a:cxn ang="0">
                  <a:pos x="26" y="276"/>
                </a:cxn>
                <a:cxn ang="0">
                  <a:pos x="18" y="249"/>
                </a:cxn>
                <a:cxn ang="0">
                  <a:pos x="13" y="224"/>
                </a:cxn>
                <a:cxn ang="0">
                  <a:pos x="14" y="199"/>
                </a:cxn>
                <a:cxn ang="0">
                  <a:pos x="19" y="185"/>
                </a:cxn>
                <a:cxn ang="0">
                  <a:pos x="26" y="172"/>
                </a:cxn>
                <a:cxn ang="0">
                  <a:pos x="34" y="160"/>
                </a:cxn>
                <a:cxn ang="0">
                  <a:pos x="43" y="150"/>
                </a:cxn>
                <a:cxn ang="0">
                  <a:pos x="52" y="139"/>
                </a:cxn>
                <a:cxn ang="0">
                  <a:pos x="62" y="129"/>
                </a:cxn>
                <a:cxn ang="0">
                  <a:pos x="70" y="117"/>
                </a:cxn>
                <a:cxn ang="0">
                  <a:pos x="77" y="104"/>
                </a:cxn>
                <a:cxn ang="0">
                  <a:pos x="81" y="82"/>
                </a:cxn>
                <a:cxn ang="0">
                  <a:pos x="77" y="54"/>
                </a:cxn>
                <a:cxn ang="0">
                  <a:pos x="70" y="27"/>
                </a:cxn>
                <a:cxn ang="0">
                  <a:pos x="63" y="0"/>
                </a:cxn>
                <a:cxn ang="0">
                  <a:pos x="85" y="12"/>
                </a:cxn>
                <a:cxn ang="0">
                  <a:pos x="104" y="19"/>
                </a:cxn>
                <a:cxn ang="0">
                  <a:pos x="120" y="22"/>
                </a:cxn>
                <a:cxn ang="0">
                  <a:pos x="134" y="22"/>
                </a:cxn>
                <a:cxn ang="0">
                  <a:pos x="147" y="21"/>
                </a:cxn>
                <a:cxn ang="0">
                  <a:pos x="160" y="18"/>
                </a:cxn>
                <a:cxn ang="0">
                  <a:pos x="174" y="16"/>
                </a:cxn>
                <a:cxn ang="0">
                  <a:pos x="189" y="15"/>
                </a:cxn>
              </a:cxnLst>
              <a:rect l="0" t="0" r="r" b="b"/>
              <a:pathLst>
                <a:path w="189" h="429">
                  <a:moveTo>
                    <a:pt x="189" y="15"/>
                  </a:moveTo>
                  <a:lnTo>
                    <a:pt x="187" y="49"/>
                  </a:lnTo>
                  <a:lnTo>
                    <a:pt x="177" y="76"/>
                  </a:lnTo>
                  <a:lnTo>
                    <a:pt x="159" y="100"/>
                  </a:lnTo>
                  <a:lnTo>
                    <a:pt x="139" y="120"/>
                  </a:lnTo>
                  <a:lnTo>
                    <a:pt x="118" y="140"/>
                  </a:lnTo>
                  <a:lnTo>
                    <a:pt x="99" y="161"/>
                  </a:lnTo>
                  <a:lnTo>
                    <a:pt x="84" y="187"/>
                  </a:lnTo>
                  <a:lnTo>
                    <a:pt x="76" y="217"/>
                  </a:lnTo>
                  <a:lnTo>
                    <a:pt x="77" y="236"/>
                  </a:lnTo>
                  <a:lnTo>
                    <a:pt x="82" y="250"/>
                  </a:lnTo>
                  <a:lnTo>
                    <a:pt x="84" y="268"/>
                  </a:lnTo>
                  <a:lnTo>
                    <a:pt x="78" y="296"/>
                  </a:lnTo>
                  <a:lnTo>
                    <a:pt x="71" y="316"/>
                  </a:lnTo>
                  <a:lnTo>
                    <a:pt x="62" y="333"/>
                  </a:lnTo>
                  <a:lnTo>
                    <a:pt x="52" y="349"/>
                  </a:lnTo>
                  <a:lnTo>
                    <a:pt x="42" y="363"/>
                  </a:lnTo>
                  <a:lnTo>
                    <a:pt x="31" y="378"/>
                  </a:lnTo>
                  <a:lnTo>
                    <a:pt x="20" y="394"/>
                  </a:lnTo>
                  <a:lnTo>
                    <a:pt x="10" y="411"/>
                  </a:lnTo>
                  <a:lnTo>
                    <a:pt x="0" y="429"/>
                  </a:lnTo>
                  <a:lnTo>
                    <a:pt x="5" y="414"/>
                  </a:lnTo>
                  <a:lnTo>
                    <a:pt x="10" y="400"/>
                  </a:lnTo>
                  <a:lnTo>
                    <a:pt x="15" y="385"/>
                  </a:lnTo>
                  <a:lnTo>
                    <a:pt x="20" y="370"/>
                  </a:lnTo>
                  <a:lnTo>
                    <a:pt x="24" y="355"/>
                  </a:lnTo>
                  <a:lnTo>
                    <a:pt x="28" y="340"/>
                  </a:lnTo>
                  <a:lnTo>
                    <a:pt x="30" y="324"/>
                  </a:lnTo>
                  <a:lnTo>
                    <a:pt x="30" y="307"/>
                  </a:lnTo>
                  <a:lnTo>
                    <a:pt x="26" y="276"/>
                  </a:lnTo>
                  <a:lnTo>
                    <a:pt x="18" y="249"/>
                  </a:lnTo>
                  <a:lnTo>
                    <a:pt x="13" y="224"/>
                  </a:lnTo>
                  <a:lnTo>
                    <a:pt x="14" y="199"/>
                  </a:lnTo>
                  <a:lnTo>
                    <a:pt x="19" y="185"/>
                  </a:lnTo>
                  <a:lnTo>
                    <a:pt x="26" y="172"/>
                  </a:lnTo>
                  <a:lnTo>
                    <a:pt x="34" y="160"/>
                  </a:lnTo>
                  <a:lnTo>
                    <a:pt x="43" y="150"/>
                  </a:lnTo>
                  <a:lnTo>
                    <a:pt x="52" y="139"/>
                  </a:lnTo>
                  <a:lnTo>
                    <a:pt x="62" y="129"/>
                  </a:lnTo>
                  <a:lnTo>
                    <a:pt x="70" y="117"/>
                  </a:lnTo>
                  <a:lnTo>
                    <a:pt x="77" y="104"/>
                  </a:lnTo>
                  <a:lnTo>
                    <a:pt x="81" y="82"/>
                  </a:lnTo>
                  <a:lnTo>
                    <a:pt x="77" y="54"/>
                  </a:lnTo>
                  <a:lnTo>
                    <a:pt x="70" y="27"/>
                  </a:lnTo>
                  <a:lnTo>
                    <a:pt x="63" y="0"/>
                  </a:lnTo>
                  <a:lnTo>
                    <a:pt x="85" y="12"/>
                  </a:lnTo>
                  <a:lnTo>
                    <a:pt x="104" y="19"/>
                  </a:lnTo>
                  <a:lnTo>
                    <a:pt x="120" y="22"/>
                  </a:lnTo>
                  <a:lnTo>
                    <a:pt x="134" y="22"/>
                  </a:lnTo>
                  <a:lnTo>
                    <a:pt x="147" y="21"/>
                  </a:lnTo>
                  <a:lnTo>
                    <a:pt x="160" y="18"/>
                  </a:lnTo>
                  <a:lnTo>
                    <a:pt x="174" y="16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2333" y="1809"/>
              <a:ext cx="193" cy="166"/>
            </a:xfrm>
            <a:custGeom>
              <a:avLst/>
              <a:gdLst/>
              <a:ahLst/>
              <a:cxnLst>
                <a:cxn ang="0">
                  <a:pos x="375" y="97"/>
                </a:cxn>
                <a:cxn ang="0">
                  <a:pos x="353" y="119"/>
                </a:cxn>
                <a:cxn ang="0">
                  <a:pos x="328" y="132"/>
                </a:cxn>
                <a:cxn ang="0">
                  <a:pos x="300" y="140"/>
                </a:cxn>
                <a:cxn ang="0">
                  <a:pos x="271" y="145"/>
                </a:cxn>
                <a:cxn ang="0">
                  <a:pos x="243" y="151"/>
                </a:cxn>
                <a:cxn ang="0">
                  <a:pos x="216" y="160"/>
                </a:cxn>
                <a:cxn ang="0">
                  <a:pos x="191" y="177"/>
                </a:cxn>
                <a:cxn ang="0">
                  <a:pos x="174" y="198"/>
                </a:cxn>
                <a:cxn ang="0">
                  <a:pos x="168" y="213"/>
                </a:cxn>
                <a:cxn ang="0">
                  <a:pos x="163" y="228"/>
                </a:cxn>
                <a:cxn ang="0">
                  <a:pos x="150" y="246"/>
                </a:cxn>
                <a:cxn ang="0">
                  <a:pos x="121" y="268"/>
                </a:cxn>
                <a:cxn ang="0">
                  <a:pos x="88" y="287"/>
                </a:cxn>
                <a:cxn ang="0">
                  <a:pos x="54" y="301"/>
                </a:cxn>
                <a:cxn ang="0">
                  <a:pos x="19" y="316"/>
                </a:cxn>
                <a:cxn ang="0">
                  <a:pos x="12" y="316"/>
                </a:cxn>
                <a:cxn ang="0">
                  <a:pos x="37" y="297"/>
                </a:cxn>
                <a:cxn ang="0">
                  <a:pos x="62" y="278"/>
                </a:cxn>
                <a:cxn ang="0">
                  <a:pos x="83" y="253"/>
                </a:cxn>
                <a:cxn ang="0">
                  <a:pos x="100" y="225"/>
                </a:cxn>
                <a:cxn ang="0">
                  <a:pos x="110" y="198"/>
                </a:cxn>
                <a:cxn ang="0">
                  <a:pos x="118" y="173"/>
                </a:cxn>
                <a:cxn ang="0">
                  <a:pos x="129" y="150"/>
                </a:cxn>
                <a:cxn ang="0">
                  <a:pos x="149" y="131"/>
                </a:cxn>
                <a:cxn ang="0">
                  <a:pos x="176" y="120"/>
                </a:cxn>
                <a:cxn ang="0">
                  <a:pos x="203" y="112"/>
                </a:cxn>
                <a:cxn ang="0">
                  <a:pos x="229" y="102"/>
                </a:cxn>
                <a:cxn ang="0">
                  <a:pos x="250" y="88"/>
                </a:cxn>
                <a:cxn ang="0">
                  <a:pos x="263" y="66"/>
                </a:cxn>
                <a:cxn ang="0">
                  <a:pos x="273" y="40"/>
                </a:cxn>
                <a:cxn ang="0">
                  <a:pos x="281" y="13"/>
                </a:cxn>
                <a:cxn ang="0">
                  <a:pos x="298" y="22"/>
                </a:cxn>
                <a:cxn ang="0">
                  <a:pos x="322" y="50"/>
                </a:cxn>
                <a:cxn ang="0">
                  <a:pos x="346" y="64"/>
                </a:cxn>
                <a:cxn ang="0">
                  <a:pos x="371" y="75"/>
                </a:cxn>
              </a:cxnLst>
              <a:rect l="0" t="0" r="r" b="b"/>
              <a:pathLst>
                <a:path w="384" h="326">
                  <a:moveTo>
                    <a:pt x="384" y="82"/>
                  </a:moveTo>
                  <a:lnTo>
                    <a:pt x="375" y="97"/>
                  </a:lnTo>
                  <a:lnTo>
                    <a:pt x="364" y="109"/>
                  </a:lnTo>
                  <a:lnTo>
                    <a:pt x="353" y="119"/>
                  </a:lnTo>
                  <a:lnTo>
                    <a:pt x="340" y="126"/>
                  </a:lnTo>
                  <a:lnTo>
                    <a:pt x="328" y="132"/>
                  </a:lnTo>
                  <a:lnTo>
                    <a:pt x="314" y="136"/>
                  </a:lnTo>
                  <a:lnTo>
                    <a:pt x="300" y="140"/>
                  </a:lnTo>
                  <a:lnTo>
                    <a:pt x="285" y="142"/>
                  </a:lnTo>
                  <a:lnTo>
                    <a:pt x="271" y="145"/>
                  </a:lnTo>
                  <a:lnTo>
                    <a:pt x="257" y="148"/>
                  </a:lnTo>
                  <a:lnTo>
                    <a:pt x="243" y="151"/>
                  </a:lnTo>
                  <a:lnTo>
                    <a:pt x="229" y="155"/>
                  </a:lnTo>
                  <a:lnTo>
                    <a:pt x="216" y="160"/>
                  </a:lnTo>
                  <a:lnTo>
                    <a:pt x="203" y="167"/>
                  </a:lnTo>
                  <a:lnTo>
                    <a:pt x="191" y="177"/>
                  </a:lnTo>
                  <a:lnTo>
                    <a:pt x="180" y="189"/>
                  </a:lnTo>
                  <a:lnTo>
                    <a:pt x="174" y="198"/>
                  </a:lnTo>
                  <a:lnTo>
                    <a:pt x="170" y="206"/>
                  </a:lnTo>
                  <a:lnTo>
                    <a:pt x="168" y="213"/>
                  </a:lnTo>
                  <a:lnTo>
                    <a:pt x="166" y="221"/>
                  </a:lnTo>
                  <a:lnTo>
                    <a:pt x="163" y="228"/>
                  </a:lnTo>
                  <a:lnTo>
                    <a:pt x="158" y="237"/>
                  </a:lnTo>
                  <a:lnTo>
                    <a:pt x="150" y="246"/>
                  </a:lnTo>
                  <a:lnTo>
                    <a:pt x="138" y="256"/>
                  </a:lnTo>
                  <a:lnTo>
                    <a:pt x="121" y="268"/>
                  </a:lnTo>
                  <a:lnTo>
                    <a:pt x="104" y="279"/>
                  </a:lnTo>
                  <a:lnTo>
                    <a:pt x="88" y="287"/>
                  </a:lnTo>
                  <a:lnTo>
                    <a:pt x="71" y="294"/>
                  </a:lnTo>
                  <a:lnTo>
                    <a:pt x="54" y="301"/>
                  </a:lnTo>
                  <a:lnTo>
                    <a:pt x="36" y="308"/>
                  </a:lnTo>
                  <a:lnTo>
                    <a:pt x="19" y="316"/>
                  </a:lnTo>
                  <a:lnTo>
                    <a:pt x="0" y="326"/>
                  </a:lnTo>
                  <a:lnTo>
                    <a:pt x="12" y="316"/>
                  </a:lnTo>
                  <a:lnTo>
                    <a:pt x="25" y="307"/>
                  </a:lnTo>
                  <a:lnTo>
                    <a:pt x="37" y="297"/>
                  </a:lnTo>
                  <a:lnTo>
                    <a:pt x="49" y="288"/>
                  </a:lnTo>
                  <a:lnTo>
                    <a:pt x="62" y="278"/>
                  </a:lnTo>
                  <a:lnTo>
                    <a:pt x="73" y="266"/>
                  </a:lnTo>
                  <a:lnTo>
                    <a:pt x="83" y="253"/>
                  </a:lnTo>
                  <a:lnTo>
                    <a:pt x="93" y="239"/>
                  </a:lnTo>
                  <a:lnTo>
                    <a:pt x="100" y="225"/>
                  </a:lnTo>
                  <a:lnTo>
                    <a:pt x="105" y="212"/>
                  </a:lnTo>
                  <a:lnTo>
                    <a:pt x="110" y="198"/>
                  </a:lnTo>
                  <a:lnTo>
                    <a:pt x="114" y="185"/>
                  </a:lnTo>
                  <a:lnTo>
                    <a:pt x="118" y="173"/>
                  </a:lnTo>
                  <a:lnTo>
                    <a:pt x="123" y="160"/>
                  </a:lnTo>
                  <a:lnTo>
                    <a:pt x="129" y="150"/>
                  </a:lnTo>
                  <a:lnTo>
                    <a:pt x="137" y="140"/>
                  </a:lnTo>
                  <a:lnTo>
                    <a:pt x="149" y="131"/>
                  </a:lnTo>
                  <a:lnTo>
                    <a:pt x="162" y="124"/>
                  </a:lnTo>
                  <a:lnTo>
                    <a:pt x="176" y="120"/>
                  </a:lnTo>
                  <a:lnTo>
                    <a:pt x="189" y="116"/>
                  </a:lnTo>
                  <a:lnTo>
                    <a:pt x="203" y="112"/>
                  </a:lnTo>
                  <a:lnTo>
                    <a:pt x="216" y="108"/>
                  </a:lnTo>
                  <a:lnTo>
                    <a:pt x="229" y="102"/>
                  </a:lnTo>
                  <a:lnTo>
                    <a:pt x="242" y="95"/>
                  </a:lnTo>
                  <a:lnTo>
                    <a:pt x="250" y="88"/>
                  </a:lnTo>
                  <a:lnTo>
                    <a:pt x="257" y="78"/>
                  </a:lnTo>
                  <a:lnTo>
                    <a:pt x="263" y="66"/>
                  </a:lnTo>
                  <a:lnTo>
                    <a:pt x="268" y="53"/>
                  </a:lnTo>
                  <a:lnTo>
                    <a:pt x="273" y="40"/>
                  </a:lnTo>
                  <a:lnTo>
                    <a:pt x="277" y="26"/>
                  </a:lnTo>
                  <a:lnTo>
                    <a:pt x="281" y="13"/>
                  </a:lnTo>
                  <a:lnTo>
                    <a:pt x="285" y="0"/>
                  </a:lnTo>
                  <a:lnTo>
                    <a:pt x="298" y="22"/>
                  </a:lnTo>
                  <a:lnTo>
                    <a:pt x="310" y="38"/>
                  </a:lnTo>
                  <a:lnTo>
                    <a:pt x="322" y="50"/>
                  </a:lnTo>
                  <a:lnTo>
                    <a:pt x="334" y="58"/>
                  </a:lnTo>
                  <a:lnTo>
                    <a:pt x="346" y="64"/>
                  </a:lnTo>
                  <a:lnTo>
                    <a:pt x="359" y="70"/>
                  </a:lnTo>
                  <a:lnTo>
                    <a:pt x="371" y="75"/>
                  </a:lnTo>
                  <a:lnTo>
                    <a:pt x="384" y="82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Freeform 29"/>
            <p:cNvSpPr>
              <a:spLocks/>
            </p:cNvSpPr>
            <p:nvPr/>
          </p:nvSpPr>
          <p:spPr bwMode="auto">
            <a:xfrm>
              <a:off x="2243" y="1743"/>
              <a:ext cx="227" cy="82"/>
            </a:xfrm>
            <a:custGeom>
              <a:avLst/>
              <a:gdLst/>
              <a:ahLst/>
              <a:cxnLst>
                <a:cxn ang="0">
                  <a:pos x="438" y="127"/>
                </a:cxn>
                <a:cxn ang="0">
                  <a:pos x="409" y="136"/>
                </a:cxn>
                <a:cxn ang="0">
                  <a:pos x="380" y="136"/>
                </a:cxn>
                <a:cxn ang="0">
                  <a:pos x="352" y="130"/>
                </a:cxn>
                <a:cxn ang="0">
                  <a:pos x="324" y="121"/>
                </a:cxn>
                <a:cxn ang="0">
                  <a:pos x="297" y="113"/>
                </a:cxn>
                <a:cxn ang="0">
                  <a:pos x="268" y="109"/>
                </a:cxn>
                <a:cxn ang="0">
                  <a:pos x="238" y="112"/>
                </a:cxn>
                <a:cxn ang="0">
                  <a:pos x="214" y="122"/>
                </a:cxn>
                <a:cxn ang="0">
                  <a:pos x="201" y="133"/>
                </a:cxn>
                <a:cxn ang="0">
                  <a:pos x="190" y="144"/>
                </a:cxn>
                <a:cxn ang="0">
                  <a:pos x="170" y="153"/>
                </a:cxn>
                <a:cxn ang="0">
                  <a:pos x="134" y="160"/>
                </a:cxn>
                <a:cxn ang="0">
                  <a:pos x="95" y="160"/>
                </a:cxn>
                <a:cxn ang="0">
                  <a:pos x="60" y="156"/>
                </a:cxn>
                <a:cxn ang="0">
                  <a:pos x="22" y="153"/>
                </a:cxn>
                <a:cxn ang="0">
                  <a:pos x="17" y="150"/>
                </a:cxn>
                <a:cxn ang="0">
                  <a:pos x="47" y="145"/>
                </a:cxn>
                <a:cxn ang="0">
                  <a:pos x="77" y="139"/>
                </a:cxn>
                <a:cxn ang="0">
                  <a:pos x="106" y="129"/>
                </a:cxn>
                <a:cxn ang="0">
                  <a:pos x="135" y="112"/>
                </a:cxn>
                <a:cxn ang="0">
                  <a:pos x="157" y="92"/>
                </a:cxn>
                <a:cxn ang="0">
                  <a:pos x="176" y="73"/>
                </a:cxn>
                <a:cxn ang="0">
                  <a:pos x="196" y="59"/>
                </a:cxn>
                <a:cxn ang="0">
                  <a:pos x="223" y="51"/>
                </a:cxn>
                <a:cxn ang="0">
                  <a:pos x="252" y="53"/>
                </a:cxn>
                <a:cxn ang="0">
                  <a:pos x="279" y="59"/>
                </a:cxn>
                <a:cxn ang="0">
                  <a:pos x="307" y="63"/>
                </a:cxn>
                <a:cxn ang="0">
                  <a:pos x="332" y="60"/>
                </a:cxn>
                <a:cxn ang="0">
                  <a:pos x="353" y="48"/>
                </a:cxn>
                <a:cxn ang="0">
                  <a:pos x="375" y="29"/>
                </a:cxn>
                <a:cxn ang="0">
                  <a:pos x="395" y="9"/>
                </a:cxn>
                <a:cxn ang="0">
                  <a:pos x="405" y="25"/>
                </a:cxn>
                <a:cxn ang="0">
                  <a:pos x="414" y="60"/>
                </a:cxn>
                <a:cxn ang="0">
                  <a:pos x="428" y="84"/>
                </a:cxn>
                <a:cxn ang="0">
                  <a:pos x="445" y="106"/>
                </a:cxn>
              </a:cxnLst>
              <a:rect l="0" t="0" r="r" b="b"/>
              <a:pathLst>
                <a:path w="453" h="161">
                  <a:moveTo>
                    <a:pt x="453" y="118"/>
                  </a:moveTo>
                  <a:lnTo>
                    <a:pt x="438" y="127"/>
                  </a:lnTo>
                  <a:lnTo>
                    <a:pt x="423" y="133"/>
                  </a:lnTo>
                  <a:lnTo>
                    <a:pt x="409" y="136"/>
                  </a:lnTo>
                  <a:lnTo>
                    <a:pt x="394" y="137"/>
                  </a:lnTo>
                  <a:lnTo>
                    <a:pt x="380" y="136"/>
                  </a:lnTo>
                  <a:lnTo>
                    <a:pt x="366" y="134"/>
                  </a:lnTo>
                  <a:lnTo>
                    <a:pt x="352" y="130"/>
                  </a:lnTo>
                  <a:lnTo>
                    <a:pt x="338" y="126"/>
                  </a:lnTo>
                  <a:lnTo>
                    <a:pt x="324" y="121"/>
                  </a:lnTo>
                  <a:lnTo>
                    <a:pt x="311" y="117"/>
                  </a:lnTo>
                  <a:lnTo>
                    <a:pt x="297" y="113"/>
                  </a:lnTo>
                  <a:lnTo>
                    <a:pt x="283" y="110"/>
                  </a:lnTo>
                  <a:lnTo>
                    <a:pt x="268" y="109"/>
                  </a:lnTo>
                  <a:lnTo>
                    <a:pt x="254" y="109"/>
                  </a:lnTo>
                  <a:lnTo>
                    <a:pt x="238" y="112"/>
                  </a:lnTo>
                  <a:lnTo>
                    <a:pt x="223" y="117"/>
                  </a:lnTo>
                  <a:lnTo>
                    <a:pt x="214" y="122"/>
                  </a:lnTo>
                  <a:lnTo>
                    <a:pt x="207" y="127"/>
                  </a:lnTo>
                  <a:lnTo>
                    <a:pt x="201" y="133"/>
                  </a:lnTo>
                  <a:lnTo>
                    <a:pt x="196" y="138"/>
                  </a:lnTo>
                  <a:lnTo>
                    <a:pt x="190" y="144"/>
                  </a:lnTo>
                  <a:lnTo>
                    <a:pt x="181" y="149"/>
                  </a:lnTo>
                  <a:lnTo>
                    <a:pt x="170" y="153"/>
                  </a:lnTo>
                  <a:lnTo>
                    <a:pt x="155" y="157"/>
                  </a:lnTo>
                  <a:lnTo>
                    <a:pt x="134" y="160"/>
                  </a:lnTo>
                  <a:lnTo>
                    <a:pt x="114" y="161"/>
                  </a:lnTo>
                  <a:lnTo>
                    <a:pt x="95" y="160"/>
                  </a:lnTo>
                  <a:lnTo>
                    <a:pt x="78" y="158"/>
                  </a:lnTo>
                  <a:lnTo>
                    <a:pt x="60" y="156"/>
                  </a:lnTo>
                  <a:lnTo>
                    <a:pt x="41" y="154"/>
                  </a:lnTo>
                  <a:lnTo>
                    <a:pt x="22" y="153"/>
                  </a:lnTo>
                  <a:lnTo>
                    <a:pt x="0" y="153"/>
                  </a:lnTo>
                  <a:lnTo>
                    <a:pt x="17" y="150"/>
                  </a:lnTo>
                  <a:lnTo>
                    <a:pt x="32" y="148"/>
                  </a:lnTo>
                  <a:lnTo>
                    <a:pt x="47" y="145"/>
                  </a:lnTo>
                  <a:lnTo>
                    <a:pt x="62" y="143"/>
                  </a:lnTo>
                  <a:lnTo>
                    <a:pt x="77" y="139"/>
                  </a:lnTo>
                  <a:lnTo>
                    <a:pt x="92" y="135"/>
                  </a:lnTo>
                  <a:lnTo>
                    <a:pt x="106" y="129"/>
                  </a:lnTo>
                  <a:lnTo>
                    <a:pt x="121" y="121"/>
                  </a:lnTo>
                  <a:lnTo>
                    <a:pt x="135" y="112"/>
                  </a:lnTo>
                  <a:lnTo>
                    <a:pt x="146" y="103"/>
                  </a:lnTo>
                  <a:lnTo>
                    <a:pt x="157" y="92"/>
                  </a:lnTo>
                  <a:lnTo>
                    <a:pt x="167" y="82"/>
                  </a:lnTo>
                  <a:lnTo>
                    <a:pt x="176" y="73"/>
                  </a:lnTo>
                  <a:lnTo>
                    <a:pt x="186" y="65"/>
                  </a:lnTo>
                  <a:lnTo>
                    <a:pt x="196" y="59"/>
                  </a:lnTo>
                  <a:lnTo>
                    <a:pt x="208" y="54"/>
                  </a:lnTo>
                  <a:lnTo>
                    <a:pt x="223" y="51"/>
                  </a:lnTo>
                  <a:lnTo>
                    <a:pt x="237" y="51"/>
                  </a:lnTo>
                  <a:lnTo>
                    <a:pt x="252" y="53"/>
                  </a:lnTo>
                  <a:lnTo>
                    <a:pt x="266" y="56"/>
                  </a:lnTo>
                  <a:lnTo>
                    <a:pt x="279" y="59"/>
                  </a:lnTo>
                  <a:lnTo>
                    <a:pt x="293" y="62"/>
                  </a:lnTo>
                  <a:lnTo>
                    <a:pt x="307" y="63"/>
                  </a:lnTo>
                  <a:lnTo>
                    <a:pt x="322" y="63"/>
                  </a:lnTo>
                  <a:lnTo>
                    <a:pt x="332" y="60"/>
                  </a:lnTo>
                  <a:lnTo>
                    <a:pt x="343" y="55"/>
                  </a:lnTo>
                  <a:lnTo>
                    <a:pt x="353" y="48"/>
                  </a:lnTo>
                  <a:lnTo>
                    <a:pt x="365" y="39"/>
                  </a:lnTo>
                  <a:lnTo>
                    <a:pt x="375" y="29"/>
                  </a:lnTo>
                  <a:lnTo>
                    <a:pt x="385" y="19"/>
                  </a:lnTo>
                  <a:lnTo>
                    <a:pt x="395" y="9"/>
                  </a:lnTo>
                  <a:lnTo>
                    <a:pt x="405" y="0"/>
                  </a:lnTo>
                  <a:lnTo>
                    <a:pt x="405" y="25"/>
                  </a:lnTo>
                  <a:lnTo>
                    <a:pt x="408" y="45"/>
                  </a:lnTo>
                  <a:lnTo>
                    <a:pt x="414" y="60"/>
                  </a:lnTo>
                  <a:lnTo>
                    <a:pt x="420" y="73"/>
                  </a:lnTo>
                  <a:lnTo>
                    <a:pt x="428" y="84"/>
                  </a:lnTo>
                  <a:lnTo>
                    <a:pt x="437" y="94"/>
                  </a:lnTo>
                  <a:lnTo>
                    <a:pt x="445" y="106"/>
                  </a:lnTo>
                  <a:lnTo>
                    <a:pt x="453" y="118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Freeform 30"/>
            <p:cNvSpPr>
              <a:spLocks/>
            </p:cNvSpPr>
            <p:nvPr/>
          </p:nvSpPr>
          <p:spPr bwMode="auto">
            <a:xfrm>
              <a:off x="2235" y="1635"/>
              <a:ext cx="215" cy="94"/>
            </a:xfrm>
            <a:custGeom>
              <a:avLst/>
              <a:gdLst/>
              <a:ahLst/>
              <a:cxnLst>
                <a:cxn ang="0">
                  <a:pos x="400" y="184"/>
                </a:cxn>
                <a:cxn ang="0">
                  <a:pos x="369" y="177"/>
                </a:cxn>
                <a:cxn ang="0">
                  <a:pos x="344" y="164"/>
                </a:cxn>
                <a:cxn ang="0">
                  <a:pos x="322" y="145"/>
                </a:cxn>
                <a:cxn ang="0">
                  <a:pos x="302" y="125"/>
                </a:cxn>
                <a:cxn ang="0">
                  <a:pos x="281" y="105"/>
                </a:cxn>
                <a:cxn ang="0">
                  <a:pos x="257" y="87"/>
                </a:cxn>
                <a:cxn ang="0">
                  <a:pos x="230" y="76"/>
                </a:cxn>
                <a:cxn ang="0">
                  <a:pos x="204" y="73"/>
                </a:cxn>
                <a:cxn ang="0">
                  <a:pos x="188" y="77"/>
                </a:cxn>
                <a:cxn ang="0">
                  <a:pos x="173" y="81"/>
                </a:cxn>
                <a:cxn ang="0">
                  <a:pos x="151" y="81"/>
                </a:cxn>
                <a:cxn ang="0">
                  <a:pos x="115" y="70"/>
                </a:cxn>
                <a:cxn ang="0">
                  <a:pos x="82" y="52"/>
                </a:cxn>
                <a:cxn ang="0">
                  <a:pos x="52" y="32"/>
                </a:cxn>
                <a:cxn ang="0">
                  <a:pos x="19" y="11"/>
                </a:cxn>
                <a:cxn ang="0">
                  <a:pos x="15" y="6"/>
                </a:cxn>
                <a:cxn ang="0">
                  <a:pos x="45" y="16"/>
                </a:cxn>
                <a:cxn ang="0">
                  <a:pos x="75" y="24"/>
                </a:cxn>
                <a:cxn ang="0">
                  <a:pos x="106" y="29"/>
                </a:cxn>
                <a:cxn ang="0">
                  <a:pos x="138" y="27"/>
                </a:cxn>
                <a:cxn ang="0">
                  <a:pos x="168" y="21"/>
                </a:cxn>
                <a:cxn ang="0">
                  <a:pos x="194" y="13"/>
                </a:cxn>
                <a:cxn ang="0">
                  <a:pos x="219" y="10"/>
                </a:cxn>
                <a:cxn ang="0">
                  <a:pos x="245" y="16"/>
                </a:cxn>
                <a:cxn ang="0">
                  <a:pos x="270" y="31"/>
                </a:cxn>
                <a:cxn ang="0">
                  <a:pos x="291" y="49"/>
                </a:cxn>
                <a:cxn ang="0">
                  <a:pos x="314" y="65"/>
                </a:cxn>
                <a:cxn ang="0">
                  <a:pos x="338" y="75"/>
                </a:cxn>
                <a:cxn ang="0">
                  <a:pos x="362" y="73"/>
                </a:cxn>
                <a:cxn ang="0">
                  <a:pos x="390" y="67"/>
                </a:cxn>
                <a:cxn ang="0">
                  <a:pos x="417" y="59"/>
                </a:cxn>
                <a:cxn ang="0">
                  <a:pos x="419" y="78"/>
                </a:cxn>
                <a:cxn ang="0">
                  <a:pos x="409" y="114"/>
                </a:cxn>
                <a:cxn ang="0">
                  <a:pos x="411" y="142"/>
                </a:cxn>
                <a:cxn ang="0">
                  <a:pos x="417" y="168"/>
                </a:cxn>
              </a:cxnLst>
              <a:rect l="0" t="0" r="r" b="b"/>
              <a:pathLst>
                <a:path w="430" h="184">
                  <a:moveTo>
                    <a:pt x="418" y="183"/>
                  </a:moveTo>
                  <a:lnTo>
                    <a:pt x="400" y="184"/>
                  </a:lnTo>
                  <a:lnTo>
                    <a:pt x="384" y="182"/>
                  </a:lnTo>
                  <a:lnTo>
                    <a:pt x="369" y="177"/>
                  </a:lnTo>
                  <a:lnTo>
                    <a:pt x="356" y="171"/>
                  </a:lnTo>
                  <a:lnTo>
                    <a:pt x="344" y="164"/>
                  </a:lnTo>
                  <a:lnTo>
                    <a:pt x="333" y="155"/>
                  </a:lnTo>
                  <a:lnTo>
                    <a:pt x="322" y="145"/>
                  </a:lnTo>
                  <a:lnTo>
                    <a:pt x="312" y="135"/>
                  </a:lnTo>
                  <a:lnTo>
                    <a:pt x="302" y="125"/>
                  </a:lnTo>
                  <a:lnTo>
                    <a:pt x="292" y="115"/>
                  </a:lnTo>
                  <a:lnTo>
                    <a:pt x="281" y="105"/>
                  </a:lnTo>
                  <a:lnTo>
                    <a:pt x="270" y="95"/>
                  </a:lnTo>
                  <a:lnTo>
                    <a:pt x="257" y="87"/>
                  </a:lnTo>
                  <a:lnTo>
                    <a:pt x="244" y="80"/>
                  </a:lnTo>
                  <a:lnTo>
                    <a:pt x="230" y="76"/>
                  </a:lnTo>
                  <a:lnTo>
                    <a:pt x="214" y="73"/>
                  </a:lnTo>
                  <a:lnTo>
                    <a:pt x="204" y="73"/>
                  </a:lnTo>
                  <a:lnTo>
                    <a:pt x="195" y="74"/>
                  </a:lnTo>
                  <a:lnTo>
                    <a:pt x="188" y="77"/>
                  </a:lnTo>
                  <a:lnTo>
                    <a:pt x="181" y="79"/>
                  </a:lnTo>
                  <a:lnTo>
                    <a:pt x="173" y="81"/>
                  </a:lnTo>
                  <a:lnTo>
                    <a:pt x="163" y="82"/>
                  </a:lnTo>
                  <a:lnTo>
                    <a:pt x="151" y="81"/>
                  </a:lnTo>
                  <a:lnTo>
                    <a:pt x="135" y="77"/>
                  </a:lnTo>
                  <a:lnTo>
                    <a:pt x="115" y="70"/>
                  </a:lnTo>
                  <a:lnTo>
                    <a:pt x="98" y="61"/>
                  </a:lnTo>
                  <a:lnTo>
                    <a:pt x="82" y="52"/>
                  </a:lnTo>
                  <a:lnTo>
                    <a:pt x="67" y="42"/>
                  </a:lnTo>
                  <a:lnTo>
                    <a:pt x="52" y="32"/>
                  </a:lnTo>
                  <a:lnTo>
                    <a:pt x="36" y="21"/>
                  </a:lnTo>
                  <a:lnTo>
                    <a:pt x="19" y="11"/>
                  </a:lnTo>
                  <a:lnTo>
                    <a:pt x="0" y="0"/>
                  </a:lnTo>
                  <a:lnTo>
                    <a:pt x="15" y="6"/>
                  </a:lnTo>
                  <a:lnTo>
                    <a:pt x="30" y="11"/>
                  </a:lnTo>
                  <a:lnTo>
                    <a:pt x="45" y="16"/>
                  </a:lnTo>
                  <a:lnTo>
                    <a:pt x="60" y="21"/>
                  </a:lnTo>
                  <a:lnTo>
                    <a:pt x="75" y="24"/>
                  </a:lnTo>
                  <a:lnTo>
                    <a:pt x="90" y="27"/>
                  </a:lnTo>
                  <a:lnTo>
                    <a:pt x="106" y="29"/>
                  </a:lnTo>
                  <a:lnTo>
                    <a:pt x="123" y="29"/>
                  </a:lnTo>
                  <a:lnTo>
                    <a:pt x="138" y="27"/>
                  </a:lnTo>
                  <a:lnTo>
                    <a:pt x="154" y="24"/>
                  </a:lnTo>
                  <a:lnTo>
                    <a:pt x="168" y="21"/>
                  </a:lnTo>
                  <a:lnTo>
                    <a:pt x="181" y="17"/>
                  </a:lnTo>
                  <a:lnTo>
                    <a:pt x="194" y="13"/>
                  </a:lnTo>
                  <a:lnTo>
                    <a:pt x="206" y="11"/>
                  </a:lnTo>
                  <a:lnTo>
                    <a:pt x="219" y="10"/>
                  </a:lnTo>
                  <a:lnTo>
                    <a:pt x="231" y="11"/>
                  </a:lnTo>
                  <a:lnTo>
                    <a:pt x="245" y="16"/>
                  </a:lnTo>
                  <a:lnTo>
                    <a:pt x="259" y="23"/>
                  </a:lnTo>
                  <a:lnTo>
                    <a:pt x="270" y="31"/>
                  </a:lnTo>
                  <a:lnTo>
                    <a:pt x="281" y="40"/>
                  </a:lnTo>
                  <a:lnTo>
                    <a:pt x="291" y="49"/>
                  </a:lnTo>
                  <a:lnTo>
                    <a:pt x="302" y="58"/>
                  </a:lnTo>
                  <a:lnTo>
                    <a:pt x="314" y="65"/>
                  </a:lnTo>
                  <a:lnTo>
                    <a:pt x="327" y="72"/>
                  </a:lnTo>
                  <a:lnTo>
                    <a:pt x="338" y="75"/>
                  </a:lnTo>
                  <a:lnTo>
                    <a:pt x="350" y="75"/>
                  </a:lnTo>
                  <a:lnTo>
                    <a:pt x="362" y="73"/>
                  </a:lnTo>
                  <a:lnTo>
                    <a:pt x="376" y="71"/>
                  </a:lnTo>
                  <a:lnTo>
                    <a:pt x="390" y="67"/>
                  </a:lnTo>
                  <a:lnTo>
                    <a:pt x="404" y="63"/>
                  </a:lnTo>
                  <a:lnTo>
                    <a:pt x="417" y="59"/>
                  </a:lnTo>
                  <a:lnTo>
                    <a:pt x="430" y="56"/>
                  </a:lnTo>
                  <a:lnTo>
                    <a:pt x="419" y="78"/>
                  </a:lnTo>
                  <a:lnTo>
                    <a:pt x="412" y="97"/>
                  </a:lnTo>
                  <a:lnTo>
                    <a:pt x="409" y="114"/>
                  </a:lnTo>
                  <a:lnTo>
                    <a:pt x="409" y="128"/>
                  </a:lnTo>
                  <a:lnTo>
                    <a:pt x="411" y="142"/>
                  </a:lnTo>
                  <a:lnTo>
                    <a:pt x="414" y="155"/>
                  </a:lnTo>
                  <a:lnTo>
                    <a:pt x="417" y="168"/>
                  </a:lnTo>
                  <a:lnTo>
                    <a:pt x="418" y="18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Freeform 31"/>
            <p:cNvSpPr>
              <a:spLocks/>
            </p:cNvSpPr>
            <p:nvPr/>
          </p:nvSpPr>
          <p:spPr bwMode="auto">
            <a:xfrm>
              <a:off x="2322" y="1464"/>
              <a:ext cx="173" cy="187"/>
            </a:xfrm>
            <a:custGeom>
              <a:avLst/>
              <a:gdLst/>
              <a:ahLst/>
              <a:cxnLst>
                <a:cxn ang="0">
                  <a:pos x="241" y="349"/>
                </a:cxn>
                <a:cxn ang="0">
                  <a:pos x="210" y="300"/>
                </a:cxn>
                <a:cxn ang="0">
                  <a:pos x="194" y="245"/>
                </a:cxn>
                <a:cxn ang="0">
                  <a:pos x="171" y="192"/>
                </a:cxn>
                <a:cxn ang="0">
                  <a:pos x="140" y="165"/>
                </a:cxn>
                <a:cxn ang="0">
                  <a:pos x="124" y="160"/>
                </a:cxn>
                <a:cxn ang="0">
                  <a:pos x="109" y="156"/>
                </a:cxn>
                <a:cxn ang="0">
                  <a:pos x="90" y="145"/>
                </a:cxn>
                <a:cxn ang="0">
                  <a:pos x="65" y="117"/>
                </a:cxn>
                <a:cxn ang="0">
                  <a:pos x="44" y="85"/>
                </a:cxn>
                <a:cxn ang="0">
                  <a:pos x="29" y="53"/>
                </a:cxn>
                <a:cxn ang="0">
                  <a:pos x="11" y="18"/>
                </a:cxn>
                <a:cxn ang="0">
                  <a:pos x="11" y="12"/>
                </a:cxn>
                <a:cxn ang="0">
                  <a:pos x="31" y="36"/>
                </a:cxn>
                <a:cxn ang="0">
                  <a:pos x="53" y="58"/>
                </a:cxn>
                <a:cxn ang="0">
                  <a:pos x="77" y="78"/>
                </a:cxn>
                <a:cxn ang="0">
                  <a:pos x="107" y="92"/>
                </a:cxn>
                <a:cxn ang="0">
                  <a:pos x="135" y="100"/>
                </a:cxn>
                <a:cxn ang="0">
                  <a:pos x="161" y="107"/>
                </a:cxn>
                <a:cxn ang="0">
                  <a:pos x="183" y="117"/>
                </a:cxn>
                <a:cxn ang="0">
                  <a:pos x="204" y="136"/>
                </a:cxn>
                <a:cxn ang="0">
                  <a:pos x="218" y="161"/>
                </a:cxn>
                <a:cxn ang="0">
                  <a:pos x="227" y="187"/>
                </a:cxn>
                <a:cxn ang="0">
                  <a:pos x="239" y="213"/>
                </a:cxn>
                <a:cxn ang="0">
                  <a:pos x="255" y="233"/>
                </a:cxn>
                <a:cxn ang="0">
                  <a:pos x="277" y="245"/>
                </a:cxn>
                <a:cxn ang="0">
                  <a:pos x="303" y="253"/>
                </a:cxn>
                <a:cxn ang="0">
                  <a:pos x="332" y="260"/>
                </a:cxn>
                <a:cxn ang="0">
                  <a:pos x="324" y="277"/>
                </a:cxn>
                <a:cxn ang="0">
                  <a:pos x="297" y="302"/>
                </a:cxn>
                <a:cxn ang="0">
                  <a:pos x="284" y="327"/>
                </a:cxn>
                <a:cxn ang="0">
                  <a:pos x="275" y="354"/>
                </a:cxn>
              </a:cxnLst>
              <a:rect l="0" t="0" r="r" b="b"/>
              <a:pathLst>
                <a:path w="345" h="367">
                  <a:moveTo>
                    <a:pt x="269" y="367"/>
                  </a:moveTo>
                  <a:lnTo>
                    <a:pt x="241" y="349"/>
                  </a:lnTo>
                  <a:lnTo>
                    <a:pt x="222" y="326"/>
                  </a:lnTo>
                  <a:lnTo>
                    <a:pt x="210" y="300"/>
                  </a:lnTo>
                  <a:lnTo>
                    <a:pt x="202" y="273"/>
                  </a:lnTo>
                  <a:lnTo>
                    <a:pt x="194" y="245"/>
                  </a:lnTo>
                  <a:lnTo>
                    <a:pt x="185" y="217"/>
                  </a:lnTo>
                  <a:lnTo>
                    <a:pt x="171" y="192"/>
                  </a:lnTo>
                  <a:lnTo>
                    <a:pt x="149" y="170"/>
                  </a:lnTo>
                  <a:lnTo>
                    <a:pt x="140" y="165"/>
                  </a:lnTo>
                  <a:lnTo>
                    <a:pt x="132" y="162"/>
                  </a:lnTo>
                  <a:lnTo>
                    <a:pt x="124" y="160"/>
                  </a:lnTo>
                  <a:lnTo>
                    <a:pt x="117" y="159"/>
                  </a:lnTo>
                  <a:lnTo>
                    <a:pt x="109" y="156"/>
                  </a:lnTo>
                  <a:lnTo>
                    <a:pt x="100" y="152"/>
                  </a:lnTo>
                  <a:lnTo>
                    <a:pt x="90" y="145"/>
                  </a:lnTo>
                  <a:lnTo>
                    <a:pt x="78" y="134"/>
                  </a:lnTo>
                  <a:lnTo>
                    <a:pt x="65" y="117"/>
                  </a:lnTo>
                  <a:lnTo>
                    <a:pt x="54" y="101"/>
                  </a:lnTo>
                  <a:lnTo>
                    <a:pt x="44" y="85"/>
                  </a:lnTo>
                  <a:lnTo>
                    <a:pt x="36" y="69"/>
                  </a:lnTo>
                  <a:lnTo>
                    <a:pt x="29" y="53"/>
                  </a:lnTo>
                  <a:lnTo>
                    <a:pt x="20" y="36"/>
                  </a:lnTo>
                  <a:lnTo>
                    <a:pt x="11" y="18"/>
                  </a:lnTo>
                  <a:lnTo>
                    <a:pt x="0" y="0"/>
                  </a:lnTo>
                  <a:lnTo>
                    <a:pt x="11" y="12"/>
                  </a:lnTo>
                  <a:lnTo>
                    <a:pt x="21" y="23"/>
                  </a:lnTo>
                  <a:lnTo>
                    <a:pt x="31" y="36"/>
                  </a:lnTo>
                  <a:lnTo>
                    <a:pt x="42" y="47"/>
                  </a:lnTo>
                  <a:lnTo>
                    <a:pt x="53" y="58"/>
                  </a:lnTo>
                  <a:lnTo>
                    <a:pt x="64" y="68"/>
                  </a:lnTo>
                  <a:lnTo>
                    <a:pt x="77" y="78"/>
                  </a:lnTo>
                  <a:lnTo>
                    <a:pt x="93" y="86"/>
                  </a:lnTo>
                  <a:lnTo>
                    <a:pt x="107" y="92"/>
                  </a:lnTo>
                  <a:lnTo>
                    <a:pt x="121" y="97"/>
                  </a:lnTo>
                  <a:lnTo>
                    <a:pt x="135" y="100"/>
                  </a:lnTo>
                  <a:lnTo>
                    <a:pt x="148" y="103"/>
                  </a:lnTo>
                  <a:lnTo>
                    <a:pt x="161" y="107"/>
                  </a:lnTo>
                  <a:lnTo>
                    <a:pt x="172" y="111"/>
                  </a:lnTo>
                  <a:lnTo>
                    <a:pt x="183" y="117"/>
                  </a:lnTo>
                  <a:lnTo>
                    <a:pt x="193" y="124"/>
                  </a:lnTo>
                  <a:lnTo>
                    <a:pt x="204" y="136"/>
                  </a:lnTo>
                  <a:lnTo>
                    <a:pt x="212" y="148"/>
                  </a:lnTo>
                  <a:lnTo>
                    <a:pt x="218" y="161"/>
                  </a:lnTo>
                  <a:lnTo>
                    <a:pt x="223" y="174"/>
                  </a:lnTo>
                  <a:lnTo>
                    <a:pt x="227" y="187"/>
                  </a:lnTo>
                  <a:lnTo>
                    <a:pt x="233" y="200"/>
                  </a:lnTo>
                  <a:lnTo>
                    <a:pt x="239" y="213"/>
                  </a:lnTo>
                  <a:lnTo>
                    <a:pt x="247" y="225"/>
                  </a:lnTo>
                  <a:lnTo>
                    <a:pt x="255" y="233"/>
                  </a:lnTo>
                  <a:lnTo>
                    <a:pt x="265" y="240"/>
                  </a:lnTo>
                  <a:lnTo>
                    <a:pt x="277" y="245"/>
                  </a:lnTo>
                  <a:lnTo>
                    <a:pt x="290" y="249"/>
                  </a:lnTo>
                  <a:lnTo>
                    <a:pt x="303" y="253"/>
                  </a:lnTo>
                  <a:lnTo>
                    <a:pt x="318" y="257"/>
                  </a:lnTo>
                  <a:lnTo>
                    <a:pt x="332" y="260"/>
                  </a:lnTo>
                  <a:lnTo>
                    <a:pt x="345" y="263"/>
                  </a:lnTo>
                  <a:lnTo>
                    <a:pt x="324" y="277"/>
                  </a:lnTo>
                  <a:lnTo>
                    <a:pt x="307" y="290"/>
                  </a:lnTo>
                  <a:lnTo>
                    <a:pt x="297" y="302"/>
                  </a:lnTo>
                  <a:lnTo>
                    <a:pt x="289" y="315"/>
                  </a:lnTo>
                  <a:lnTo>
                    <a:pt x="284" y="327"/>
                  </a:lnTo>
                  <a:lnTo>
                    <a:pt x="280" y="341"/>
                  </a:lnTo>
                  <a:lnTo>
                    <a:pt x="275" y="354"/>
                  </a:lnTo>
                  <a:lnTo>
                    <a:pt x="269" y="367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Freeform 32"/>
            <p:cNvSpPr>
              <a:spLocks/>
            </p:cNvSpPr>
            <p:nvPr/>
          </p:nvSpPr>
          <p:spPr bwMode="auto">
            <a:xfrm>
              <a:off x="2492" y="1355"/>
              <a:ext cx="78" cy="232"/>
            </a:xfrm>
            <a:custGeom>
              <a:avLst/>
              <a:gdLst/>
              <a:ahLst/>
              <a:cxnLst>
                <a:cxn ang="0">
                  <a:pos x="36" y="455"/>
                </a:cxn>
                <a:cxn ang="0">
                  <a:pos x="22" y="423"/>
                </a:cxn>
                <a:cxn ang="0">
                  <a:pos x="18" y="394"/>
                </a:cxn>
                <a:cxn ang="0">
                  <a:pos x="22" y="367"/>
                </a:cxn>
                <a:cxn ang="0">
                  <a:pos x="31" y="338"/>
                </a:cxn>
                <a:cxn ang="0">
                  <a:pos x="40" y="311"/>
                </a:cxn>
                <a:cxn ang="0">
                  <a:pos x="47" y="283"/>
                </a:cxn>
                <a:cxn ang="0">
                  <a:pos x="48" y="254"/>
                </a:cxn>
                <a:cxn ang="0">
                  <a:pos x="41" y="223"/>
                </a:cxn>
                <a:cxn ang="0">
                  <a:pos x="37" y="214"/>
                </a:cxn>
                <a:cxn ang="0">
                  <a:pos x="32" y="207"/>
                </a:cxn>
                <a:cxn ang="0">
                  <a:pos x="26" y="202"/>
                </a:cxn>
                <a:cxn ang="0">
                  <a:pos x="21" y="196"/>
                </a:cxn>
                <a:cxn ang="0">
                  <a:pos x="16" y="190"/>
                </a:cxn>
                <a:cxn ang="0">
                  <a:pos x="11" y="182"/>
                </a:cxn>
                <a:cxn ang="0">
                  <a:pos x="6" y="170"/>
                </a:cxn>
                <a:cxn ang="0">
                  <a:pos x="3" y="155"/>
                </a:cxn>
                <a:cxn ang="0">
                  <a:pos x="0" y="114"/>
                </a:cxn>
                <a:cxn ang="0">
                  <a:pos x="3" y="78"/>
                </a:cxn>
                <a:cxn ang="0">
                  <a:pos x="7" y="42"/>
                </a:cxn>
                <a:cxn ang="0">
                  <a:pos x="9" y="0"/>
                </a:cxn>
                <a:cxn ang="0">
                  <a:pos x="11" y="16"/>
                </a:cxn>
                <a:cxn ang="0">
                  <a:pos x="14" y="31"/>
                </a:cxn>
                <a:cxn ang="0">
                  <a:pos x="16" y="47"/>
                </a:cxn>
                <a:cxn ang="0">
                  <a:pos x="19" y="62"/>
                </a:cxn>
                <a:cxn ang="0">
                  <a:pos x="22" y="77"/>
                </a:cxn>
                <a:cxn ang="0">
                  <a:pos x="26" y="92"/>
                </a:cxn>
                <a:cxn ang="0">
                  <a:pos x="32" y="107"/>
                </a:cxn>
                <a:cxn ang="0">
                  <a:pos x="40" y="122"/>
                </a:cxn>
                <a:cxn ang="0">
                  <a:pos x="48" y="135"/>
                </a:cxn>
                <a:cxn ang="0">
                  <a:pos x="58" y="148"/>
                </a:cxn>
                <a:cxn ang="0">
                  <a:pos x="67" y="158"/>
                </a:cxn>
                <a:cxn ang="0">
                  <a:pos x="77" y="168"/>
                </a:cxn>
                <a:cxn ang="0">
                  <a:pos x="86" y="178"/>
                </a:cxn>
                <a:cxn ang="0">
                  <a:pos x="94" y="188"/>
                </a:cxn>
                <a:cxn ang="0">
                  <a:pos x="101" y="198"/>
                </a:cxn>
                <a:cxn ang="0">
                  <a:pos x="105" y="210"/>
                </a:cxn>
                <a:cxn ang="0">
                  <a:pos x="107" y="239"/>
                </a:cxn>
                <a:cxn ang="0">
                  <a:pos x="102" y="267"/>
                </a:cxn>
                <a:cxn ang="0">
                  <a:pos x="95" y="295"/>
                </a:cxn>
                <a:cxn ang="0">
                  <a:pos x="94" y="324"/>
                </a:cxn>
                <a:cxn ang="0">
                  <a:pos x="97" y="335"/>
                </a:cxn>
                <a:cxn ang="0">
                  <a:pos x="102" y="345"/>
                </a:cxn>
                <a:cxn ang="0">
                  <a:pos x="109" y="357"/>
                </a:cxn>
                <a:cxn ang="0">
                  <a:pos x="117" y="367"/>
                </a:cxn>
                <a:cxn ang="0">
                  <a:pos x="126" y="378"/>
                </a:cxn>
                <a:cxn ang="0">
                  <a:pos x="136" y="388"/>
                </a:cxn>
                <a:cxn ang="0">
                  <a:pos x="146" y="398"/>
                </a:cxn>
                <a:cxn ang="0">
                  <a:pos x="155" y="408"/>
                </a:cxn>
                <a:cxn ang="0">
                  <a:pos x="130" y="408"/>
                </a:cxn>
                <a:cxn ang="0">
                  <a:pos x="110" y="410"/>
                </a:cxn>
                <a:cxn ang="0">
                  <a:pos x="94" y="415"/>
                </a:cxn>
                <a:cxn ang="0">
                  <a:pos x="80" y="422"/>
                </a:cxn>
                <a:cxn ang="0">
                  <a:pos x="69" y="430"/>
                </a:cxn>
                <a:cxn ang="0">
                  <a:pos x="59" y="438"/>
                </a:cxn>
                <a:cxn ang="0">
                  <a:pos x="48" y="446"/>
                </a:cxn>
                <a:cxn ang="0">
                  <a:pos x="36" y="455"/>
                </a:cxn>
              </a:cxnLst>
              <a:rect l="0" t="0" r="r" b="b"/>
              <a:pathLst>
                <a:path w="155" h="455">
                  <a:moveTo>
                    <a:pt x="36" y="455"/>
                  </a:moveTo>
                  <a:lnTo>
                    <a:pt x="22" y="423"/>
                  </a:lnTo>
                  <a:lnTo>
                    <a:pt x="18" y="394"/>
                  </a:lnTo>
                  <a:lnTo>
                    <a:pt x="22" y="367"/>
                  </a:lnTo>
                  <a:lnTo>
                    <a:pt x="31" y="338"/>
                  </a:lnTo>
                  <a:lnTo>
                    <a:pt x="40" y="311"/>
                  </a:lnTo>
                  <a:lnTo>
                    <a:pt x="47" y="283"/>
                  </a:lnTo>
                  <a:lnTo>
                    <a:pt x="48" y="254"/>
                  </a:lnTo>
                  <a:lnTo>
                    <a:pt x="41" y="223"/>
                  </a:lnTo>
                  <a:lnTo>
                    <a:pt x="37" y="214"/>
                  </a:lnTo>
                  <a:lnTo>
                    <a:pt x="32" y="207"/>
                  </a:lnTo>
                  <a:lnTo>
                    <a:pt x="26" y="202"/>
                  </a:lnTo>
                  <a:lnTo>
                    <a:pt x="21" y="196"/>
                  </a:lnTo>
                  <a:lnTo>
                    <a:pt x="16" y="190"/>
                  </a:lnTo>
                  <a:lnTo>
                    <a:pt x="11" y="182"/>
                  </a:lnTo>
                  <a:lnTo>
                    <a:pt x="6" y="170"/>
                  </a:lnTo>
                  <a:lnTo>
                    <a:pt x="3" y="155"/>
                  </a:lnTo>
                  <a:lnTo>
                    <a:pt x="0" y="114"/>
                  </a:lnTo>
                  <a:lnTo>
                    <a:pt x="3" y="78"/>
                  </a:lnTo>
                  <a:lnTo>
                    <a:pt x="7" y="42"/>
                  </a:lnTo>
                  <a:lnTo>
                    <a:pt x="9" y="0"/>
                  </a:lnTo>
                  <a:lnTo>
                    <a:pt x="11" y="16"/>
                  </a:lnTo>
                  <a:lnTo>
                    <a:pt x="14" y="31"/>
                  </a:lnTo>
                  <a:lnTo>
                    <a:pt x="16" y="47"/>
                  </a:lnTo>
                  <a:lnTo>
                    <a:pt x="19" y="62"/>
                  </a:lnTo>
                  <a:lnTo>
                    <a:pt x="22" y="77"/>
                  </a:lnTo>
                  <a:lnTo>
                    <a:pt x="26" y="92"/>
                  </a:lnTo>
                  <a:lnTo>
                    <a:pt x="32" y="107"/>
                  </a:lnTo>
                  <a:lnTo>
                    <a:pt x="40" y="122"/>
                  </a:lnTo>
                  <a:lnTo>
                    <a:pt x="48" y="135"/>
                  </a:lnTo>
                  <a:lnTo>
                    <a:pt x="58" y="148"/>
                  </a:lnTo>
                  <a:lnTo>
                    <a:pt x="67" y="158"/>
                  </a:lnTo>
                  <a:lnTo>
                    <a:pt x="77" y="168"/>
                  </a:lnTo>
                  <a:lnTo>
                    <a:pt x="86" y="178"/>
                  </a:lnTo>
                  <a:lnTo>
                    <a:pt x="94" y="188"/>
                  </a:lnTo>
                  <a:lnTo>
                    <a:pt x="101" y="198"/>
                  </a:lnTo>
                  <a:lnTo>
                    <a:pt x="105" y="210"/>
                  </a:lnTo>
                  <a:lnTo>
                    <a:pt x="107" y="239"/>
                  </a:lnTo>
                  <a:lnTo>
                    <a:pt x="102" y="267"/>
                  </a:lnTo>
                  <a:lnTo>
                    <a:pt x="95" y="295"/>
                  </a:lnTo>
                  <a:lnTo>
                    <a:pt x="94" y="324"/>
                  </a:lnTo>
                  <a:lnTo>
                    <a:pt x="97" y="335"/>
                  </a:lnTo>
                  <a:lnTo>
                    <a:pt x="102" y="345"/>
                  </a:lnTo>
                  <a:lnTo>
                    <a:pt x="109" y="357"/>
                  </a:lnTo>
                  <a:lnTo>
                    <a:pt x="117" y="367"/>
                  </a:lnTo>
                  <a:lnTo>
                    <a:pt x="126" y="378"/>
                  </a:lnTo>
                  <a:lnTo>
                    <a:pt x="136" y="388"/>
                  </a:lnTo>
                  <a:lnTo>
                    <a:pt x="146" y="398"/>
                  </a:lnTo>
                  <a:lnTo>
                    <a:pt x="155" y="408"/>
                  </a:lnTo>
                  <a:lnTo>
                    <a:pt x="130" y="408"/>
                  </a:lnTo>
                  <a:lnTo>
                    <a:pt x="110" y="410"/>
                  </a:lnTo>
                  <a:lnTo>
                    <a:pt x="94" y="415"/>
                  </a:lnTo>
                  <a:lnTo>
                    <a:pt x="80" y="422"/>
                  </a:lnTo>
                  <a:lnTo>
                    <a:pt x="69" y="430"/>
                  </a:lnTo>
                  <a:lnTo>
                    <a:pt x="59" y="438"/>
                  </a:lnTo>
                  <a:lnTo>
                    <a:pt x="48" y="446"/>
                  </a:lnTo>
                  <a:lnTo>
                    <a:pt x="36" y="45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7" name="Freeform 33"/>
            <p:cNvSpPr>
              <a:spLocks/>
            </p:cNvSpPr>
            <p:nvPr/>
          </p:nvSpPr>
          <p:spPr bwMode="auto">
            <a:xfrm>
              <a:off x="2463" y="1573"/>
              <a:ext cx="266" cy="273"/>
            </a:xfrm>
            <a:custGeom>
              <a:avLst/>
              <a:gdLst/>
              <a:ahLst/>
              <a:cxnLst>
                <a:cxn ang="0">
                  <a:pos x="1" y="240"/>
                </a:cxn>
                <a:cxn ang="0">
                  <a:pos x="12" y="187"/>
                </a:cxn>
                <a:cxn ang="0">
                  <a:pos x="33" y="140"/>
                </a:cxn>
                <a:cxn ang="0">
                  <a:pos x="61" y="97"/>
                </a:cxn>
                <a:cxn ang="0">
                  <a:pos x="97" y="61"/>
                </a:cxn>
                <a:cxn ang="0">
                  <a:pos x="139" y="33"/>
                </a:cxn>
                <a:cxn ang="0">
                  <a:pos x="188" y="12"/>
                </a:cxn>
                <a:cxn ang="0">
                  <a:pos x="240" y="1"/>
                </a:cxn>
                <a:cxn ang="0">
                  <a:pos x="295" y="1"/>
                </a:cxn>
                <a:cxn ang="0">
                  <a:pos x="347" y="12"/>
                </a:cxn>
                <a:cxn ang="0">
                  <a:pos x="395" y="33"/>
                </a:cxn>
                <a:cxn ang="0">
                  <a:pos x="437" y="61"/>
                </a:cxn>
                <a:cxn ang="0">
                  <a:pos x="473" y="97"/>
                </a:cxn>
                <a:cxn ang="0">
                  <a:pos x="502" y="140"/>
                </a:cxn>
                <a:cxn ang="0">
                  <a:pos x="522" y="187"/>
                </a:cxn>
                <a:cxn ang="0">
                  <a:pos x="533" y="240"/>
                </a:cxn>
                <a:cxn ang="0">
                  <a:pos x="533" y="294"/>
                </a:cxn>
                <a:cxn ang="0">
                  <a:pos x="522" y="347"/>
                </a:cxn>
                <a:cxn ang="0">
                  <a:pos x="502" y="394"/>
                </a:cxn>
                <a:cxn ang="0">
                  <a:pos x="473" y="437"/>
                </a:cxn>
                <a:cxn ang="0">
                  <a:pos x="437" y="473"/>
                </a:cxn>
                <a:cxn ang="0">
                  <a:pos x="395" y="502"/>
                </a:cxn>
                <a:cxn ang="0">
                  <a:pos x="347" y="522"/>
                </a:cxn>
                <a:cxn ang="0">
                  <a:pos x="295" y="534"/>
                </a:cxn>
                <a:cxn ang="0">
                  <a:pos x="240" y="534"/>
                </a:cxn>
                <a:cxn ang="0">
                  <a:pos x="188" y="522"/>
                </a:cxn>
                <a:cxn ang="0">
                  <a:pos x="139" y="502"/>
                </a:cxn>
                <a:cxn ang="0">
                  <a:pos x="97" y="473"/>
                </a:cxn>
                <a:cxn ang="0">
                  <a:pos x="61" y="437"/>
                </a:cxn>
                <a:cxn ang="0">
                  <a:pos x="33" y="394"/>
                </a:cxn>
                <a:cxn ang="0">
                  <a:pos x="12" y="347"/>
                </a:cxn>
                <a:cxn ang="0">
                  <a:pos x="1" y="294"/>
                </a:cxn>
              </a:cxnLst>
              <a:rect l="0" t="0" r="r" b="b"/>
              <a:pathLst>
                <a:path w="534" h="535">
                  <a:moveTo>
                    <a:pt x="0" y="267"/>
                  </a:moveTo>
                  <a:lnTo>
                    <a:pt x="1" y="240"/>
                  </a:lnTo>
                  <a:lnTo>
                    <a:pt x="5" y="213"/>
                  </a:lnTo>
                  <a:lnTo>
                    <a:pt x="12" y="187"/>
                  </a:lnTo>
                  <a:lnTo>
                    <a:pt x="21" y="163"/>
                  </a:lnTo>
                  <a:lnTo>
                    <a:pt x="33" y="140"/>
                  </a:lnTo>
                  <a:lnTo>
                    <a:pt x="46" y="117"/>
                  </a:lnTo>
                  <a:lnTo>
                    <a:pt x="61" y="97"/>
                  </a:lnTo>
                  <a:lnTo>
                    <a:pt x="78" y="78"/>
                  </a:lnTo>
                  <a:lnTo>
                    <a:pt x="97" y="61"/>
                  </a:lnTo>
                  <a:lnTo>
                    <a:pt x="118" y="46"/>
                  </a:lnTo>
                  <a:lnTo>
                    <a:pt x="139" y="33"/>
                  </a:lnTo>
                  <a:lnTo>
                    <a:pt x="164" y="22"/>
                  </a:lnTo>
                  <a:lnTo>
                    <a:pt x="188" y="12"/>
                  </a:lnTo>
                  <a:lnTo>
                    <a:pt x="213" y="5"/>
                  </a:lnTo>
                  <a:lnTo>
                    <a:pt x="240" y="1"/>
                  </a:lnTo>
                  <a:lnTo>
                    <a:pt x="268" y="0"/>
                  </a:lnTo>
                  <a:lnTo>
                    <a:pt x="295" y="1"/>
                  </a:lnTo>
                  <a:lnTo>
                    <a:pt x="321" y="5"/>
                  </a:lnTo>
                  <a:lnTo>
                    <a:pt x="347" y="12"/>
                  </a:lnTo>
                  <a:lnTo>
                    <a:pt x="372" y="22"/>
                  </a:lnTo>
                  <a:lnTo>
                    <a:pt x="395" y="33"/>
                  </a:lnTo>
                  <a:lnTo>
                    <a:pt x="417" y="46"/>
                  </a:lnTo>
                  <a:lnTo>
                    <a:pt x="437" y="61"/>
                  </a:lnTo>
                  <a:lnTo>
                    <a:pt x="456" y="78"/>
                  </a:lnTo>
                  <a:lnTo>
                    <a:pt x="473" y="97"/>
                  </a:lnTo>
                  <a:lnTo>
                    <a:pt x="489" y="117"/>
                  </a:lnTo>
                  <a:lnTo>
                    <a:pt x="502" y="140"/>
                  </a:lnTo>
                  <a:lnTo>
                    <a:pt x="513" y="163"/>
                  </a:lnTo>
                  <a:lnTo>
                    <a:pt x="522" y="187"/>
                  </a:lnTo>
                  <a:lnTo>
                    <a:pt x="529" y="213"/>
                  </a:lnTo>
                  <a:lnTo>
                    <a:pt x="533" y="240"/>
                  </a:lnTo>
                  <a:lnTo>
                    <a:pt x="534" y="267"/>
                  </a:lnTo>
                  <a:lnTo>
                    <a:pt x="533" y="294"/>
                  </a:lnTo>
                  <a:lnTo>
                    <a:pt x="529" y="320"/>
                  </a:lnTo>
                  <a:lnTo>
                    <a:pt x="522" y="347"/>
                  </a:lnTo>
                  <a:lnTo>
                    <a:pt x="513" y="371"/>
                  </a:lnTo>
                  <a:lnTo>
                    <a:pt x="502" y="394"/>
                  </a:lnTo>
                  <a:lnTo>
                    <a:pt x="489" y="416"/>
                  </a:lnTo>
                  <a:lnTo>
                    <a:pt x="473" y="437"/>
                  </a:lnTo>
                  <a:lnTo>
                    <a:pt x="456" y="456"/>
                  </a:lnTo>
                  <a:lnTo>
                    <a:pt x="437" y="473"/>
                  </a:lnTo>
                  <a:lnTo>
                    <a:pt x="417" y="489"/>
                  </a:lnTo>
                  <a:lnTo>
                    <a:pt x="395" y="502"/>
                  </a:lnTo>
                  <a:lnTo>
                    <a:pt x="372" y="513"/>
                  </a:lnTo>
                  <a:lnTo>
                    <a:pt x="347" y="522"/>
                  </a:lnTo>
                  <a:lnTo>
                    <a:pt x="321" y="529"/>
                  </a:lnTo>
                  <a:lnTo>
                    <a:pt x="295" y="534"/>
                  </a:lnTo>
                  <a:lnTo>
                    <a:pt x="268" y="535"/>
                  </a:lnTo>
                  <a:lnTo>
                    <a:pt x="240" y="534"/>
                  </a:lnTo>
                  <a:lnTo>
                    <a:pt x="213" y="529"/>
                  </a:lnTo>
                  <a:lnTo>
                    <a:pt x="188" y="522"/>
                  </a:lnTo>
                  <a:lnTo>
                    <a:pt x="164" y="513"/>
                  </a:lnTo>
                  <a:lnTo>
                    <a:pt x="139" y="502"/>
                  </a:lnTo>
                  <a:lnTo>
                    <a:pt x="118" y="489"/>
                  </a:lnTo>
                  <a:lnTo>
                    <a:pt x="97" y="473"/>
                  </a:lnTo>
                  <a:lnTo>
                    <a:pt x="78" y="456"/>
                  </a:lnTo>
                  <a:lnTo>
                    <a:pt x="61" y="437"/>
                  </a:lnTo>
                  <a:lnTo>
                    <a:pt x="46" y="416"/>
                  </a:lnTo>
                  <a:lnTo>
                    <a:pt x="33" y="394"/>
                  </a:lnTo>
                  <a:lnTo>
                    <a:pt x="21" y="371"/>
                  </a:lnTo>
                  <a:lnTo>
                    <a:pt x="12" y="347"/>
                  </a:lnTo>
                  <a:lnTo>
                    <a:pt x="5" y="320"/>
                  </a:lnTo>
                  <a:lnTo>
                    <a:pt x="1" y="294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FFE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6156325" y="763588"/>
            <a:ext cx="2519363" cy="2016125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423" name="Picture 39" descr="NA01849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1268413"/>
            <a:ext cx="236537" cy="258762"/>
          </a:xfrm>
          <a:prstGeom prst="rect">
            <a:avLst/>
          </a:prstGeom>
          <a:noFill/>
        </p:spPr>
      </p:pic>
      <p:sp>
        <p:nvSpPr>
          <p:cNvPr id="16425" name="Freeform 41"/>
          <p:cNvSpPr>
            <a:spLocks/>
          </p:cNvSpPr>
          <p:nvPr/>
        </p:nvSpPr>
        <p:spPr bwMode="auto">
          <a:xfrm rot="1646671">
            <a:off x="6948488" y="1123950"/>
            <a:ext cx="576262" cy="549275"/>
          </a:xfrm>
          <a:custGeom>
            <a:avLst/>
            <a:gdLst/>
            <a:ahLst/>
            <a:cxnLst>
              <a:cxn ang="0">
                <a:pos x="1537" y="1520"/>
              </a:cxn>
              <a:cxn ang="0">
                <a:pos x="1425" y="1561"/>
              </a:cxn>
              <a:cxn ang="0">
                <a:pos x="1311" y="1584"/>
              </a:cxn>
              <a:cxn ang="0">
                <a:pos x="1197" y="1589"/>
              </a:cxn>
              <a:cxn ang="0">
                <a:pos x="1084" y="1579"/>
              </a:cxn>
              <a:cxn ang="0">
                <a:pos x="973" y="1553"/>
              </a:cxn>
              <a:cxn ang="0">
                <a:pos x="867" y="1510"/>
              </a:cxn>
              <a:cxn ang="0">
                <a:pos x="768" y="1453"/>
              </a:cxn>
              <a:cxn ang="0">
                <a:pos x="678" y="1382"/>
              </a:cxn>
              <a:cxn ang="0">
                <a:pos x="597" y="1296"/>
              </a:cxn>
              <a:cxn ang="0">
                <a:pos x="530" y="1195"/>
              </a:cxn>
              <a:cxn ang="0">
                <a:pos x="443" y="974"/>
              </a:cxn>
              <a:cxn ang="0">
                <a:pos x="426" y="746"/>
              </a:cxn>
              <a:cxn ang="0">
                <a:pos x="474" y="524"/>
              </a:cxn>
              <a:cxn ang="0">
                <a:pos x="582" y="326"/>
              </a:cxn>
              <a:cxn ang="0">
                <a:pos x="750" y="162"/>
              </a:cxn>
              <a:cxn ang="0">
                <a:pos x="860" y="95"/>
              </a:cxn>
              <a:cxn ang="0">
                <a:pos x="926" y="65"/>
              </a:cxn>
              <a:cxn ang="0">
                <a:pos x="994" y="42"/>
              </a:cxn>
              <a:cxn ang="0">
                <a:pos x="1062" y="26"/>
              </a:cxn>
              <a:cxn ang="0">
                <a:pos x="1130" y="16"/>
              </a:cxn>
              <a:cxn ang="0">
                <a:pos x="1135" y="7"/>
              </a:cxn>
              <a:cxn ang="0">
                <a:pos x="1007" y="0"/>
              </a:cxn>
              <a:cxn ang="0">
                <a:pos x="879" y="8"/>
              </a:cxn>
              <a:cxn ang="0">
                <a:pos x="752" y="33"/>
              </a:cxn>
              <a:cxn ang="0">
                <a:pos x="626" y="76"/>
              </a:cxn>
              <a:cxn ang="0">
                <a:pos x="506" y="136"/>
              </a:cxn>
              <a:cxn ang="0">
                <a:pos x="338" y="257"/>
              </a:cxn>
              <a:cxn ang="0">
                <a:pos x="202" y="405"/>
              </a:cxn>
              <a:cxn ang="0">
                <a:pos x="100" y="572"/>
              </a:cxn>
              <a:cxn ang="0">
                <a:pos x="32" y="757"/>
              </a:cxn>
              <a:cxn ang="0">
                <a:pos x="2" y="949"/>
              </a:cxn>
              <a:cxn ang="0">
                <a:pos x="8" y="1144"/>
              </a:cxn>
              <a:cxn ang="0">
                <a:pos x="53" y="1334"/>
              </a:cxn>
              <a:cxn ang="0">
                <a:pos x="136" y="1517"/>
              </a:cxn>
              <a:cxn ang="0">
                <a:pos x="193" y="1603"/>
              </a:cxn>
              <a:cxn ang="0">
                <a:pos x="256" y="1683"/>
              </a:cxn>
              <a:cxn ang="0">
                <a:pos x="325" y="1754"/>
              </a:cxn>
              <a:cxn ang="0">
                <a:pos x="401" y="1817"/>
              </a:cxn>
              <a:cxn ang="0">
                <a:pos x="482" y="1873"/>
              </a:cxn>
              <a:cxn ang="0">
                <a:pos x="567" y="1920"/>
              </a:cxn>
              <a:cxn ang="0">
                <a:pos x="656" y="1959"/>
              </a:cxn>
              <a:cxn ang="0">
                <a:pos x="748" y="1988"/>
              </a:cxn>
              <a:cxn ang="0">
                <a:pos x="843" y="2009"/>
              </a:cxn>
              <a:cxn ang="0">
                <a:pos x="940" y="2021"/>
              </a:cxn>
              <a:cxn ang="0">
                <a:pos x="1038" y="2024"/>
              </a:cxn>
              <a:cxn ang="0">
                <a:pos x="1136" y="2016"/>
              </a:cxn>
              <a:cxn ang="0">
                <a:pos x="1235" y="2000"/>
              </a:cxn>
              <a:cxn ang="0">
                <a:pos x="1332" y="1972"/>
              </a:cxn>
              <a:cxn ang="0">
                <a:pos x="1427" y="1935"/>
              </a:cxn>
              <a:cxn ang="0">
                <a:pos x="1520" y="1888"/>
              </a:cxn>
              <a:cxn ang="0">
                <a:pos x="1717" y="1739"/>
              </a:cxn>
              <a:cxn ang="0">
                <a:pos x="1867" y="1554"/>
              </a:cxn>
              <a:cxn ang="0">
                <a:pos x="1969" y="1343"/>
              </a:cxn>
              <a:cxn ang="0">
                <a:pos x="2020" y="1114"/>
              </a:cxn>
              <a:cxn ang="0">
                <a:pos x="2017" y="876"/>
              </a:cxn>
              <a:cxn ang="0">
                <a:pos x="1997" y="899"/>
              </a:cxn>
              <a:cxn ang="0">
                <a:pos x="1962" y="1049"/>
              </a:cxn>
              <a:cxn ang="0">
                <a:pos x="1901" y="1189"/>
              </a:cxn>
              <a:cxn ang="0">
                <a:pos x="1813" y="1315"/>
              </a:cxn>
              <a:cxn ang="0">
                <a:pos x="1698" y="1425"/>
              </a:cxn>
            </a:cxnLst>
            <a:rect l="0" t="0" r="r" b="b"/>
            <a:pathLst>
              <a:path w="2025" h="2024">
                <a:moveTo>
                  <a:pt x="1608" y="1485"/>
                </a:moveTo>
                <a:lnTo>
                  <a:pt x="1573" y="1503"/>
                </a:lnTo>
                <a:lnTo>
                  <a:pt x="1537" y="1520"/>
                </a:lnTo>
                <a:lnTo>
                  <a:pt x="1500" y="1536"/>
                </a:lnTo>
                <a:lnTo>
                  <a:pt x="1463" y="1549"/>
                </a:lnTo>
                <a:lnTo>
                  <a:pt x="1425" y="1561"/>
                </a:lnTo>
                <a:lnTo>
                  <a:pt x="1387" y="1571"/>
                </a:lnTo>
                <a:lnTo>
                  <a:pt x="1349" y="1578"/>
                </a:lnTo>
                <a:lnTo>
                  <a:pt x="1311" y="1584"/>
                </a:lnTo>
                <a:lnTo>
                  <a:pt x="1273" y="1588"/>
                </a:lnTo>
                <a:lnTo>
                  <a:pt x="1235" y="1589"/>
                </a:lnTo>
                <a:lnTo>
                  <a:pt x="1197" y="1589"/>
                </a:lnTo>
                <a:lnTo>
                  <a:pt x="1159" y="1588"/>
                </a:lnTo>
                <a:lnTo>
                  <a:pt x="1121" y="1585"/>
                </a:lnTo>
                <a:lnTo>
                  <a:pt x="1084" y="1579"/>
                </a:lnTo>
                <a:lnTo>
                  <a:pt x="1046" y="1572"/>
                </a:lnTo>
                <a:lnTo>
                  <a:pt x="1009" y="1563"/>
                </a:lnTo>
                <a:lnTo>
                  <a:pt x="973" y="1553"/>
                </a:lnTo>
                <a:lnTo>
                  <a:pt x="937" y="1540"/>
                </a:lnTo>
                <a:lnTo>
                  <a:pt x="902" y="1526"/>
                </a:lnTo>
                <a:lnTo>
                  <a:pt x="867" y="1510"/>
                </a:lnTo>
                <a:lnTo>
                  <a:pt x="834" y="1494"/>
                </a:lnTo>
                <a:lnTo>
                  <a:pt x="800" y="1474"/>
                </a:lnTo>
                <a:lnTo>
                  <a:pt x="768" y="1453"/>
                </a:lnTo>
                <a:lnTo>
                  <a:pt x="737" y="1432"/>
                </a:lnTo>
                <a:lnTo>
                  <a:pt x="707" y="1407"/>
                </a:lnTo>
                <a:lnTo>
                  <a:pt x="678" y="1382"/>
                </a:lnTo>
                <a:lnTo>
                  <a:pt x="649" y="1354"/>
                </a:lnTo>
                <a:lnTo>
                  <a:pt x="623" y="1326"/>
                </a:lnTo>
                <a:lnTo>
                  <a:pt x="597" y="1296"/>
                </a:lnTo>
                <a:lnTo>
                  <a:pt x="573" y="1263"/>
                </a:lnTo>
                <a:lnTo>
                  <a:pt x="551" y="1230"/>
                </a:lnTo>
                <a:lnTo>
                  <a:pt x="530" y="1195"/>
                </a:lnTo>
                <a:lnTo>
                  <a:pt x="494" y="1124"/>
                </a:lnTo>
                <a:lnTo>
                  <a:pt x="465" y="1049"/>
                </a:lnTo>
                <a:lnTo>
                  <a:pt x="443" y="974"/>
                </a:lnTo>
                <a:lnTo>
                  <a:pt x="430" y="898"/>
                </a:lnTo>
                <a:lnTo>
                  <a:pt x="424" y="822"/>
                </a:lnTo>
                <a:lnTo>
                  <a:pt x="426" y="746"/>
                </a:lnTo>
                <a:lnTo>
                  <a:pt x="435" y="670"/>
                </a:lnTo>
                <a:lnTo>
                  <a:pt x="451" y="596"/>
                </a:lnTo>
                <a:lnTo>
                  <a:pt x="474" y="524"/>
                </a:lnTo>
                <a:lnTo>
                  <a:pt x="504" y="456"/>
                </a:lnTo>
                <a:lnTo>
                  <a:pt x="540" y="389"/>
                </a:lnTo>
                <a:lnTo>
                  <a:pt x="582" y="326"/>
                </a:lnTo>
                <a:lnTo>
                  <a:pt x="632" y="266"/>
                </a:lnTo>
                <a:lnTo>
                  <a:pt x="687" y="212"/>
                </a:lnTo>
                <a:lnTo>
                  <a:pt x="750" y="162"/>
                </a:lnTo>
                <a:lnTo>
                  <a:pt x="818" y="118"/>
                </a:lnTo>
                <a:lnTo>
                  <a:pt x="838" y="107"/>
                </a:lnTo>
                <a:lnTo>
                  <a:pt x="860" y="95"/>
                </a:lnTo>
                <a:lnTo>
                  <a:pt x="882" y="85"/>
                </a:lnTo>
                <a:lnTo>
                  <a:pt x="904" y="75"/>
                </a:lnTo>
                <a:lnTo>
                  <a:pt x="926" y="65"/>
                </a:lnTo>
                <a:lnTo>
                  <a:pt x="949" y="57"/>
                </a:lnTo>
                <a:lnTo>
                  <a:pt x="971" y="50"/>
                </a:lnTo>
                <a:lnTo>
                  <a:pt x="994" y="42"/>
                </a:lnTo>
                <a:lnTo>
                  <a:pt x="1016" y="37"/>
                </a:lnTo>
                <a:lnTo>
                  <a:pt x="1039" y="31"/>
                </a:lnTo>
                <a:lnTo>
                  <a:pt x="1062" y="26"/>
                </a:lnTo>
                <a:lnTo>
                  <a:pt x="1084" y="22"/>
                </a:lnTo>
                <a:lnTo>
                  <a:pt x="1107" y="18"/>
                </a:lnTo>
                <a:lnTo>
                  <a:pt x="1130" y="16"/>
                </a:lnTo>
                <a:lnTo>
                  <a:pt x="1153" y="13"/>
                </a:lnTo>
                <a:lnTo>
                  <a:pt x="1176" y="12"/>
                </a:lnTo>
                <a:lnTo>
                  <a:pt x="1135" y="7"/>
                </a:lnTo>
                <a:lnTo>
                  <a:pt x="1092" y="2"/>
                </a:lnTo>
                <a:lnTo>
                  <a:pt x="1049" y="0"/>
                </a:lnTo>
                <a:lnTo>
                  <a:pt x="1007" y="0"/>
                </a:lnTo>
                <a:lnTo>
                  <a:pt x="964" y="1"/>
                </a:lnTo>
                <a:lnTo>
                  <a:pt x="921" y="3"/>
                </a:lnTo>
                <a:lnTo>
                  <a:pt x="879" y="8"/>
                </a:lnTo>
                <a:lnTo>
                  <a:pt x="836" y="15"/>
                </a:lnTo>
                <a:lnTo>
                  <a:pt x="793" y="23"/>
                </a:lnTo>
                <a:lnTo>
                  <a:pt x="752" y="33"/>
                </a:lnTo>
                <a:lnTo>
                  <a:pt x="709" y="46"/>
                </a:lnTo>
                <a:lnTo>
                  <a:pt x="668" y="60"/>
                </a:lnTo>
                <a:lnTo>
                  <a:pt x="626" y="76"/>
                </a:lnTo>
                <a:lnTo>
                  <a:pt x="586" y="94"/>
                </a:lnTo>
                <a:lnTo>
                  <a:pt x="547" y="114"/>
                </a:lnTo>
                <a:lnTo>
                  <a:pt x="506" y="136"/>
                </a:lnTo>
                <a:lnTo>
                  <a:pt x="446" y="172"/>
                </a:lnTo>
                <a:lnTo>
                  <a:pt x="391" y="213"/>
                </a:lnTo>
                <a:lnTo>
                  <a:pt x="338" y="257"/>
                </a:lnTo>
                <a:lnTo>
                  <a:pt x="290" y="304"/>
                </a:lnTo>
                <a:lnTo>
                  <a:pt x="245" y="353"/>
                </a:lnTo>
                <a:lnTo>
                  <a:pt x="202" y="405"/>
                </a:lnTo>
                <a:lnTo>
                  <a:pt x="165" y="458"/>
                </a:lnTo>
                <a:lnTo>
                  <a:pt x="130" y="515"/>
                </a:lnTo>
                <a:lnTo>
                  <a:pt x="100" y="572"/>
                </a:lnTo>
                <a:lnTo>
                  <a:pt x="74" y="632"/>
                </a:lnTo>
                <a:lnTo>
                  <a:pt x="51" y="694"/>
                </a:lnTo>
                <a:lnTo>
                  <a:pt x="32" y="757"/>
                </a:lnTo>
                <a:lnTo>
                  <a:pt x="19" y="820"/>
                </a:lnTo>
                <a:lnTo>
                  <a:pt x="8" y="884"/>
                </a:lnTo>
                <a:lnTo>
                  <a:pt x="2" y="949"/>
                </a:lnTo>
                <a:lnTo>
                  <a:pt x="0" y="1015"/>
                </a:lnTo>
                <a:lnTo>
                  <a:pt x="2" y="1079"/>
                </a:lnTo>
                <a:lnTo>
                  <a:pt x="8" y="1144"/>
                </a:lnTo>
                <a:lnTo>
                  <a:pt x="19" y="1207"/>
                </a:lnTo>
                <a:lnTo>
                  <a:pt x="34" y="1271"/>
                </a:lnTo>
                <a:lnTo>
                  <a:pt x="53" y="1334"/>
                </a:lnTo>
                <a:lnTo>
                  <a:pt x="76" y="1396"/>
                </a:lnTo>
                <a:lnTo>
                  <a:pt x="104" y="1458"/>
                </a:lnTo>
                <a:lnTo>
                  <a:pt x="136" y="1517"/>
                </a:lnTo>
                <a:lnTo>
                  <a:pt x="153" y="1547"/>
                </a:lnTo>
                <a:lnTo>
                  <a:pt x="173" y="1576"/>
                </a:lnTo>
                <a:lnTo>
                  <a:pt x="193" y="1603"/>
                </a:lnTo>
                <a:lnTo>
                  <a:pt x="212" y="1631"/>
                </a:lnTo>
                <a:lnTo>
                  <a:pt x="234" y="1657"/>
                </a:lnTo>
                <a:lnTo>
                  <a:pt x="256" y="1683"/>
                </a:lnTo>
                <a:lnTo>
                  <a:pt x="278" y="1708"/>
                </a:lnTo>
                <a:lnTo>
                  <a:pt x="301" y="1731"/>
                </a:lnTo>
                <a:lnTo>
                  <a:pt x="325" y="1754"/>
                </a:lnTo>
                <a:lnTo>
                  <a:pt x="351" y="1777"/>
                </a:lnTo>
                <a:lnTo>
                  <a:pt x="376" y="1798"/>
                </a:lnTo>
                <a:lnTo>
                  <a:pt x="401" y="1817"/>
                </a:lnTo>
                <a:lnTo>
                  <a:pt x="428" y="1837"/>
                </a:lnTo>
                <a:lnTo>
                  <a:pt x="454" y="1856"/>
                </a:lnTo>
                <a:lnTo>
                  <a:pt x="482" y="1873"/>
                </a:lnTo>
                <a:lnTo>
                  <a:pt x="511" y="1890"/>
                </a:lnTo>
                <a:lnTo>
                  <a:pt x="539" y="1905"/>
                </a:lnTo>
                <a:lnTo>
                  <a:pt x="567" y="1920"/>
                </a:lnTo>
                <a:lnTo>
                  <a:pt x="596" y="1934"/>
                </a:lnTo>
                <a:lnTo>
                  <a:pt x="626" y="1947"/>
                </a:lnTo>
                <a:lnTo>
                  <a:pt x="656" y="1959"/>
                </a:lnTo>
                <a:lnTo>
                  <a:pt x="686" y="1970"/>
                </a:lnTo>
                <a:lnTo>
                  <a:pt x="717" y="1980"/>
                </a:lnTo>
                <a:lnTo>
                  <a:pt x="748" y="1988"/>
                </a:lnTo>
                <a:lnTo>
                  <a:pt x="780" y="1996"/>
                </a:lnTo>
                <a:lnTo>
                  <a:pt x="811" y="2003"/>
                </a:lnTo>
                <a:lnTo>
                  <a:pt x="843" y="2009"/>
                </a:lnTo>
                <a:lnTo>
                  <a:pt x="875" y="2014"/>
                </a:lnTo>
                <a:lnTo>
                  <a:pt x="907" y="2018"/>
                </a:lnTo>
                <a:lnTo>
                  <a:pt x="940" y="2021"/>
                </a:lnTo>
                <a:lnTo>
                  <a:pt x="972" y="2023"/>
                </a:lnTo>
                <a:lnTo>
                  <a:pt x="1004" y="2024"/>
                </a:lnTo>
                <a:lnTo>
                  <a:pt x="1038" y="2024"/>
                </a:lnTo>
                <a:lnTo>
                  <a:pt x="1070" y="2023"/>
                </a:lnTo>
                <a:lnTo>
                  <a:pt x="1103" y="2019"/>
                </a:lnTo>
                <a:lnTo>
                  <a:pt x="1136" y="2016"/>
                </a:lnTo>
                <a:lnTo>
                  <a:pt x="1169" y="2011"/>
                </a:lnTo>
                <a:lnTo>
                  <a:pt x="1201" y="2005"/>
                </a:lnTo>
                <a:lnTo>
                  <a:pt x="1235" y="2000"/>
                </a:lnTo>
                <a:lnTo>
                  <a:pt x="1267" y="1991"/>
                </a:lnTo>
                <a:lnTo>
                  <a:pt x="1299" y="1982"/>
                </a:lnTo>
                <a:lnTo>
                  <a:pt x="1332" y="1972"/>
                </a:lnTo>
                <a:lnTo>
                  <a:pt x="1364" y="1960"/>
                </a:lnTo>
                <a:lnTo>
                  <a:pt x="1395" y="1949"/>
                </a:lnTo>
                <a:lnTo>
                  <a:pt x="1427" y="1935"/>
                </a:lnTo>
                <a:lnTo>
                  <a:pt x="1459" y="1920"/>
                </a:lnTo>
                <a:lnTo>
                  <a:pt x="1490" y="1905"/>
                </a:lnTo>
                <a:lnTo>
                  <a:pt x="1520" y="1888"/>
                </a:lnTo>
                <a:lnTo>
                  <a:pt x="1590" y="1843"/>
                </a:lnTo>
                <a:lnTo>
                  <a:pt x="1657" y="1793"/>
                </a:lnTo>
                <a:lnTo>
                  <a:pt x="1717" y="1739"/>
                </a:lnTo>
                <a:lnTo>
                  <a:pt x="1772" y="1680"/>
                </a:lnTo>
                <a:lnTo>
                  <a:pt x="1822" y="1619"/>
                </a:lnTo>
                <a:lnTo>
                  <a:pt x="1867" y="1554"/>
                </a:lnTo>
                <a:lnTo>
                  <a:pt x="1907" y="1487"/>
                </a:lnTo>
                <a:lnTo>
                  <a:pt x="1941" y="1415"/>
                </a:lnTo>
                <a:lnTo>
                  <a:pt x="1969" y="1343"/>
                </a:lnTo>
                <a:lnTo>
                  <a:pt x="1992" y="1267"/>
                </a:lnTo>
                <a:lnTo>
                  <a:pt x="2009" y="1191"/>
                </a:lnTo>
                <a:lnTo>
                  <a:pt x="2020" y="1114"/>
                </a:lnTo>
                <a:lnTo>
                  <a:pt x="2025" y="1034"/>
                </a:lnTo>
                <a:lnTo>
                  <a:pt x="2024" y="956"/>
                </a:lnTo>
                <a:lnTo>
                  <a:pt x="2017" y="876"/>
                </a:lnTo>
                <a:lnTo>
                  <a:pt x="2003" y="798"/>
                </a:lnTo>
                <a:lnTo>
                  <a:pt x="2002" y="849"/>
                </a:lnTo>
                <a:lnTo>
                  <a:pt x="1997" y="899"/>
                </a:lnTo>
                <a:lnTo>
                  <a:pt x="1989" y="950"/>
                </a:lnTo>
                <a:lnTo>
                  <a:pt x="1977" y="1000"/>
                </a:lnTo>
                <a:lnTo>
                  <a:pt x="1962" y="1049"/>
                </a:lnTo>
                <a:lnTo>
                  <a:pt x="1945" y="1096"/>
                </a:lnTo>
                <a:lnTo>
                  <a:pt x="1924" y="1144"/>
                </a:lnTo>
                <a:lnTo>
                  <a:pt x="1901" y="1189"/>
                </a:lnTo>
                <a:lnTo>
                  <a:pt x="1875" y="1232"/>
                </a:lnTo>
                <a:lnTo>
                  <a:pt x="1845" y="1275"/>
                </a:lnTo>
                <a:lnTo>
                  <a:pt x="1813" y="1315"/>
                </a:lnTo>
                <a:lnTo>
                  <a:pt x="1777" y="1354"/>
                </a:lnTo>
                <a:lnTo>
                  <a:pt x="1739" y="1390"/>
                </a:lnTo>
                <a:lnTo>
                  <a:pt x="1698" y="1425"/>
                </a:lnTo>
                <a:lnTo>
                  <a:pt x="1655" y="1456"/>
                </a:lnTo>
                <a:lnTo>
                  <a:pt x="1608" y="1485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433" name="Picture 49" descr="NA01849_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2420938"/>
            <a:ext cx="236537" cy="258762"/>
          </a:xfrm>
          <a:prstGeom prst="rect">
            <a:avLst/>
          </a:prstGeom>
          <a:noFill/>
        </p:spPr>
      </p:pic>
      <p:pic>
        <p:nvPicPr>
          <p:cNvPr id="16434" name="Picture 50" descr="NA01849_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844675"/>
            <a:ext cx="236538" cy="258763"/>
          </a:xfrm>
          <a:prstGeom prst="rect">
            <a:avLst/>
          </a:prstGeom>
          <a:noFill/>
        </p:spPr>
      </p:pic>
      <p:pic>
        <p:nvPicPr>
          <p:cNvPr id="16435" name="Picture 51" descr="NA01849_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1844675"/>
            <a:ext cx="236537" cy="258763"/>
          </a:xfrm>
          <a:prstGeom prst="rect">
            <a:avLst/>
          </a:prstGeom>
          <a:noFill/>
        </p:spPr>
      </p:pic>
      <p:pic>
        <p:nvPicPr>
          <p:cNvPr id="16436" name="Picture 52" descr="NA01849_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123950"/>
            <a:ext cx="236537" cy="258763"/>
          </a:xfrm>
          <a:prstGeom prst="rect">
            <a:avLst/>
          </a:prstGeom>
          <a:noFill/>
        </p:spPr>
      </p:pic>
      <p:pic>
        <p:nvPicPr>
          <p:cNvPr id="16438" name="Picture 54" descr="NA01849_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908050"/>
            <a:ext cx="236538" cy="258763"/>
          </a:xfrm>
          <a:prstGeom prst="rect">
            <a:avLst/>
          </a:prstGeom>
          <a:noFill/>
        </p:spPr>
      </p:pic>
      <p:sp>
        <p:nvSpPr>
          <p:cNvPr id="16439" name="Freeform 55"/>
          <p:cNvSpPr>
            <a:spLocks/>
          </p:cNvSpPr>
          <p:nvPr/>
        </p:nvSpPr>
        <p:spPr bwMode="auto">
          <a:xfrm>
            <a:off x="3419475" y="2132013"/>
            <a:ext cx="720725" cy="300037"/>
          </a:xfrm>
          <a:custGeom>
            <a:avLst/>
            <a:gdLst/>
            <a:ahLst/>
            <a:cxnLst>
              <a:cxn ang="0">
                <a:pos x="534" y="171"/>
              </a:cxn>
              <a:cxn ang="0">
                <a:pos x="510" y="131"/>
              </a:cxn>
              <a:cxn ang="0">
                <a:pos x="474" y="101"/>
              </a:cxn>
              <a:cxn ang="0">
                <a:pos x="434" y="93"/>
              </a:cxn>
              <a:cxn ang="0">
                <a:pos x="412" y="81"/>
              </a:cxn>
              <a:cxn ang="0">
                <a:pos x="392" y="46"/>
              </a:cxn>
              <a:cxn ang="0">
                <a:pos x="358" y="20"/>
              </a:cxn>
              <a:cxn ang="0">
                <a:pos x="314" y="4"/>
              </a:cxn>
              <a:cxn ang="0">
                <a:pos x="267" y="0"/>
              </a:cxn>
              <a:cxn ang="0">
                <a:pos x="218" y="8"/>
              </a:cxn>
              <a:cxn ang="0">
                <a:pos x="173" y="30"/>
              </a:cxn>
              <a:cxn ang="0">
                <a:pos x="138" y="65"/>
              </a:cxn>
              <a:cxn ang="0">
                <a:pos x="111" y="85"/>
              </a:cxn>
              <a:cxn ang="0">
                <a:pos x="85" y="80"/>
              </a:cxn>
              <a:cxn ang="0">
                <a:pos x="63" y="79"/>
              </a:cxn>
              <a:cxn ang="0">
                <a:pos x="43" y="87"/>
              </a:cxn>
              <a:cxn ang="0">
                <a:pos x="21" y="110"/>
              </a:cxn>
              <a:cxn ang="0">
                <a:pos x="4" y="142"/>
              </a:cxn>
              <a:cxn ang="0">
                <a:pos x="1" y="174"/>
              </a:cxn>
              <a:cxn ang="0">
                <a:pos x="16" y="202"/>
              </a:cxn>
              <a:cxn ang="0">
                <a:pos x="22" y="225"/>
              </a:cxn>
              <a:cxn ang="0">
                <a:pos x="13" y="249"/>
              </a:cxn>
              <a:cxn ang="0">
                <a:pos x="17" y="275"/>
              </a:cxn>
              <a:cxn ang="0">
                <a:pos x="33" y="299"/>
              </a:cxn>
              <a:cxn ang="0">
                <a:pos x="58" y="320"/>
              </a:cxn>
              <a:cxn ang="0">
                <a:pos x="90" y="334"/>
              </a:cxn>
              <a:cxn ang="0">
                <a:pos x="126" y="336"/>
              </a:cxn>
              <a:cxn ang="0">
                <a:pos x="162" y="326"/>
              </a:cxn>
              <a:cxn ang="0">
                <a:pos x="190" y="331"/>
              </a:cxn>
              <a:cxn ang="0">
                <a:pos x="219" y="354"/>
              </a:cxn>
              <a:cxn ang="0">
                <a:pos x="255" y="367"/>
              </a:cxn>
              <a:cxn ang="0">
                <a:pos x="294" y="371"/>
              </a:cxn>
              <a:cxn ang="0">
                <a:pos x="334" y="365"/>
              </a:cxn>
              <a:cxn ang="0">
                <a:pos x="369" y="350"/>
              </a:cxn>
              <a:cxn ang="0">
                <a:pos x="395" y="326"/>
              </a:cxn>
              <a:cxn ang="0">
                <a:pos x="409" y="294"/>
              </a:cxn>
              <a:cxn ang="0">
                <a:pos x="438" y="282"/>
              </a:cxn>
              <a:cxn ang="0">
                <a:pos x="487" y="274"/>
              </a:cxn>
              <a:cxn ang="0">
                <a:pos x="522" y="247"/>
              </a:cxn>
              <a:cxn ang="0">
                <a:pos x="538" y="210"/>
              </a:cxn>
            </a:cxnLst>
            <a:rect l="0" t="0" r="r" b="b"/>
            <a:pathLst>
              <a:path w="539" h="371">
                <a:moveTo>
                  <a:pt x="539" y="191"/>
                </a:moveTo>
                <a:lnTo>
                  <a:pt x="534" y="171"/>
                </a:lnTo>
                <a:lnTo>
                  <a:pt x="524" y="151"/>
                </a:lnTo>
                <a:lnTo>
                  <a:pt x="510" y="131"/>
                </a:lnTo>
                <a:lnTo>
                  <a:pt x="493" y="113"/>
                </a:lnTo>
                <a:lnTo>
                  <a:pt x="474" y="101"/>
                </a:lnTo>
                <a:lnTo>
                  <a:pt x="454" y="93"/>
                </a:lnTo>
                <a:lnTo>
                  <a:pt x="434" y="93"/>
                </a:lnTo>
                <a:lnTo>
                  <a:pt x="416" y="102"/>
                </a:lnTo>
                <a:lnTo>
                  <a:pt x="412" y="81"/>
                </a:lnTo>
                <a:lnTo>
                  <a:pt x="404" y="62"/>
                </a:lnTo>
                <a:lnTo>
                  <a:pt x="392" y="46"/>
                </a:lnTo>
                <a:lnTo>
                  <a:pt x="377" y="32"/>
                </a:lnTo>
                <a:lnTo>
                  <a:pt x="358" y="20"/>
                </a:lnTo>
                <a:lnTo>
                  <a:pt x="338" y="10"/>
                </a:lnTo>
                <a:lnTo>
                  <a:pt x="314" y="4"/>
                </a:lnTo>
                <a:lnTo>
                  <a:pt x="291" y="1"/>
                </a:lnTo>
                <a:lnTo>
                  <a:pt x="267" y="0"/>
                </a:lnTo>
                <a:lnTo>
                  <a:pt x="242" y="3"/>
                </a:lnTo>
                <a:lnTo>
                  <a:pt x="218" y="8"/>
                </a:lnTo>
                <a:lnTo>
                  <a:pt x="195" y="18"/>
                </a:lnTo>
                <a:lnTo>
                  <a:pt x="173" y="30"/>
                </a:lnTo>
                <a:lnTo>
                  <a:pt x="154" y="46"/>
                </a:lnTo>
                <a:lnTo>
                  <a:pt x="138" y="65"/>
                </a:lnTo>
                <a:lnTo>
                  <a:pt x="125" y="88"/>
                </a:lnTo>
                <a:lnTo>
                  <a:pt x="111" y="85"/>
                </a:lnTo>
                <a:lnTo>
                  <a:pt x="97" y="82"/>
                </a:lnTo>
                <a:lnTo>
                  <a:pt x="85" y="80"/>
                </a:lnTo>
                <a:lnTo>
                  <a:pt x="74" y="78"/>
                </a:lnTo>
                <a:lnTo>
                  <a:pt x="63" y="79"/>
                </a:lnTo>
                <a:lnTo>
                  <a:pt x="53" y="82"/>
                </a:lnTo>
                <a:lnTo>
                  <a:pt x="43" y="87"/>
                </a:lnTo>
                <a:lnTo>
                  <a:pt x="33" y="96"/>
                </a:lnTo>
                <a:lnTo>
                  <a:pt x="21" y="110"/>
                </a:lnTo>
                <a:lnTo>
                  <a:pt x="11" y="127"/>
                </a:lnTo>
                <a:lnTo>
                  <a:pt x="4" y="142"/>
                </a:lnTo>
                <a:lnTo>
                  <a:pt x="0" y="158"/>
                </a:lnTo>
                <a:lnTo>
                  <a:pt x="1" y="174"/>
                </a:lnTo>
                <a:lnTo>
                  <a:pt x="6" y="188"/>
                </a:lnTo>
                <a:lnTo>
                  <a:pt x="16" y="202"/>
                </a:lnTo>
                <a:lnTo>
                  <a:pt x="33" y="214"/>
                </a:lnTo>
                <a:lnTo>
                  <a:pt x="22" y="225"/>
                </a:lnTo>
                <a:lnTo>
                  <a:pt x="15" y="237"/>
                </a:lnTo>
                <a:lnTo>
                  <a:pt x="13" y="249"/>
                </a:lnTo>
                <a:lnTo>
                  <a:pt x="13" y="262"/>
                </a:lnTo>
                <a:lnTo>
                  <a:pt x="17" y="275"/>
                </a:lnTo>
                <a:lnTo>
                  <a:pt x="24" y="288"/>
                </a:lnTo>
                <a:lnTo>
                  <a:pt x="33" y="299"/>
                </a:lnTo>
                <a:lnTo>
                  <a:pt x="45" y="310"/>
                </a:lnTo>
                <a:lnTo>
                  <a:pt x="58" y="320"/>
                </a:lnTo>
                <a:lnTo>
                  <a:pt x="73" y="328"/>
                </a:lnTo>
                <a:lnTo>
                  <a:pt x="90" y="334"/>
                </a:lnTo>
                <a:lnTo>
                  <a:pt x="108" y="336"/>
                </a:lnTo>
                <a:lnTo>
                  <a:pt x="126" y="336"/>
                </a:lnTo>
                <a:lnTo>
                  <a:pt x="144" y="333"/>
                </a:lnTo>
                <a:lnTo>
                  <a:pt x="162" y="326"/>
                </a:lnTo>
                <a:lnTo>
                  <a:pt x="180" y="314"/>
                </a:lnTo>
                <a:lnTo>
                  <a:pt x="190" y="331"/>
                </a:lnTo>
                <a:lnTo>
                  <a:pt x="203" y="344"/>
                </a:lnTo>
                <a:lnTo>
                  <a:pt x="219" y="354"/>
                </a:lnTo>
                <a:lnTo>
                  <a:pt x="236" y="362"/>
                </a:lnTo>
                <a:lnTo>
                  <a:pt x="255" y="367"/>
                </a:lnTo>
                <a:lnTo>
                  <a:pt x="274" y="370"/>
                </a:lnTo>
                <a:lnTo>
                  <a:pt x="294" y="371"/>
                </a:lnTo>
                <a:lnTo>
                  <a:pt x="314" y="369"/>
                </a:lnTo>
                <a:lnTo>
                  <a:pt x="334" y="365"/>
                </a:lnTo>
                <a:lnTo>
                  <a:pt x="352" y="358"/>
                </a:lnTo>
                <a:lnTo>
                  <a:pt x="369" y="350"/>
                </a:lnTo>
                <a:lnTo>
                  <a:pt x="383" y="339"/>
                </a:lnTo>
                <a:lnTo>
                  <a:pt x="395" y="326"/>
                </a:lnTo>
                <a:lnTo>
                  <a:pt x="404" y="311"/>
                </a:lnTo>
                <a:lnTo>
                  <a:pt x="409" y="294"/>
                </a:lnTo>
                <a:lnTo>
                  <a:pt x="410" y="276"/>
                </a:lnTo>
                <a:lnTo>
                  <a:pt x="438" y="282"/>
                </a:lnTo>
                <a:lnTo>
                  <a:pt x="465" y="281"/>
                </a:lnTo>
                <a:lnTo>
                  <a:pt x="487" y="274"/>
                </a:lnTo>
                <a:lnTo>
                  <a:pt x="507" y="262"/>
                </a:lnTo>
                <a:lnTo>
                  <a:pt x="522" y="247"/>
                </a:lnTo>
                <a:lnTo>
                  <a:pt x="533" y="230"/>
                </a:lnTo>
                <a:lnTo>
                  <a:pt x="538" y="210"/>
                </a:lnTo>
                <a:lnTo>
                  <a:pt x="539" y="19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0" name="Freeform 56"/>
          <p:cNvSpPr>
            <a:spLocks/>
          </p:cNvSpPr>
          <p:nvPr/>
        </p:nvSpPr>
        <p:spPr bwMode="auto">
          <a:xfrm>
            <a:off x="3851275" y="1052513"/>
            <a:ext cx="720725" cy="300037"/>
          </a:xfrm>
          <a:custGeom>
            <a:avLst/>
            <a:gdLst/>
            <a:ahLst/>
            <a:cxnLst>
              <a:cxn ang="0">
                <a:pos x="534" y="171"/>
              </a:cxn>
              <a:cxn ang="0">
                <a:pos x="510" y="131"/>
              </a:cxn>
              <a:cxn ang="0">
                <a:pos x="474" y="101"/>
              </a:cxn>
              <a:cxn ang="0">
                <a:pos x="434" y="93"/>
              </a:cxn>
              <a:cxn ang="0">
                <a:pos x="412" y="81"/>
              </a:cxn>
              <a:cxn ang="0">
                <a:pos x="392" y="46"/>
              </a:cxn>
              <a:cxn ang="0">
                <a:pos x="358" y="20"/>
              </a:cxn>
              <a:cxn ang="0">
                <a:pos x="314" y="4"/>
              </a:cxn>
              <a:cxn ang="0">
                <a:pos x="267" y="0"/>
              </a:cxn>
              <a:cxn ang="0">
                <a:pos x="218" y="8"/>
              </a:cxn>
              <a:cxn ang="0">
                <a:pos x="173" y="30"/>
              </a:cxn>
              <a:cxn ang="0">
                <a:pos x="138" y="65"/>
              </a:cxn>
              <a:cxn ang="0">
                <a:pos x="111" y="85"/>
              </a:cxn>
              <a:cxn ang="0">
                <a:pos x="85" y="80"/>
              </a:cxn>
              <a:cxn ang="0">
                <a:pos x="63" y="79"/>
              </a:cxn>
              <a:cxn ang="0">
                <a:pos x="43" y="87"/>
              </a:cxn>
              <a:cxn ang="0">
                <a:pos x="21" y="110"/>
              </a:cxn>
              <a:cxn ang="0">
                <a:pos x="4" y="142"/>
              </a:cxn>
              <a:cxn ang="0">
                <a:pos x="1" y="174"/>
              </a:cxn>
              <a:cxn ang="0">
                <a:pos x="16" y="202"/>
              </a:cxn>
              <a:cxn ang="0">
                <a:pos x="22" y="225"/>
              </a:cxn>
              <a:cxn ang="0">
                <a:pos x="13" y="249"/>
              </a:cxn>
              <a:cxn ang="0">
                <a:pos x="17" y="275"/>
              </a:cxn>
              <a:cxn ang="0">
                <a:pos x="33" y="299"/>
              </a:cxn>
              <a:cxn ang="0">
                <a:pos x="58" y="320"/>
              </a:cxn>
              <a:cxn ang="0">
                <a:pos x="90" y="334"/>
              </a:cxn>
              <a:cxn ang="0">
                <a:pos x="126" y="336"/>
              </a:cxn>
              <a:cxn ang="0">
                <a:pos x="162" y="326"/>
              </a:cxn>
              <a:cxn ang="0">
                <a:pos x="190" y="331"/>
              </a:cxn>
              <a:cxn ang="0">
                <a:pos x="219" y="354"/>
              </a:cxn>
              <a:cxn ang="0">
                <a:pos x="255" y="367"/>
              </a:cxn>
              <a:cxn ang="0">
                <a:pos x="294" y="371"/>
              </a:cxn>
              <a:cxn ang="0">
                <a:pos x="334" y="365"/>
              </a:cxn>
              <a:cxn ang="0">
                <a:pos x="369" y="350"/>
              </a:cxn>
              <a:cxn ang="0">
                <a:pos x="395" y="326"/>
              </a:cxn>
              <a:cxn ang="0">
                <a:pos x="409" y="294"/>
              </a:cxn>
              <a:cxn ang="0">
                <a:pos x="438" y="282"/>
              </a:cxn>
              <a:cxn ang="0">
                <a:pos x="487" y="274"/>
              </a:cxn>
              <a:cxn ang="0">
                <a:pos x="522" y="247"/>
              </a:cxn>
              <a:cxn ang="0">
                <a:pos x="538" y="210"/>
              </a:cxn>
            </a:cxnLst>
            <a:rect l="0" t="0" r="r" b="b"/>
            <a:pathLst>
              <a:path w="539" h="371">
                <a:moveTo>
                  <a:pt x="539" y="191"/>
                </a:moveTo>
                <a:lnTo>
                  <a:pt x="534" y="171"/>
                </a:lnTo>
                <a:lnTo>
                  <a:pt x="524" y="151"/>
                </a:lnTo>
                <a:lnTo>
                  <a:pt x="510" y="131"/>
                </a:lnTo>
                <a:lnTo>
                  <a:pt x="493" y="113"/>
                </a:lnTo>
                <a:lnTo>
                  <a:pt x="474" y="101"/>
                </a:lnTo>
                <a:lnTo>
                  <a:pt x="454" y="93"/>
                </a:lnTo>
                <a:lnTo>
                  <a:pt x="434" y="93"/>
                </a:lnTo>
                <a:lnTo>
                  <a:pt x="416" y="102"/>
                </a:lnTo>
                <a:lnTo>
                  <a:pt x="412" y="81"/>
                </a:lnTo>
                <a:lnTo>
                  <a:pt x="404" y="62"/>
                </a:lnTo>
                <a:lnTo>
                  <a:pt x="392" y="46"/>
                </a:lnTo>
                <a:lnTo>
                  <a:pt x="377" y="32"/>
                </a:lnTo>
                <a:lnTo>
                  <a:pt x="358" y="20"/>
                </a:lnTo>
                <a:lnTo>
                  <a:pt x="338" y="10"/>
                </a:lnTo>
                <a:lnTo>
                  <a:pt x="314" y="4"/>
                </a:lnTo>
                <a:lnTo>
                  <a:pt x="291" y="1"/>
                </a:lnTo>
                <a:lnTo>
                  <a:pt x="267" y="0"/>
                </a:lnTo>
                <a:lnTo>
                  <a:pt x="242" y="3"/>
                </a:lnTo>
                <a:lnTo>
                  <a:pt x="218" y="8"/>
                </a:lnTo>
                <a:lnTo>
                  <a:pt x="195" y="18"/>
                </a:lnTo>
                <a:lnTo>
                  <a:pt x="173" y="30"/>
                </a:lnTo>
                <a:lnTo>
                  <a:pt x="154" y="46"/>
                </a:lnTo>
                <a:lnTo>
                  <a:pt x="138" y="65"/>
                </a:lnTo>
                <a:lnTo>
                  <a:pt x="125" y="88"/>
                </a:lnTo>
                <a:lnTo>
                  <a:pt x="111" y="85"/>
                </a:lnTo>
                <a:lnTo>
                  <a:pt x="97" y="82"/>
                </a:lnTo>
                <a:lnTo>
                  <a:pt x="85" y="80"/>
                </a:lnTo>
                <a:lnTo>
                  <a:pt x="74" y="78"/>
                </a:lnTo>
                <a:lnTo>
                  <a:pt x="63" y="79"/>
                </a:lnTo>
                <a:lnTo>
                  <a:pt x="53" y="82"/>
                </a:lnTo>
                <a:lnTo>
                  <a:pt x="43" y="87"/>
                </a:lnTo>
                <a:lnTo>
                  <a:pt x="33" y="96"/>
                </a:lnTo>
                <a:lnTo>
                  <a:pt x="21" y="110"/>
                </a:lnTo>
                <a:lnTo>
                  <a:pt x="11" y="127"/>
                </a:lnTo>
                <a:lnTo>
                  <a:pt x="4" y="142"/>
                </a:lnTo>
                <a:lnTo>
                  <a:pt x="0" y="158"/>
                </a:lnTo>
                <a:lnTo>
                  <a:pt x="1" y="174"/>
                </a:lnTo>
                <a:lnTo>
                  <a:pt x="6" y="188"/>
                </a:lnTo>
                <a:lnTo>
                  <a:pt x="16" y="202"/>
                </a:lnTo>
                <a:lnTo>
                  <a:pt x="33" y="214"/>
                </a:lnTo>
                <a:lnTo>
                  <a:pt x="22" y="225"/>
                </a:lnTo>
                <a:lnTo>
                  <a:pt x="15" y="237"/>
                </a:lnTo>
                <a:lnTo>
                  <a:pt x="13" y="249"/>
                </a:lnTo>
                <a:lnTo>
                  <a:pt x="13" y="262"/>
                </a:lnTo>
                <a:lnTo>
                  <a:pt x="17" y="275"/>
                </a:lnTo>
                <a:lnTo>
                  <a:pt x="24" y="288"/>
                </a:lnTo>
                <a:lnTo>
                  <a:pt x="33" y="299"/>
                </a:lnTo>
                <a:lnTo>
                  <a:pt x="45" y="310"/>
                </a:lnTo>
                <a:lnTo>
                  <a:pt x="58" y="320"/>
                </a:lnTo>
                <a:lnTo>
                  <a:pt x="73" y="328"/>
                </a:lnTo>
                <a:lnTo>
                  <a:pt x="90" y="334"/>
                </a:lnTo>
                <a:lnTo>
                  <a:pt x="108" y="336"/>
                </a:lnTo>
                <a:lnTo>
                  <a:pt x="126" y="336"/>
                </a:lnTo>
                <a:lnTo>
                  <a:pt x="144" y="333"/>
                </a:lnTo>
                <a:lnTo>
                  <a:pt x="162" y="326"/>
                </a:lnTo>
                <a:lnTo>
                  <a:pt x="180" y="314"/>
                </a:lnTo>
                <a:lnTo>
                  <a:pt x="190" y="331"/>
                </a:lnTo>
                <a:lnTo>
                  <a:pt x="203" y="344"/>
                </a:lnTo>
                <a:lnTo>
                  <a:pt x="219" y="354"/>
                </a:lnTo>
                <a:lnTo>
                  <a:pt x="236" y="362"/>
                </a:lnTo>
                <a:lnTo>
                  <a:pt x="255" y="367"/>
                </a:lnTo>
                <a:lnTo>
                  <a:pt x="274" y="370"/>
                </a:lnTo>
                <a:lnTo>
                  <a:pt x="294" y="371"/>
                </a:lnTo>
                <a:lnTo>
                  <a:pt x="314" y="369"/>
                </a:lnTo>
                <a:lnTo>
                  <a:pt x="334" y="365"/>
                </a:lnTo>
                <a:lnTo>
                  <a:pt x="352" y="358"/>
                </a:lnTo>
                <a:lnTo>
                  <a:pt x="369" y="350"/>
                </a:lnTo>
                <a:lnTo>
                  <a:pt x="383" y="339"/>
                </a:lnTo>
                <a:lnTo>
                  <a:pt x="395" y="326"/>
                </a:lnTo>
                <a:lnTo>
                  <a:pt x="404" y="311"/>
                </a:lnTo>
                <a:lnTo>
                  <a:pt x="409" y="294"/>
                </a:lnTo>
                <a:lnTo>
                  <a:pt x="410" y="276"/>
                </a:lnTo>
                <a:lnTo>
                  <a:pt x="438" y="282"/>
                </a:lnTo>
                <a:lnTo>
                  <a:pt x="465" y="281"/>
                </a:lnTo>
                <a:lnTo>
                  <a:pt x="487" y="274"/>
                </a:lnTo>
                <a:lnTo>
                  <a:pt x="507" y="262"/>
                </a:lnTo>
                <a:lnTo>
                  <a:pt x="522" y="247"/>
                </a:lnTo>
                <a:lnTo>
                  <a:pt x="533" y="230"/>
                </a:lnTo>
                <a:lnTo>
                  <a:pt x="538" y="210"/>
                </a:lnTo>
                <a:lnTo>
                  <a:pt x="539" y="19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2627313" y="3789363"/>
            <a:ext cx="5216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effectLst/>
              </a:rPr>
              <a:t>Древнеегипетские жрецы наблюдая за:</a:t>
            </a:r>
          </a:p>
        </p:txBody>
      </p:sp>
      <p:sp>
        <p:nvSpPr>
          <p:cNvPr id="16442" name="Text Box 58"/>
          <p:cNvSpPr txBox="1">
            <a:spLocks noChangeArrowheads="1"/>
          </p:cNvSpPr>
          <p:nvPr/>
        </p:nvSpPr>
        <p:spPr bwMode="auto">
          <a:xfrm>
            <a:off x="4211638" y="6237288"/>
            <a:ext cx="22829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effectLst/>
                <a:latin typeface="Georgia" pitchFamily="18" charset="0"/>
              </a:rPr>
              <a:t>Разливами Нила</a:t>
            </a:r>
          </a:p>
        </p:txBody>
      </p:sp>
      <p:sp>
        <p:nvSpPr>
          <p:cNvPr id="16443" name="Text Box 59"/>
          <p:cNvSpPr txBox="1">
            <a:spLocks noChangeArrowheads="1"/>
          </p:cNvSpPr>
          <p:nvPr/>
        </p:nvSpPr>
        <p:spPr bwMode="auto">
          <a:xfrm>
            <a:off x="3276600" y="2852738"/>
            <a:ext cx="120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99"/>
                </a:solidFill>
                <a:effectLst/>
              </a:rPr>
              <a:t>Солнцем</a:t>
            </a:r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6732588" y="2852738"/>
            <a:ext cx="1292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99"/>
                </a:solidFill>
                <a:effectLst/>
              </a:rPr>
              <a:t>Звездами</a:t>
            </a:r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1547813" y="1196975"/>
            <a:ext cx="6459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Одними из первых начали пользоваться</a:t>
            </a:r>
          </a:p>
          <a:p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календарем и определили, что…</a:t>
            </a:r>
          </a:p>
        </p:txBody>
      </p:sp>
      <p:pic>
        <p:nvPicPr>
          <p:cNvPr id="40971" name="Picture 11" descr="E:\Work\В КОЛЛЕКЦИЮ ЦОР\7777\15 культура музыка\Рисунок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325" y="2565400"/>
            <a:ext cx="264795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2051050" y="2997200"/>
            <a:ext cx="3708400" cy="16605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8000" tIns="72000" rIns="108000" bIns="72000">
            <a:spAutoFit/>
          </a:bodyPr>
          <a:lstStyle/>
          <a:p>
            <a:pPr marL="0" lvl="2" algn="ctr" defTabSz="711200">
              <a:lnSpc>
                <a:spcPct val="80000"/>
              </a:lnSpc>
              <a:tabLst>
                <a:tab pos="1524000" algn="l"/>
              </a:tabLst>
            </a:pPr>
            <a:r>
              <a:rPr lang="ru-RU" sz="2400" b="1" dirty="0">
                <a:solidFill>
                  <a:schemeClr val="tx1"/>
                </a:solidFill>
                <a:effectLst/>
                <a:latin typeface="Georgia" pitchFamily="18" charset="0"/>
              </a:rPr>
              <a:t>24 часа – 1 день</a:t>
            </a:r>
          </a:p>
          <a:p>
            <a:pPr marL="0" lvl="2" algn="ctr" defTabSz="711200">
              <a:lnSpc>
                <a:spcPct val="80000"/>
              </a:lnSpc>
              <a:tabLst>
                <a:tab pos="1524000" algn="l"/>
              </a:tabLst>
            </a:pPr>
            <a:endParaRPr lang="ru-RU" sz="2400" b="1" dirty="0"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lvl="2" algn="ctr" defTabSz="711200">
              <a:lnSpc>
                <a:spcPct val="80000"/>
              </a:lnSpc>
              <a:tabLst>
                <a:tab pos="1524000" algn="l"/>
              </a:tabLst>
            </a:pPr>
            <a:r>
              <a:rPr lang="ru-RU" sz="2400" b="1" dirty="0">
                <a:solidFill>
                  <a:schemeClr val="tx1"/>
                </a:solidFill>
                <a:effectLst/>
                <a:latin typeface="Georgia" pitchFamily="18" charset="0"/>
              </a:rPr>
              <a:t>30 дней – 1 месяц </a:t>
            </a:r>
          </a:p>
          <a:p>
            <a:pPr marL="0" lvl="2" algn="ctr" defTabSz="711200">
              <a:lnSpc>
                <a:spcPct val="80000"/>
              </a:lnSpc>
              <a:tabLst>
                <a:tab pos="1524000" algn="l"/>
              </a:tabLst>
            </a:pPr>
            <a:endParaRPr lang="ru-RU" sz="2400" b="1" dirty="0"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lvl="2" algn="ctr" defTabSz="711200">
              <a:lnSpc>
                <a:spcPct val="80000"/>
              </a:lnSpc>
              <a:tabLst>
                <a:tab pos="1524000" algn="l"/>
              </a:tabLst>
            </a:pPr>
            <a:r>
              <a:rPr lang="ru-RU" sz="2400" b="1" dirty="0">
                <a:solidFill>
                  <a:schemeClr val="tx1"/>
                </a:solidFill>
                <a:effectLst/>
                <a:latin typeface="Georgia" pitchFamily="18" charset="0"/>
              </a:rPr>
              <a:t>365 дней - 1 год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85720" y="214290"/>
            <a:ext cx="45255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Счет времени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9" presetClass="exit" presetSubtype="0" fill="hold" grpId="3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4" presetClass="path" presetSubtype="0" repeatCount="3000" accel="50000" decel="50000" fill="remove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 L 0.067 -0.05328  C 0.081 -0.06527  0.102 -0.07193  0.124 -0.07193  C 0.149 -0.07193  0.169 -0.06527  0.183 -0.05328  L 0.25 0  E" pathEditMode="relative" ptsTypes="">
                                      <p:cBhvr>
                                        <p:cTn id="80" dur="3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3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164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164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64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164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164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164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7" grpId="0" animBg="1"/>
      <p:bldP spid="16437" grpId="1" animBg="1"/>
      <p:bldP spid="16389" grpId="0" animBg="1"/>
      <p:bldP spid="16389" grpId="1" animBg="1"/>
      <p:bldP spid="16389" grpId="2" animBg="1"/>
      <p:bldP spid="16389" grpId="3" animBg="1"/>
      <p:bldP spid="16389" grpId="4" animBg="1"/>
      <p:bldP spid="16390" grpId="0" animBg="1"/>
      <p:bldP spid="16390" grpId="1" animBg="1"/>
      <p:bldP spid="16391" grpId="0" animBg="1"/>
      <p:bldP spid="16391" grpId="1" animBg="1"/>
      <p:bldP spid="16392" grpId="0" animBg="1"/>
      <p:bldP spid="16392" grpId="1" animBg="1"/>
      <p:bldP spid="16393" grpId="0" animBg="1"/>
      <p:bldP spid="16393" grpId="1" animBg="1"/>
      <p:bldP spid="16422" grpId="0" animBg="1"/>
      <p:bldP spid="16422" grpId="1" animBg="1"/>
      <p:bldP spid="16425" grpId="0" animBg="1"/>
      <p:bldP spid="16425" grpId="1" animBg="1"/>
      <p:bldP spid="16439" grpId="0" animBg="1"/>
      <p:bldP spid="16439" grpId="1" animBg="1"/>
      <p:bldP spid="16440" grpId="0" animBg="1"/>
      <p:bldP spid="16440" grpId="1" animBg="1"/>
      <p:bldP spid="16441" grpId="0"/>
      <p:bldP spid="16441" grpId="1"/>
      <p:bldP spid="16442" grpId="0"/>
      <p:bldP spid="16442" grpId="1"/>
      <p:bldP spid="16443" grpId="0"/>
      <p:bldP spid="16443" grpId="1"/>
      <p:bldP spid="16444" grpId="0"/>
      <p:bldP spid="16444" grpId="1"/>
      <p:bldP spid="16447" grpId="0"/>
      <p:bldP spid="942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Oval 4"/>
          <p:cNvSpPr>
            <a:spLocks noChangeAspect="1" noChangeArrowheads="1"/>
          </p:cNvSpPr>
          <p:nvPr/>
        </p:nvSpPr>
        <p:spPr bwMode="auto">
          <a:xfrm>
            <a:off x="2987675" y="3284538"/>
            <a:ext cx="2882900" cy="2882900"/>
          </a:xfrm>
          <a:prstGeom prst="ellipse">
            <a:avLst/>
          </a:prstGeom>
          <a:solidFill>
            <a:srgbClr val="00FF00">
              <a:alpha val="46001"/>
            </a:srgbClr>
          </a:solidFill>
          <a:ln w="9525">
            <a:round/>
            <a:headEnd/>
            <a:tailEnd/>
          </a:ln>
          <a:effectLst/>
          <a:scene3d>
            <a:camera prst="legacyPerspectiveFront">
              <a:rot lat="17699998" lon="0" rev="0"/>
            </a:camera>
            <a:lightRig rig="legacyFlat3" dir="r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1979613" y="2419350"/>
            <a:ext cx="1527175" cy="1319213"/>
            <a:chOff x="2109" y="1298"/>
            <a:chExt cx="962" cy="831"/>
          </a:xfrm>
        </p:grpSpPr>
        <p:sp>
          <p:nvSpPr>
            <p:cNvPr id="25606" name="AutoShape 6"/>
            <p:cNvSpPr>
              <a:spLocks noChangeAspect="1" noChangeArrowheads="1" noTextEdit="1"/>
            </p:cNvSpPr>
            <p:nvPr/>
          </p:nvSpPr>
          <p:spPr bwMode="auto">
            <a:xfrm>
              <a:off x="2109" y="1298"/>
              <a:ext cx="962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auto">
            <a:xfrm>
              <a:off x="2435" y="1548"/>
              <a:ext cx="318" cy="325"/>
            </a:xfrm>
            <a:custGeom>
              <a:avLst/>
              <a:gdLst/>
              <a:ahLst/>
              <a:cxnLst>
                <a:cxn ang="0">
                  <a:pos x="2" y="287"/>
                </a:cxn>
                <a:cxn ang="0">
                  <a:pos x="14" y="224"/>
                </a:cxn>
                <a:cxn ang="0">
                  <a:pos x="38" y="167"/>
                </a:cxn>
                <a:cxn ang="0">
                  <a:pos x="72" y="116"/>
                </a:cxn>
                <a:cxn ang="0">
                  <a:pos x="116" y="73"/>
                </a:cxn>
                <a:cxn ang="0">
                  <a:pos x="166" y="38"/>
                </a:cxn>
                <a:cxn ang="0">
                  <a:pos x="223" y="14"/>
                </a:cxn>
                <a:cxn ang="0">
                  <a:pos x="285" y="2"/>
                </a:cxn>
                <a:cxn ang="0">
                  <a:pos x="350" y="2"/>
                </a:cxn>
                <a:cxn ang="0">
                  <a:pos x="412" y="14"/>
                </a:cxn>
                <a:cxn ang="0">
                  <a:pos x="469" y="38"/>
                </a:cxn>
                <a:cxn ang="0">
                  <a:pos x="519" y="73"/>
                </a:cxn>
                <a:cxn ang="0">
                  <a:pos x="563" y="116"/>
                </a:cxn>
                <a:cxn ang="0">
                  <a:pos x="597" y="167"/>
                </a:cxn>
                <a:cxn ang="0">
                  <a:pos x="621" y="224"/>
                </a:cxn>
                <a:cxn ang="0">
                  <a:pos x="633" y="287"/>
                </a:cxn>
                <a:cxn ang="0">
                  <a:pos x="633" y="351"/>
                </a:cxn>
                <a:cxn ang="0">
                  <a:pos x="621" y="414"/>
                </a:cxn>
                <a:cxn ang="0">
                  <a:pos x="597" y="470"/>
                </a:cxn>
                <a:cxn ang="0">
                  <a:pos x="563" y="521"/>
                </a:cxn>
                <a:cxn ang="0">
                  <a:pos x="519" y="564"/>
                </a:cxn>
                <a:cxn ang="0">
                  <a:pos x="469" y="599"/>
                </a:cxn>
                <a:cxn ang="0">
                  <a:pos x="412" y="623"/>
                </a:cxn>
                <a:cxn ang="0">
                  <a:pos x="350" y="635"/>
                </a:cxn>
                <a:cxn ang="0">
                  <a:pos x="285" y="635"/>
                </a:cxn>
                <a:cxn ang="0">
                  <a:pos x="223" y="623"/>
                </a:cxn>
                <a:cxn ang="0">
                  <a:pos x="166" y="599"/>
                </a:cxn>
                <a:cxn ang="0">
                  <a:pos x="116" y="564"/>
                </a:cxn>
                <a:cxn ang="0">
                  <a:pos x="72" y="521"/>
                </a:cxn>
                <a:cxn ang="0">
                  <a:pos x="38" y="470"/>
                </a:cxn>
                <a:cxn ang="0">
                  <a:pos x="14" y="414"/>
                </a:cxn>
                <a:cxn ang="0">
                  <a:pos x="2" y="351"/>
                </a:cxn>
              </a:cxnLst>
              <a:rect l="0" t="0" r="r" b="b"/>
              <a:pathLst>
                <a:path w="635" h="637">
                  <a:moveTo>
                    <a:pt x="0" y="319"/>
                  </a:moveTo>
                  <a:lnTo>
                    <a:pt x="2" y="287"/>
                  </a:lnTo>
                  <a:lnTo>
                    <a:pt x="6" y="254"/>
                  </a:lnTo>
                  <a:lnTo>
                    <a:pt x="14" y="224"/>
                  </a:lnTo>
                  <a:lnTo>
                    <a:pt x="25" y="195"/>
                  </a:lnTo>
                  <a:lnTo>
                    <a:pt x="38" y="167"/>
                  </a:lnTo>
                  <a:lnTo>
                    <a:pt x="54" y="141"/>
                  </a:lnTo>
                  <a:lnTo>
                    <a:pt x="72" y="116"/>
                  </a:lnTo>
                  <a:lnTo>
                    <a:pt x="93" y="94"/>
                  </a:lnTo>
                  <a:lnTo>
                    <a:pt x="116" y="73"/>
                  </a:lnTo>
                  <a:lnTo>
                    <a:pt x="140" y="54"/>
                  </a:lnTo>
                  <a:lnTo>
                    <a:pt x="166" y="38"/>
                  </a:lnTo>
                  <a:lnTo>
                    <a:pt x="193" y="25"/>
                  </a:lnTo>
                  <a:lnTo>
                    <a:pt x="223" y="14"/>
                  </a:lnTo>
                  <a:lnTo>
                    <a:pt x="254" y="6"/>
                  </a:lnTo>
                  <a:lnTo>
                    <a:pt x="285" y="2"/>
                  </a:lnTo>
                  <a:lnTo>
                    <a:pt x="318" y="0"/>
                  </a:lnTo>
                  <a:lnTo>
                    <a:pt x="350" y="2"/>
                  </a:lnTo>
                  <a:lnTo>
                    <a:pt x="381" y="6"/>
                  </a:lnTo>
                  <a:lnTo>
                    <a:pt x="412" y="14"/>
                  </a:lnTo>
                  <a:lnTo>
                    <a:pt x="442" y="25"/>
                  </a:lnTo>
                  <a:lnTo>
                    <a:pt x="469" y="38"/>
                  </a:lnTo>
                  <a:lnTo>
                    <a:pt x="495" y="54"/>
                  </a:lnTo>
                  <a:lnTo>
                    <a:pt x="519" y="73"/>
                  </a:lnTo>
                  <a:lnTo>
                    <a:pt x="543" y="94"/>
                  </a:lnTo>
                  <a:lnTo>
                    <a:pt x="563" y="116"/>
                  </a:lnTo>
                  <a:lnTo>
                    <a:pt x="581" y="141"/>
                  </a:lnTo>
                  <a:lnTo>
                    <a:pt x="597" y="167"/>
                  </a:lnTo>
                  <a:lnTo>
                    <a:pt x="610" y="195"/>
                  </a:lnTo>
                  <a:lnTo>
                    <a:pt x="621" y="224"/>
                  </a:lnTo>
                  <a:lnTo>
                    <a:pt x="629" y="254"/>
                  </a:lnTo>
                  <a:lnTo>
                    <a:pt x="633" y="287"/>
                  </a:lnTo>
                  <a:lnTo>
                    <a:pt x="635" y="319"/>
                  </a:lnTo>
                  <a:lnTo>
                    <a:pt x="633" y="351"/>
                  </a:lnTo>
                  <a:lnTo>
                    <a:pt x="629" y="383"/>
                  </a:lnTo>
                  <a:lnTo>
                    <a:pt x="621" y="414"/>
                  </a:lnTo>
                  <a:lnTo>
                    <a:pt x="610" y="443"/>
                  </a:lnTo>
                  <a:lnTo>
                    <a:pt x="597" y="470"/>
                  </a:lnTo>
                  <a:lnTo>
                    <a:pt x="581" y="497"/>
                  </a:lnTo>
                  <a:lnTo>
                    <a:pt x="563" y="521"/>
                  </a:lnTo>
                  <a:lnTo>
                    <a:pt x="543" y="544"/>
                  </a:lnTo>
                  <a:lnTo>
                    <a:pt x="519" y="564"/>
                  </a:lnTo>
                  <a:lnTo>
                    <a:pt x="495" y="583"/>
                  </a:lnTo>
                  <a:lnTo>
                    <a:pt x="469" y="599"/>
                  </a:lnTo>
                  <a:lnTo>
                    <a:pt x="442" y="612"/>
                  </a:lnTo>
                  <a:lnTo>
                    <a:pt x="412" y="623"/>
                  </a:lnTo>
                  <a:lnTo>
                    <a:pt x="381" y="631"/>
                  </a:lnTo>
                  <a:lnTo>
                    <a:pt x="350" y="635"/>
                  </a:lnTo>
                  <a:lnTo>
                    <a:pt x="318" y="637"/>
                  </a:lnTo>
                  <a:lnTo>
                    <a:pt x="285" y="635"/>
                  </a:lnTo>
                  <a:lnTo>
                    <a:pt x="254" y="631"/>
                  </a:lnTo>
                  <a:lnTo>
                    <a:pt x="223" y="623"/>
                  </a:lnTo>
                  <a:lnTo>
                    <a:pt x="193" y="612"/>
                  </a:lnTo>
                  <a:lnTo>
                    <a:pt x="166" y="599"/>
                  </a:lnTo>
                  <a:lnTo>
                    <a:pt x="140" y="583"/>
                  </a:lnTo>
                  <a:lnTo>
                    <a:pt x="116" y="564"/>
                  </a:lnTo>
                  <a:lnTo>
                    <a:pt x="93" y="544"/>
                  </a:lnTo>
                  <a:lnTo>
                    <a:pt x="72" y="521"/>
                  </a:lnTo>
                  <a:lnTo>
                    <a:pt x="54" y="497"/>
                  </a:lnTo>
                  <a:lnTo>
                    <a:pt x="38" y="470"/>
                  </a:lnTo>
                  <a:lnTo>
                    <a:pt x="25" y="443"/>
                  </a:lnTo>
                  <a:lnTo>
                    <a:pt x="14" y="414"/>
                  </a:lnTo>
                  <a:lnTo>
                    <a:pt x="6" y="383"/>
                  </a:lnTo>
                  <a:lnTo>
                    <a:pt x="2" y="351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auto">
            <a:xfrm>
              <a:off x="2587" y="1352"/>
              <a:ext cx="106" cy="217"/>
            </a:xfrm>
            <a:custGeom>
              <a:avLst/>
              <a:gdLst/>
              <a:ahLst/>
              <a:cxnLst>
                <a:cxn ang="0">
                  <a:pos x="0" y="404"/>
                </a:cxn>
                <a:cxn ang="0">
                  <a:pos x="4" y="371"/>
                </a:cxn>
                <a:cxn ang="0">
                  <a:pos x="16" y="343"/>
                </a:cxn>
                <a:cxn ang="0">
                  <a:pos x="34" y="321"/>
                </a:cxn>
                <a:cxn ang="0">
                  <a:pos x="55" y="301"/>
                </a:cxn>
                <a:cxn ang="0">
                  <a:pos x="77" y="283"/>
                </a:cxn>
                <a:cxn ang="0">
                  <a:pos x="97" y="262"/>
                </a:cxn>
                <a:cxn ang="0">
                  <a:pos x="114" y="237"/>
                </a:cxn>
                <a:cxn ang="0">
                  <a:pos x="124" y="208"/>
                </a:cxn>
                <a:cxn ang="0">
                  <a:pos x="124" y="189"/>
                </a:cxn>
                <a:cxn ang="0">
                  <a:pos x="120" y="174"/>
                </a:cxn>
                <a:cxn ang="0">
                  <a:pos x="118" y="157"/>
                </a:cxn>
                <a:cxn ang="0">
                  <a:pos x="126" y="129"/>
                </a:cxn>
                <a:cxn ang="0">
                  <a:pos x="135" y="110"/>
                </a:cxn>
                <a:cxn ang="0">
                  <a:pos x="144" y="93"/>
                </a:cxn>
                <a:cxn ang="0">
                  <a:pos x="155" y="78"/>
                </a:cxn>
                <a:cxn ang="0">
                  <a:pos x="166" y="63"/>
                </a:cxn>
                <a:cxn ang="0">
                  <a:pos x="177" y="49"/>
                </a:cxn>
                <a:cxn ang="0">
                  <a:pos x="188" y="34"/>
                </a:cxn>
                <a:cxn ang="0">
                  <a:pos x="200" y="18"/>
                </a:cxn>
                <a:cxn ang="0">
                  <a:pos x="211" y="0"/>
                </a:cxn>
                <a:cxn ang="0">
                  <a:pos x="205" y="15"/>
                </a:cxn>
                <a:cxn ang="0">
                  <a:pos x="199" y="29"/>
                </a:cxn>
                <a:cxn ang="0">
                  <a:pos x="193" y="43"/>
                </a:cxn>
                <a:cxn ang="0">
                  <a:pos x="187" y="58"/>
                </a:cxn>
                <a:cxn ang="0">
                  <a:pos x="182" y="73"/>
                </a:cxn>
                <a:cxn ang="0">
                  <a:pos x="178" y="88"/>
                </a:cxn>
                <a:cxn ang="0">
                  <a:pos x="175" y="104"/>
                </a:cxn>
                <a:cxn ang="0">
                  <a:pos x="174" y="121"/>
                </a:cxn>
                <a:cxn ang="0">
                  <a:pos x="177" y="152"/>
                </a:cxn>
                <a:cxn ang="0">
                  <a:pos x="182" y="179"/>
                </a:cxn>
                <a:cxn ang="0">
                  <a:pos x="187" y="204"/>
                </a:cxn>
                <a:cxn ang="0">
                  <a:pos x="184" y="229"/>
                </a:cxn>
                <a:cxn ang="0">
                  <a:pos x="178" y="243"/>
                </a:cxn>
                <a:cxn ang="0">
                  <a:pos x="171" y="256"/>
                </a:cxn>
                <a:cxn ang="0">
                  <a:pos x="162" y="267"/>
                </a:cxn>
                <a:cxn ang="0">
                  <a:pos x="152" y="277"/>
                </a:cxn>
                <a:cxn ang="0">
                  <a:pos x="143" y="287"/>
                </a:cxn>
                <a:cxn ang="0">
                  <a:pos x="133" y="297"/>
                </a:cxn>
                <a:cxn ang="0">
                  <a:pos x="124" y="308"/>
                </a:cxn>
                <a:cxn ang="0">
                  <a:pos x="116" y="321"/>
                </a:cxn>
                <a:cxn ang="0">
                  <a:pos x="112" y="343"/>
                </a:cxn>
                <a:cxn ang="0">
                  <a:pos x="114" y="370"/>
                </a:cxn>
                <a:cxn ang="0">
                  <a:pos x="120" y="398"/>
                </a:cxn>
                <a:cxn ang="0">
                  <a:pos x="126" y="425"/>
                </a:cxn>
                <a:cxn ang="0">
                  <a:pos x="104" y="412"/>
                </a:cxn>
                <a:cxn ang="0">
                  <a:pos x="86" y="404"/>
                </a:cxn>
                <a:cxn ang="0">
                  <a:pos x="70" y="400"/>
                </a:cxn>
                <a:cxn ang="0">
                  <a:pos x="56" y="399"/>
                </a:cxn>
                <a:cxn ang="0">
                  <a:pos x="42" y="400"/>
                </a:cxn>
                <a:cxn ang="0">
                  <a:pos x="29" y="402"/>
                </a:cxn>
                <a:cxn ang="0">
                  <a:pos x="16" y="404"/>
                </a:cxn>
                <a:cxn ang="0">
                  <a:pos x="0" y="404"/>
                </a:cxn>
              </a:cxnLst>
              <a:rect l="0" t="0" r="r" b="b"/>
              <a:pathLst>
                <a:path w="211" h="425">
                  <a:moveTo>
                    <a:pt x="0" y="404"/>
                  </a:moveTo>
                  <a:lnTo>
                    <a:pt x="4" y="371"/>
                  </a:lnTo>
                  <a:lnTo>
                    <a:pt x="16" y="343"/>
                  </a:lnTo>
                  <a:lnTo>
                    <a:pt x="34" y="321"/>
                  </a:lnTo>
                  <a:lnTo>
                    <a:pt x="55" y="301"/>
                  </a:lnTo>
                  <a:lnTo>
                    <a:pt x="77" y="283"/>
                  </a:lnTo>
                  <a:lnTo>
                    <a:pt x="97" y="262"/>
                  </a:lnTo>
                  <a:lnTo>
                    <a:pt x="114" y="237"/>
                  </a:lnTo>
                  <a:lnTo>
                    <a:pt x="124" y="208"/>
                  </a:lnTo>
                  <a:lnTo>
                    <a:pt x="124" y="189"/>
                  </a:lnTo>
                  <a:lnTo>
                    <a:pt x="120" y="174"/>
                  </a:lnTo>
                  <a:lnTo>
                    <a:pt x="118" y="157"/>
                  </a:lnTo>
                  <a:lnTo>
                    <a:pt x="126" y="129"/>
                  </a:lnTo>
                  <a:lnTo>
                    <a:pt x="135" y="110"/>
                  </a:lnTo>
                  <a:lnTo>
                    <a:pt x="144" y="93"/>
                  </a:lnTo>
                  <a:lnTo>
                    <a:pt x="155" y="78"/>
                  </a:lnTo>
                  <a:lnTo>
                    <a:pt x="166" y="63"/>
                  </a:lnTo>
                  <a:lnTo>
                    <a:pt x="177" y="49"/>
                  </a:lnTo>
                  <a:lnTo>
                    <a:pt x="188" y="34"/>
                  </a:lnTo>
                  <a:lnTo>
                    <a:pt x="200" y="18"/>
                  </a:lnTo>
                  <a:lnTo>
                    <a:pt x="211" y="0"/>
                  </a:lnTo>
                  <a:lnTo>
                    <a:pt x="205" y="15"/>
                  </a:lnTo>
                  <a:lnTo>
                    <a:pt x="199" y="29"/>
                  </a:lnTo>
                  <a:lnTo>
                    <a:pt x="193" y="43"/>
                  </a:lnTo>
                  <a:lnTo>
                    <a:pt x="187" y="58"/>
                  </a:lnTo>
                  <a:lnTo>
                    <a:pt x="182" y="73"/>
                  </a:lnTo>
                  <a:lnTo>
                    <a:pt x="178" y="88"/>
                  </a:lnTo>
                  <a:lnTo>
                    <a:pt x="175" y="104"/>
                  </a:lnTo>
                  <a:lnTo>
                    <a:pt x="174" y="121"/>
                  </a:lnTo>
                  <a:lnTo>
                    <a:pt x="177" y="152"/>
                  </a:lnTo>
                  <a:lnTo>
                    <a:pt x="182" y="179"/>
                  </a:lnTo>
                  <a:lnTo>
                    <a:pt x="187" y="204"/>
                  </a:lnTo>
                  <a:lnTo>
                    <a:pt x="184" y="229"/>
                  </a:lnTo>
                  <a:lnTo>
                    <a:pt x="178" y="243"/>
                  </a:lnTo>
                  <a:lnTo>
                    <a:pt x="171" y="256"/>
                  </a:lnTo>
                  <a:lnTo>
                    <a:pt x="162" y="267"/>
                  </a:lnTo>
                  <a:lnTo>
                    <a:pt x="152" y="277"/>
                  </a:lnTo>
                  <a:lnTo>
                    <a:pt x="143" y="287"/>
                  </a:lnTo>
                  <a:lnTo>
                    <a:pt x="133" y="297"/>
                  </a:lnTo>
                  <a:lnTo>
                    <a:pt x="124" y="308"/>
                  </a:lnTo>
                  <a:lnTo>
                    <a:pt x="116" y="321"/>
                  </a:lnTo>
                  <a:lnTo>
                    <a:pt x="112" y="343"/>
                  </a:lnTo>
                  <a:lnTo>
                    <a:pt x="114" y="370"/>
                  </a:lnTo>
                  <a:lnTo>
                    <a:pt x="120" y="398"/>
                  </a:lnTo>
                  <a:lnTo>
                    <a:pt x="126" y="425"/>
                  </a:lnTo>
                  <a:lnTo>
                    <a:pt x="104" y="412"/>
                  </a:lnTo>
                  <a:lnTo>
                    <a:pt x="86" y="404"/>
                  </a:lnTo>
                  <a:lnTo>
                    <a:pt x="70" y="400"/>
                  </a:lnTo>
                  <a:lnTo>
                    <a:pt x="56" y="399"/>
                  </a:lnTo>
                  <a:lnTo>
                    <a:pt x="42" y="400"/>
                  </a:lnTo>
                  <a:lnTo>
                    <a:pt x="29" y="402"/>
                  </a:lnTo>
                  <a:lnTo>
                    <a:pt x="16" y="404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auto">
            <a:xfrm>
              <a:off x="2664" y="1454"/>
              <a:ext cx="197" cy="161"/>
            </a:xfrm>
            <a:custGeom>
              <a:avLst/>
              <a:gdLst/>
              <a:ahLst/>
              <a:cxnLst>
                <a:cxn ang="0">
                  <a:pos x="10" y="215"/>
                </a:cxn>
                <a:cxn ang="0">
                  <a:pos x="33" y="195"/>
                </a:cxn>
                <a:cxn ang="0">
                  <a:pos x="58" y="183"/>
                </a:cxn>
                <a:cxn ang="0">
                  <a:pos x="87" y="176"/>
                </a:cxn>
                <a:cxn ang="0">
                  <a:pos x="115" y="172"/>
                </a:cxn>
                <a:cxn ang="0">
                  <a:pos x="144" y="167"/>
                </a:cxn>
                <a:cxn ang="0">
                  <a:pos x="171" y="159"/>
                </a:cxn>
                <a:cxn ang="0">
                  <a:pos x="198" y="142"/>
                </a:cxn>
                <a:cxn ang="0">
                  <a:pos x="215" y="122"/>
                </a:cxn>
                <a:cxn ang="0">
                  <a:pos x="221" y="107"/>
                </a:cxn>
                <a:cxn ang="0">
                  <a:pos x="227" y="92"/>
                </a:cxn>
                <a:cxn ang="0">
                  <a:pos x="240" y="75"/>
                </a:cxn>
                <a:cxn ang="0">
                  <a:pos x="270" y="53"/>
                </a:cxn>
                <a:cxn ang="0">
                  <a:pos x="304" y="36"/>
                </a:cxn>
                <a:cxn ang="0">
                  <a:pos x="339" y="23"/>
                </a:cxn>
                <a:cxn ang="0">
                  <a:pos x="374" y="9"/>
                </a:cxn>
                <a:cxn ang="0">
                  <a:pos x="380" y="9"/>
                </a:cxn>
                <a:cxn ang="0">
                  <a:pos x="354" y="27"/>
                </a:cxn>
                <a:cxn ang="0">
                  <a:pos x="330" y="46"/>
                </a:cxn>
                <a:cxn ang="0">
                  <a:pos x="308" y="70"/>
                </a:cxn>
                <a:cxn ang="0">
                  <a:pos x="289" y="97"/>
                </a:cxn>
                <a:cxn ang="0">
                  <a:pos x="278" y="124"/>
                </a:cxn>
                <a:cxn ang="0">
                  <a:pos x="269" y="149"/>
                </a:cxn>
                <a:cxn ang="0">
                  <a:pos x="257" y="172"/>
                </a:cxn>
                <a:cxn ang="0">
                  <a:pos x="237" y="190"/>
                </a:cxn>
                <a:cxn ang="0">
                  <a:pos x="210" y="200"/>
                </a:cxn>
                <a:cxn ang="0">
                  <a:pos x="182" y="207"/>
                </a:cxn>
                <a:cxn ang="0">
                  <a:pos x="156" y="216"/>
                </a:cxn>
                <a:cxn ang="0">
                  <a:pos x="135" y="230"/>
                </a:cxn>
                <a:cxn ang="0">
                  <a:pos x="121" y="250"/>
                </a:cxn>
                <a:cxn ang="0">
                  <a:pos x="110" y="276"/>
                </a:cxn>
                <a:cxn ang="0">
                  <a:pos x="101" y="303"/>
                </a:cxn>
                <a:cxn ang="0">
                  <a:pos x="85" y="294"/>
                </a:cxn>
                <a:cxn ang="0">
                  <a:pos x="61" y="265"/>
                </a:cxn>
                <a:cxn ang="0">
                  <a:pos x="37" y="249"/>
                </a:cxn>
                <a:cxn ang="0">
                  <a:pos x="13" y="238"/>
                </a:cxn>
              </a:cxnLst>
              <a:rect l="0" t="0" r="r" b="b"/>
              <a:pathLst>
                <a:path w="393" h="316">
                  <a:moveTo>
                    <a:pt x="0" y="230"/>
                  </a:moveTo>
                  <a:lnTo>
                    <a:pt x="10" y="215"/>
                  </a:lnTo>
                  <a:lnTo>
                    <a:pt x="21" y="204"/>
                  </a:lnTo>
                  <a:lnTo>
                    <a:pt x="33" y="195"/>
                  </a:lnTo>
                  <a:lnTo>
                    <a:pt x="45" y="188"/>
                  </a:lnTo>
                  <a:lnTo>
                    <a:pt x="58" y="183"/>
                  </a:lnTo>
                  <a:lnTo>
                    <a:pt x="72" y="179"/>
                  </a:lnTo>
                  <a:lnTo>
                    <a:pt x="87" y="176"/>
                  </a:lnTo>
                  <a:lnTo>
                    <a:pt x="101" y="174"/>
                  </a:lnTo>
                  <a:lnTo>
                    <a:pt x="115" y="172"/>
                  </a:lnTo>
                  <a:lnTo>
                    <a:pt x="130" y="170"/>
                  </a:lnTo>
                  <a:lnTo>
                    <a:pt x="144" y="167"/>
                  </a:lnTo>
                  <a:lnTo>
                    <a:pt x="158" y="163"/>
                  </a:lnTo>
                  <a:lnTo>
                    <a:pt x="171" y="159"/>
                  </a:lnTo>
                  <a:lnTo>
                    <a:pt x="184" y="151"/>
                  </a:lnTo>
                  <a:lnTo>
                    <a:pt x="198" y="142"/>
                  </a:lnTo>
                  <a:lnTo>
                    <a:pt x="209" y="131"/>
                  </a:lnTo>
                  <a:lnTo>
                    <a:pt x="215" y="122"/>
                  </a:lnTo>
                  <a:lnTo>
                    <a:pt x="219" y="114"/>
                  </a:lnTo>
                  <a:lnTo>
                    <a:pt x="221" y="107"/>
                  </a:lnTo>
                  <a:lnTo>
                    <a:pt x="224" y="99"/>
                  </a:lnTo>
                  <a:lnTo>
                    <a:pt x="227" y="92"/>
                  </a:lnTo>
                  <a:lnTo>
                    <a:pt x="232" y="84"/>
                  </a:lnTo>
                  <a:lnTo>
                    <a:pt x="240" y="75"/>
                  </a:lnTo>
                  <a:lnTo>
                    <a:pt x="252" y="65"/>
                  </a:lnTo>
                  <a:lnTo>
                    <a:pt x="270" y="53"/>
                  </a:lnTo>
                  <a:lnTo>
                    <a:pt x="287" y="43"/>
                  </a:lnTo>
                  <a:lnTo>
                    <a:pt x="304" y="36"/>
                  </a:lnTo>
                  <a:lnTo>
                    <a:pt x="322" y="29"/>
                  </a:lnTo>
                  <a:lnTo>
                    <a:pt x="339" y="23"/>
                  </a:lnTo>
                  <a:lnTo>
                    <a:pt x="356" y="17"/>
                  </a:lnTo>
                  <a:lnTo>
                    <a:pt x="374" y="9"/>
                  </a:lnTo>
                  <a:lnTo>
                    <a:pt x="393" y="0"/>
                  </a:lnTo>
                  <a:lnTo>
                    <a:pt x="380" y="9"/>
                  </a:lnTo>
                  <a:lnTo>
                    <a:pt x="367" y="18"/>
                  </a:lnTo>
                  <a:lnTo>
                    <a:pt x="354" y="27"/>
                  </a:lnTo>
                  <a:lnTo>
                    <a:pt x="342" y="36"/>
                  </a:lnTo>
                  <a:lnTo>
                    <a:pt x="330" y="46"/>
                  </a:lnTo>
                  <a:lnTo>
                    <a:pt x="319" y="58"/>
                  </a:lnTo>
                  <a:lnTo>
                    <a:pt x="308" y="70"/>
                  </a:lnTo>
                  <a:lnTo>
                    <a:pt x="297" y="83"/>
                  </a:lnTo>
                  <a:lnTo>
                    <a:pt x="289" y="97"/>
                  </a:lnTo>
                  <a:lnTo>
                    <a:pt x="283" y="110"/>
                  </a:lnTo>
                  <a:lnTo>
                    <a:pt x="278" y="124"/>
                  </a:lnTo>
                  <a:lnTo>
                    <a:pt x="274" y="137"/>
                  </a:lnTo>
                  <a:lnTo>
                    <a:pt x="269" y="149"/>
                  </a:lnTo>
                  <a:lnTo>
                    <a:pt x="264" y="162"/>
                  </a:lnTo>
                  <a:lnTo>
                    <a:pt x="257" y="172"/>
                  </a:lnTo>
                  <a:lnTo>
                    <a:pt x="249" y="181"/>
                  </a:lnTo>
                  <a:lnTo>
                    <a:pt x="237" y="190"/>
                  </a:lnTo>
                  <a:lnTo>
                    <a:pt x="224" y="196"/>
                  </a:lnTo>
                  <a:lnTo>
                    <a:pt x="210" y="200"/>
                  </a:lnTo>
                  <a:lnTo>
                    <a:pt x="197" y="204"/>
                  </a:lnTo>
                  <a:lnTo>
                    <a:pt x="182" y="207"/>
                  </a:lnTo>
                  <a:lnTo>
                    <a:pt x="169" y="211"/>
                  </a:lnTo>
                  <a:lnTo>
                    <a:pt x="156" y="216"/>
                  </a:lnTo>
                  <a:lnTo>
                    <a:pt x="143" y="223"/>
                  </a:lnTo>
                  <a:lnTo>
                    <a:pt x="135" y="230"/>
                  </a:lnTo>
                  <a:lnTo>
                    <a:pt x="127" y="239"/>
                  </a:lnTo>
                  <a:lnTo>
                    <a:pt x="121" y="250"/>
                  </a:lnTo>
                  <a:lnTo>
                    <a:pt x="115" y="263"/>
                  </a:lnTo>
                  <a:lnTo>
                    <a:pt x="110" y="276"/>
                  </a:lnTo>
                  <a:lnTo>
                    <a:pt x="105" y="290"/>
                  </a:lnTo>
                  <a:lnTo>
                    <a:pt x="101" y="303"/>
                  </a:lnTo>
                  <a:lnTo>
                    <a:pt x="96" y="316"/>
                  </a:lnTo>
                  <a:lnTo>
                    <a:pt x="85" y="294"/>
                  </a:lnTo>
                  <a:lnTo>
                    <a:pt x="72" y="277"/>
                  </a:lnTo>
                  <a:lnTo>
                    <a:pt x="61" y="265"/>
                  </a:lnTo>
                  <a:lnTo>
                    <a:pt x="49" y="257"/>
                  </a:lnTo>
                  <a:lnTo>
                    <a:pt x="37" y="249"/>
                  </a:lnTo>
                  <a:lnTo>
                    <a:pt x="25" y="244"/>
                  </a:lnTo>
                  <a:lnTo>
                    <a:pt x="13" y="23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auto">
            <a:xfrm>
              <a:off x="2723" y="1619"/>
              <a:ext cx="228" cy="7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46" y="0"/>
                </a:cxn>
                <a:cxn ang="0">
                  <a:pos x="76" y="3"/>
                </a:cxn>
                <a:cxn ang="0">
                  <a:pos x="103" y="12"/>
                </a:cxn>
                <a:cxn ang="0">
                  <a:pos x="129" y="23"/>
                </a:cxn>
                <a:cxn ang="0">
                  <a:pos x="156" y="35"/>
                </a:cxn>
                <a:cxn ang="0">
                  <a:pos x="184" y="42"/>
                </a:cxn>
                <a:cxn ang="0">
                  <a:pos x="214" y="42"/>
                </a:cxn>
                <a:cxn ang="0">
                  <a:pos x="239" y="35"/>
                </a:cxn>
                <a:cxn ang="0">
                  <a:pos x="253" y="25"/>
                </a:cxn>
                <a:cxn ang="0">
                  <a:pos x="266" y="16"/>
                </a:cxn>
                <a:cxn ang="0">
                  <a:pos x="286" y="8"/>
                </a:cxn>
                <a:cxn ang="0">
                  <a:pos x="323" y="5"/>
                </a:cxn>
                <a:cxn ang="0">
                  <a:pos x="361" y="9"/>
                </a:cxn>
                <a:cxn ang="0">
                  <a:pos x="396" y="17"/>
                </a:cxn>
                <a:cxn ang="0">
                  <a:pos x="434" y="24"/>
                </a:cxn>
                <a:cxn ang="0">
                  <a:pos x="439" y="27"/>
                </a:cxn>
                <a:cxn ang="0">
                  <a:pos x="408" y="28"/>
                </a:cxn>
                <a:cxn ang="0">
                  <a:pos x="377" y="31"/>
                </a:cxn>
                <a:cxn ang="0">
                  <a:pos x="347" y="40"/>
                </a:cxn>
                <a:cxn ang="0">
                  <a:pos x="317" y="53"/>
                </a:cxn>
                <a:cxn ang="0">
                  <a:pos x="293" y="70"/>
                </a:cxn>
                <a:cxn ang="0">
                  <a:pos x="272" y="87"/>
                </a:cxn>
                <a:cxn ang="0">
                  <a:pos x="250" y="100"/>
                </a:cxn>
                <a:cxn ang="0">
                  <a:pos x="223" y="104"/>
                </a:cxn>
                <a:cxn ang="0">
                  <a:pos x="195" y="99"/>
                </a:cxn>
                <a:cxn ang="0">
                  <a:pos x="167" y="90"/>
                </a:cxn>
                <a:cxn ang="0">
                  <a:pos x="140" y="83"/>
                </a:cxn>
                <a:cxn ang="0">
                  <a:pos x="114" y="84"/>
                </a:cxn>
                <a:cxn ang="0">
                  <a:pos x="92" y="94"/>
                </a:cxn>
                <a:cxn ang="0">
                  <a:pos x="69" y="110"/>
                </a:cxn>
                <a:cxn ang="0">
                  <a:pos x="47" y="128"/>
                </a:cxn>
                <a:cxn ang="0">
                  <a:pos x="38" y="111"/>
                </a:cxn>
                <a:cxn ang="0">
                  <a:pos x="34" y="74"/>
                </a:cxn>
                <a:cxn ang="0">
                  <a:pos x="22" y="50"/>
                </a:cxn>
                <a:cxn ang="0">
                  <a:pos x="7" y="26"/>
                </a:cxn>
              </a:cxnLst>
              <a:rect l="0" t="0" r="r" b="b"/>
              <a:pathLst>
                <a:path w="455" h="137">
                  <a:moveTo>
                    <a:pt x="0" y="13"/>
                  </a:moveTo>
                  <a:lnTo>
                    <a:pt x="16" y="6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61" y="1"/>
                  </a:lnTo>
                  <a:lnTo>
                    <a:pt x="76" y="3"/>
                  </a:lnTo>
                  <a:lnTo>
                    <a:pt x="89" y="7"/>
                  </a:lnTo>
                  <a:lnTo>
                    <a:pt x="103" y="12"/>
                  </a:lnTo>
                  <a:lnTo>
                    <a:pt x="116" y="18"/>
                  </a:lnTo>
                  <a:lnTo>
                    <a:pt x="129" y="23"/>
                  </a:lnTo>
                  <a:lnTo>
                    <a:pt x="142" y="29"/>
                  </a:lnTo>
                  <a:lnTo>
                    <a:pt x="156" y="35"/>
                  </a:lnTo>
                  <a:lnTo>
                    <a:pt x="169" y="39"/>
                  </a:lnTo>
                  <a:lnTo>
                    <a:pt x="184" y="42"/>
                  </a:lnTo>
                  <a:lnTo>
                    <a:pt x="199" y="43"/>
                  </a:lnTo>
                  <a:lnTo>
                    <a:pt x="214" y="42"/>
                  </a:lnTo>
                  <a:lnTo>
                    <a:pt x="230" y="39"/>
                  </a:lnTo>
                  <a:lnTo>
                    <a:pt x="239" y="35"/>
                  </a:lnTo>
                  <a:lnTo>
                    <a:pt x="247" y="30"/>
                  </a:lnTo>
                  <a:lnTo>
                    <a:pt x="253" y="25"/>
                  </a:lnTo>
                  <a:lnTo>
                    <a:pt x="259" y="20"/>
                  </a:lnTo>
                  <a:lnTo>
                    <a:pt x="266" y="16"/>
                  </a:lnTo>
                  <a:lnTo>
                    <a:pt x="274" y="12"/>
                  </a:lnTo>
                  <a:lnTo>
                    <a:pt x="286" y="8"/>
                  </a:lnTo>
                  <a:lnTo>
                    <a:pt x="302" y="6"/>
                  </a:lnTo>
                  <a:lnTo>
                    <a:pt x="323" y="5"/>
                  </a:lnTo>
                  <a:lnTo>
                    <a:pt x="342" y="6"/>
                  </a:lnTo>
                  <a:lnTo>
                    <a:pt x="361" y="9"/>
                  </a:lnTo>
                  <a:lnTo>
                    <a:pt x="378" y="13"/>
                  </a:lnTo>
                  <a:lnTo>
                    <a:pt x="396" y="17"/>
                  </a:lnTo>
                  <a:lnTo>
                    <a:pt x="415" y="20"/>
                  </a:lnTo>
                  <a:lnTo>
                    <a:pt x="434" y="24"/>
                  </a:lnTo>
                  <a:lnTo>
                    <a:pt x="455" y="26"/>
                  </a:lnTo>
                  <a:lnTo>
                    <a:pt x="439" y="27"/>
                  </a:lnTo>
                  <a:lnTo>
                    <a:pt x="424" y="28"/>
                  </a:lnTo>
                  <a:lnTo>
                    <a:pt x="408" y="28"/>
                  </a:lnTo>
                  <a:lnTo>
                    <a:pt x="393" y="29"/>
                  </a:lnTo>
                  <a:lnTo>
                    <a:pt x="377" y="31"/>
                  </a:lnTo>
                  <a:lnTo>
                    <a:pt x="362" y="35"/>
                  </a:lnTo>
                  <a:lnTo>
                    <a:pt x="347" y="40"/>
                  </a:lnTo>
                  <a:lnTo>
                    <a:pt x="331" y="46"/>
                  </a:lnTo>
                  <a:lnTo>
                    <a:pt x="317" y="53"/>
                  </a:lnTo>
                  <a:lnTo>
                    <a:pt x="305" y="62"/>
                  </a:lnTo>
                  <a:lnTo>
                    <a:pt x="293" y="70"/>
                  </a:lnTo>
                  <a:lnTo>
                    <a:pt x="282" y="79"/>
                  </a:lnTo>
                  <a:lnTo>
                    <a:pt x="272" y="87"/>
                  </a:lnTo>
                  <a:lnTo>
                    <a:pt x="261" y="94"/>
                  </a:lnTo>
                  <a:lnTo>
                    <a:pt x="250" y="100"/>
                  </a:lnTo>
                  <a:lnTo>
                    <a:pt x="238" y="103"/>
                  </a:lnTo>
                  <a:lnTo>
                    <a:pt x="223" y="104"/>
                  </a:lnTo>
                  <a:lnTo>
                    <a:pt x="209" y="102"/>
                  </a:lnTo>
                  <a:lnTo>
                    <a:pt x="195" y="99"/>
                  </a:lnTo>
                  <a:lnTo>
                    <a:pt x="181" y="95"/>
                  </a:lnTo>
                  <a:lnTo>
                    <a:pt x="167" y="90"/>
                  </a:lnTo>
                  <a:lnTo>
                    <a:pt x="154" y="86"/>
                  </a:lnTo>
                  <a:lnTo>
                    <a:pt x="140" y="83"/>
                  </a:lnTo>
                  <a:lnTo>
                    <a:pt x="125" y="82"/>
                  </a:lnTo>
                  <a:lnTo>
                    <a:pt x="114" y="84"/>
                  </a:lnTo>
                  <a:lnTo>
                    <a:pt x="103" y="88"/>
                  </a:lnTo>
                  <a:lnTo>
                    <a:pt x="92" y="94"/>
                  </a:lnTo>
                  <a:lnTo>
                    <a:pt x="81" y="101"/>
                  </a:lnTo>
                  <a:lnTo>
                    <a:pt x="69" y="110"/>
                  </a:lnTo>
                  <a:lnTo>
                    <a:pt x="58" y="119"/>
                  </a:lnTo>
                  <a:lnTo>
                    <a:pt x="47" y="128"/>
                  </a:lnTo>
                  <a:lnTo>
                    <a:pt x="36" y="137"/>
                  </a:lnTo>
                  <a:lnTo>
                    <a:pt x="38" y="111"/>
                  </a:lnTo>
                  <a:lnTo>
                    <a:pt x="37" y="91"/>
                  </a:lnTo>
                  <a:lnTo>
                    <a:pt x="34" y="74"/>
                  </a:lnTo>
                  <a:lnTo>
                    <a:pt x="29" y="61"/>
                  </a:lnTo>
                  <a:lnTo>
                    <a:pt x="22" y="50"/>
                  </a:lnTo>
                  <a:lnTo>
                    <a:pt x="14" y="39"/>
                  </a:lnTo>
                  <a:lnTo>
                    <a:pt x="7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1" name="Freeform 11"/>
            <p:cNvSpPr>
              <a:spLocks/>
            </p:cNvSpPr>
            <p:nvPr/>
          </p:nvSpPr>
          <p:spPr bwMode="auto">
            <a:xfrm>
              <a:off x="2735" y="1705"/>
              <a:ext cx="211" cy="111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72" y="10"/>
                </a:cxn>
                <a:cxn ang="0">
                  <a:pos x="96" y="25"/>
                </a:cxn>
                <a:cxn ang="0">
                  <a:pos x="116" y="45"/>
                </a:cxn>
                <a:cxn ang="0">
                  <a:pos x="134" y="67"/>
                </a:cxn>
                <a:cxn ang="0">
                  <a:pos x="153" y="90"/>
                </a:cxn>
                <a:cxn ang="0">
                  <a:pos x="175" y="109"/>
                </a:cxn>
                <a:cxn ang="0">
                  <a:pos x="201" y="123"/>
                </a:cxn>
                <a:cxn ang="0">
                  <a:pos x="227" y="128"/>
                </a:cxn>
                <a:cxn ang="0">
                  <a:pos x="243" y="125"/>
                </a:cxn>
                <a:cxn ang="0">
                  <a:pos x="259" y="122"/>
                </a:cxn>
                <a:cxn ang="0">
                  <a:pos x="281" y="125"/>
                </a:cxn>
                <a:cxn ang="0">
                  <a:pos x="315" y="139"/>
                </a:cxn>
                <a:cxn ang="0">
                  <a:pos x="347" y="160"/>
                </a:cxn>
                <a:cxn ang="0">
                  <a:pos x="375" y="183"/>
                </a:cxn>
                <a:cxn ang="0">
                  <a:pos x="406" y="207"/>
                </a:cxn>
                <a:cxn ang="0">
                  <a:pos x="409" y="212"/>
                </a:cxn>
                <a:cxn ang="0">
                  <a:pos x="380" y="199"/>
                </a:cxn>
                <a:cxn ang="0">
                  <a:pos x="351" y="188"/>
                </a:cxn>
                <a:cxn ang="0">
                  <a:pos x="321" y="181"/>
                </a:cxn>
                <a:cxn ang="0">
                  <a:pos x="289" y="180"/>
                </a:cxn>
                <a:cxn ang="0">
                  <a:pos x="259" y="184"/>
                </a:cxn>
                <a:cxn ang="0">
                  <a:pos x="232" y="189"/>
                </a:cxn>
                <a:cxn ang="0">
                  <a:pos x="207" y="190"/>
                </a:cxn>
                <a:cxn ang="0">
                  <a:pos x="181" y="182"/>
                </a:cxn>
                <a:cxn ang="0">
                  <a:pos x="157" y="164"/>
                </a:cxn>
                <a:cxn ang="0">
                  <a:pos x="138" y="144"/>
                </a:cxn>
                <a:cxn ang="0">
                  <a:pos x="117" y="126"/>
                </a:cxn>
                <a:cxn ang="0">
                  <a:pos x="94" y="115"/>
                </a:cxn>
                <a:cxn ang="0">
                  <a:pos x="69" y="114"/>
                </a:cxn>
                <a:cxn ang="0">
                  <a:pos x="41" y="118"/>
                </a:cxn>
                <a:cxn ang="0">
                  <a:pos x="13" y="123"/>
                </a:cxn>
                <a:cxn ang="0">
                  <a:pos x="14" y="105"/>
                </a:cxn>
                <a:cxn ang="0">
                  <a:pos x="26" y="70"/>
                </a:cxn>
                <a:cxn ang="0">
                  <a:pos x="27" y="41"/>
                </a:cxn>
                <a:cxn ang="0">
                  <a:pos x="24" y="15"/>
                </a:cxn>
              </a:cxnLst>
              <a:rect l="0" t="0" r="r" b="b"/>
              <a:pathLst>
                <a:path w="424" h="218">
                  <a:moveTo>
                    <a:pt x="24" y="0"/>
                  </a:moveTo>
                  <a:lnTo>
                    <a:pt x="42" y="1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85" y="17"/>
                  </a:lnTo>
                  <a:lnTo>
                    <a:pt x="96" y="25"/>
                  </a:lnTo>
                  <a:lnTo>
                    <a:pt x="106" y="35"/>
                  </a:lnTo>
                  <a:lnTo>
                    <a:pt x="116" y="45"/>
                  </a:lnTo>
                  <a:lnTo>
                    <a:pt x="125" y="56"/>
                  </a:lnTo>
                  <a:lnTo>
                    <a:pt x="134" y="67"/>
                  </a:lnTo>
                  <a:lnTo>
                    <a:pt x="143" y="80"/>
                  </a:lnTo>
                  <a:lnTo>
                    <a:pt x="153" y="90"/>
                  </a:lnTo>
                  <a:lnTo>
                    <a:pt x="163" y="100"/>
                  </a:lnTo>
                  <a:lnTo>
                    <a:pt x="175" y="109"/>
                  </a:lnTo>
                  <a:lnTo>
                    <a:pt x="188" y="117"/>
                  </a:lnTo>
                  <a:lnTo>
                    <a:pt x="201" y="123"/>
                  </a:lnTo>
                  <a:lnTo>
                    <a:pt x="217" y="127"/>
                  </a:lnTo>
                  <a:lnTo>
                    <a:pt x="227" y="128"/>
                  </a:lnTo>
                  <a:lnTo>
                    <a:pt x="236" y="127"/>
                  </a:lnTo>
                  <a:lnTo>
                    <a:pt x="243" y="125"/>
                  </a:lnTo>
                  <a:lnTo>
                    <a:pt x="251" y="124"/>
                  </a:lnTo>
                  <a:lnTo>
                    <a:pt x="259" y="122"/>
                  </a:lnTo>
                  <a:lnTo>
                    <a:pt x="268" y="123"/>
                  </a:lnTo>
                  <a:lnTo>
                    <a:pt x="281" y="125"/>
                  </a:lnTo>
                  <a:lnTo>
                    <a:pt x="296" y="130"/>
                  </a:lnTo>
                  <a:lnTo>
                    <a:pt x="315" y="139"/>
                  </a:lnTo>
                  <a:lnTo>
                    <a:pt x="332" y="149"/>
                  </a:lnTo>
                  <a:lnTo>
                    <a:pt x="347" y="160"/>
                  </a:lnTo>
                  <a:lnTo>
                    <a:pt x="361" y="172"/>
                  </a:lnTo>
                  <a:lnTo>
                    <a:pt x="375" y="183"/>
                  </a:lnTo>
                  <a:lnTo>
                    <a:pt x="389" y="195"/>
                  </a:lnTo>
                  <a:lnTo>
                    <a:pt x="406" y="207"/>
                  </a:lnTo>
                  <a:lnTo>
                    <a:pt x="424" y="218"/>
                  </a:lnTo>
                  <a:lnTo>
                    <a:pt x="409" y="212"/>
                  </a:lnTo>
                  <a:lnTo>
                    <a:pt x="395" y="206"/>
                  </a:lnTo>
                  <a:lnTo>
                    <a:pt x="380" y="199"/>
                  </a:lnTo>
                  <a:lnTo>
                    <a:pt x="366" y="194"/>
                  </a:lnTo>
                  <a:lnTo>
                    <a:pt x="351" y="188"/>
                  </a:lnTo>
                  <a:lnTo>
                    <a:pt x="336" y="184"/>
                  </a:lnTo>
                  <a:lnTo>
                    <a:pt x="321" y="181"/>
                  </a:lnTo>
                  <a:lnTo>
                    <a:pt x="304" y="179"/>
                  </a:lnTo>
                  <a:lnTo>
                    <a:pt x="289" y="180"/>
                  </a:lnTo>
                  <a:lnTo>
                    <a:pt x="273" y="181"/>
                  </a:lnTo>
                  <a:lnTo>
                    <a:pt x="259" y="184"/>
                  </a:lnTo>
                  <a:lnTo>
                    <a:pt x="245" y="187"/>
                  </a:lnTo>
                  <a:lnTo>
                    <a:pt x="232" y="189"/>
                  </a:lnTo>
                  <a:lnTo>
                    <a:pt x="219" y="191"/>
                  </a:lnTo>
                  <a:lnTo>
                    <a:pt x="207" y="190"/>
                  </a:lnTo>
                  <a:lnTo>
                    <a:pt x="195" y="188"/>
                  </a:lnTo>
                  <a:lnTo>
                    <a:pt x="181" y="182"/>
                  </a:lnTo>
                  <a:lnTo>
                    <a:pt x="169" y="174"/>
                  </a:lnTo>
                  <a:lnTo>
                    <a:pt x="157" y="164"/>
                  </a:lnTo>
                  <a:lnTo>
                    <a:pt x="148" y="154"/>
                  </a:lnTo>
                  <a:lnTo>
                    <a:pt x="138" y="144"/>
                  </a:lnTo>
                  <a:lnTo>
                    <a:pt x="128" y="135"/>
                  </a:lnTo>
                  <a:lnTo>
                    <a:pt x="117" y="126"/>
                  </a:lnTo>
                  <a:lnTo>
                    <a:pt x="104" y="118"/>
                  </a:lnTo>
                  <a:lnTo>
                    <a:pt x="94" y="115"/>
                  </a:lnTo>
                  <a:lnTo>
                    <a:pt x="82" y="113"/>
                  </a:lnTo>
                  <a:lnTo>
                    <a:pt x="69" y="114"/>
                  </a:lnTo>
                  <a:lnTo>
                    <a:pt x="56" y="115"/>
                  </a:lnTo>
                  <a:lnTo>
                    <a:pt x="41" y="118"/>
                  </a:lnTo>
                  <a:lnTo>
                    <a:pt x="27" y="121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14" y="105"/>
                  </a:lnTo>
                  <a:lnTo>
                    <a:pt x="22" y="86"/>
                  </a:lnTo>
                  <a:lnTo>
                    <a:pt x="26" y="70"/>
                  </a:lnTo>
                  <a:lnTo>
                    <a:pt x="27" y="55"/>
                  </a:lnTo>
                  <a:lnTo>
                    <a:pt x="27" y="41"/>
                  </a:lnTo>
                  <a:lnTo>
                    <a:pt x="25" y="28"/>
                  </a:lnTo>
                  <a:lnTo>
                    <a:pt x="24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2" name="Freeform 12"/>
            <p:cNvSpPr>
              <a:spLocks/>
            </p:cNvSpPr>
            <p:nvPr/>
          </p:nvSpPr>
          <p:spPr bwMode="auto">
            <a:xfrm>
              <a:off x="2684" y="1782"/>
              <a:ext cx="152" cy="205"/>
            </a:xfrm>
            <a:custGeom>
              <a:avLst/>
              <a:gdLst/>
              <a:ahLst/>
              <a:cxnLst>
                <a:cxn ang="0">
                  <a:pos x="115" y="23"/>
                </a:cxn>
                <a:cxn ang="0">
                  <a:pos x="138" y="75"/>
                </a:cxn>
                <a:cxn ang="0">
                  <a:pos x="146" y="133"/>
                </a:cxn>
                <a:cxn ang="0">
                  <a:pos x="163" y="188"/>
                </a:cxn>
                <a:cxn ang="0">
                  <a:pos x="190" y="218"/>
                </a:cxn>
                <a:cxn ang="0">
                  <a:pos x="205" y="226"/>
                </a:cxn>
                <a:cxn ang="0">
                  <a:pos x="220" y="232"/>
                </a:cxn>
                <a:cxn ang="0">
                  <a:pos x="236" y="246"/>
                </a:cxn>
                <a:cxn ang="0">
                  <a:pos x="257" y="276"/>
                </a:cxn>
                <a:cxn ang="0">
                  <a:pos x="273" y="310"/>
                </a:cxn>
                <a:cxn ang="0">
                  <a:pos x="284" y="346"/>
                </a:cxn>
                <a:cxn ang="0">
                  <a:pos x="297" y="382"/>
                </a:cxn>
                <a:cxn ang="0">
                  <a:pos x="296" y="388"/>
                </a:cxn>
                <a:cxn ang="0">
                  <a:pos x="280" y="362"/>
                </a:cxn>
                <a:cxn ang="0">
                  <a:pos x="261" y="337"/>
                </a:cxn>
                <a:cxn ang="0">
                  <a:pos x="239" y="313"/>
                </a:cxn>
                <a:cxn ang="0">
                  <a:pos x="213" y="295"/>
                </a:cxn>
                <a:cxn ang="0">
                  <a:pos x="186" y="283"/>
                </a:cxn>
                <a:cxn ang="0">
                  <a:pos x="161" y="273"/>
                </a:cxn>
                <a:cxn ang="0">
                  <a:pos x="139" y="260"/>
                </a:cxn>
                <a:cxn ang="0">
                  <a:pos x="122" y="239"/>
                </a:cxn>
                <a:cxn ang="0">
                  <a:pos x="112" y="211"/>
                </a:cxn>
                <a:cxn ang="0">
                  <a:pos x="106" y="184"/>
                </a:cxn>
                <a:cxn ang="0">
                  <a:pos x="98" y="157"/>
                </a:cxn>
                <a:cxn ang="0">
                  <a:pos x="85" y="135"/>
                </a:cxn>
                <a:cxn ang="0">
                  <a:pos x="65" y="121"/>
                </a:cxn>
                <a:cxn ang="0">
                  <a:pos x="40" y="108"/>
                </a:cxn>
                <a:cxn ang="0">
                  <a:pos x="12" y="98"/>
                </a:cxn>
                <a:cxn ang="0">
                  <a:pos x="23" y="82"/>
                </a:cxn>
                <a:cxn ang="0">
                  <a:pos x="53" y="60"/>
                </a:cxn>
                <a:cxn ang="0">
                  <a:pos x="69" y="37"/>
                </a:cxn>
                <a:cxn ang="0">
                  <a:pos x="81" y="12"/>
                </a:cxn>
              </a:cxnLst>
              <a:rect l="0" t="0" r="r" b="b"/>
              <a:pathLst>
                <a:path w="305" h="401">
                  <a:moveTo>
                    <a:pt x="89" y="0"/>
                  </a:moveTo>
                  <a:lnTo>
                    <a:pt x="115" y="23"/>
                  </a:lnTo>
                  <a:lnTo>
                    <a:pt x="130" y="48"/>
                  </a:lnTo>
                  <a:lnTo>
                    <a:pt x="138" y="75"/>
                  </a:lnTo>
                  <a:lnTo>
                    <a:pt x="143" y="103"/>
                  </a:lnTo>
                  <a:lnTo>
                    <a:pt x="146" y="133"/>
                  </a:lnTo>
                  <a:lnTo>
                    <a:pt x="151" y="161"/>
                  </a:lnTo>
                  <a:lnTo>
                    <a:pt x="163" y="188"/>
                  </a:lnTo>
                  <a:lnTo>
                    <a:pt x="182" y="212"/>
                  </a:lnTo>
                  <a:lnTo>
                    <a:pt x="190" y="218"/>
                  </a:lnTo>
                  <a:lnTo>
                    <a:pt x="197" y="223"/>
                  </a:lnTo>
                  <a:lnTo>
                    <a:pt x="205" y="226"/>
                  </a:lnTo>
                  <a:lnTo>
                    <a:pt x="212" y="229"/>
                  </a:lnTo>
                  <a:lnTo>
                    <a:pt x="220" y="232"/>
                  </a:lnTo>
                  <a:lnTo>
                    <a:pt x="228" y="237"/>
                  </a:lnTo>
                  <a:lnTo>
                    <a:pt x="236" y="246"/>
                  </a:lnTo>
                  <a:lnTo>
                    <a:pt x="246" y="258"/>
                  </a:lnTo>
                  <a:lnTo>
                    <a:pt x="257" y="276"/>
                  </a:lnTo>
                  <a:lnTo>
                    <a:pt x="265" y="293"/>
                  </a:lnTo>
                  <a:lnTo>
                    <a:pt x="273" y="310"/>
                  </a:lnTo>
                  <a:lnTo>
                    <a:pt x="279" y="328"/>
                  </a:lnTo>
                  <a:lnTo>
                    <a:pt x="284" y="346"/>
                  </a:lnTo>
                  <a:lnTo>
                    <a:pt x="290" y="363"/>
                  </a:lnTo>
                  <a:lnTo>
                    <a:pt x="297" y="382"/>
                  </a:lnTo>
                  <a:lnTo>
                    <a:pt x="305" y="401"/>
                  </a:lnTo>
                  <a:lnTo>
                    <a:pt x="296" y="388"/>
                  </a:lnTo>
                  <a:lnTo>
                    <a:pt x="288" y="375"/>
                  </a:lnTo>
                  <a:lnTo>
                    <a:pt x="280" y="362"/>
                  </a:lnTo>
                  <a:lnTo>
                    <a:pt x="271" y="349"/>
                  </a:lnTo>
                  <a:lnTo>
                    <a:pt x="261" y="337"/>
                  </a:lnTo>
                  <a:lnTo>
                    <a:pt x="250" y="326"/>
                  </a:lnTo>
                  <a:lnTo>
                    <a:pt x="239" y="313"/>
                  </a:lnTo>
                  <a:lnTo>
                    <a:pt x="226" y="303"/>
                  </a:lnTo>
                  <a:lnTo>
                    <a:pt x="213" y="295"/>
                  </a:lnTo>
                  <a:lnTo>
                    <a:pt x="199" y="288"/>
                  </a:lnTo>
                  <a:lnTo>
                    <a:pt x="186" y="283"/>
                  </a:lnTo>
                  <a:lnTo>
                    <a:pt x="173" y="278"/>
                  </a:lnTo>
                  <a:lnTo>
                    <a:pt x="161" y="273"/>
                  </a:lnTo>
                  <a:lnTo>
                    <a:pt x="149" y="267"/>
                  </a:lnTo>
                  <a:lnTo>
                    <a:pt x="139" y="260"/>
                  </a:lnTo>
                  <a:lnTo>
                    <a:pt x="130" y="251"/>
                  </a:lnTo>
                  <a:lnTo>
                    <a:pt x="122" y="239"/>
                  </a:lnTo>
                  <a:lnTo>
                    <a:pt x="116" y="226"/>
                  </a:lnTo>
                  <a:lnTo>
                    <a:pt x="112" y="211"/>
                  </a:lnTo>
                  <a:lnTo>
                    <a:pt x="109" y="198"/>
                  </a:lnTo>
                  <a:lnTo>
                    <a:pt x="106" y="184"/>
                  </a:lnTo>
                  <a:lnTo>
                    <a:pt x="103" y="170"/>
                  </a:lnTo>
                  <a:lnTo>
                    <a:pt x="98" y="157"/>
                  </a:lnTo>
                  <a:lnTo>
                    <a:pt x="92" y="144"/>
                  </a:lnTo>
                  <a:lnTo>
                    <a:pt x="85" y="135"/>
                  </a:lnTo>
                  <a:lnTo>
                    <a:pt x="76" y="128"/>
                  </a:lnTo>
                  <a:lnTo>
                    <a:pt x="65" y="121"/>
                  </a:lnTo>
                  <a:lnTo>
                    <a:pt x="53" y="114"/>
                  </a:lnTo>
                  <a:lnTo>
                    <a:pt x="40" y="108"/>
                  </a:lnTo>
                  <a:lnTo>
                    <a:pt x="26" y="103"/>
                  </a:lnTo>
                  <a:lnTo>
                    <a:pt x="12" y="98"/>
                  </a:lnTo>
                  <a:lnTo>
                    <a:pt x="0" y="93"/>
                  </a:lnTo>
                  <a:lnTo>
                    <a:pt x="23" y="82"/>
                  </a:lnTo>
                  <a:lnTo>
                    <a:pt x="41" y="71"/>
                  </a:lnTo>
                  <a:lnTo>
                    <a:pt x="53" y="60"/>
                  </a:lnTo>
                  <a:lnTo>
                    <a:pt x="62" y="49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3" name="Freeform 13"/>
            <p:cNvSpPr>
              <a:spLocks/>
            </p:cNvSpPr>
            <p:nvPr/>
          </p:nvSpPr>
          <p:spPr bwMode="auto">
            <a:xfrm>
              <a:off x="2612" y="1840"/>
              <a:ext cx="68" cy="233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34" y="33"/>
                </a:cxn>
                <a:cxn ang="0">
                  <a:pos x="135" y="62"/>
                </a:cxn>
                <a:cxn ang="0">
                  <a:pos x="129" y="89"/>
                </a:cxn>
                <a:cxn ang="0">
                  <a:pos x="118" y="117"/>
                </a:cxn>
                <a:cxn ang="0">
                  <a:pos x="106" y="143"/>
                </a:cxn>
                <a:cxn ang="0">
                  <a:pos x="97" y="170"/>
                </a:cxn>
                <a:cxn ang="0">
                  <a:pos x="93" y="198"/>
                </a:cxn>
                <a:cxn ang="0">
                  <a:pos x="97" y="230"/>
                </a:cxn>
                <a:cxn ang="0">
                  <a:pos x="101" y="239"/>
                </a:cxn>
                <a:cxn ang="0">
                  <a:pos x="105" y="247"/>
                </a:cxn>
                <a:cxn ang="0">
                  <a:pos x="110" y="253"/>
                </a:cxn>
                <a:cxn ang="0">
                  <a:pos x="115" y="259"/>
                </a:cxn>
                <a:cxn ang="0">
                  <a:pos x="120" y="266"/>
                </a:cxn>
                <a:cxn ang="0">
                  <a:pos x="124" y="274"/>
                </a:cxn>
                <a:cxn ang="0">
                  <a:pos x="128" y="286"/>
                </a:cxn>
                <a:cxn ang="0">
                  <a:pos x="130" y="301"/>
                </a:cxn>
                <a:cxn ang="0">
                  <a:pos x="129" y="342"/>
                </a:cxn>
                <a:cxn ang="0">
                  <a:pos x="123" y="378"/>
                </a:cxn>
                <a:cxn ang="0">
                  <a:pos x="115" y="415"/>
                </a:cxn>
                <a:cxn ang="0">
                  <a:pos x="110" y="456"/>
                </a:cxn>
                <a:cxn ang="0">
                  <a:pos x="108" y="424"/>
                </a:cxn>
                <a:cxn ang="0">
                  <a:pos x="106" y="393"/>
                </a:cxn>
                <a:cxn ang="0">
                  <a:pos x="101" y="362"/>
                </a:cxn>
                <a:cxn ang="0">
                  <a:pos x="90" y="331"/>
                </a:cxn>
                <a:cxn ang="0">
                  <a:pos x="83" y="317"/>
                </a:cxn>
                <a:cxn ang="0">
                  <a:pos x="75" y="304"/>
                </a:cxn>
                <a:cxn ang="0">
                  <a:pos x="65" y="293"/>
                </a:cxn>
                <a:cxn ang="0">
                  <a:pos x="57" y="282"/>
                </a:cxn>
                <a:cxn ang="0">
                  <a:pos x="49" y="272"/>
                </a:cxn>
                <a:cxn ang="0">
                  <a:pos x="42" y="261"/>
                </a:cxn>
                <a:cxn ang="0">
                  <a:pos x="36" y="250"/>
                </a:cxn>
                <a:cxn ang="0">
                  <a:pos x="33" y="238"/>
                </a:cxn>
                <a:cxn ang="0">
                  <a:pos x="33" y="208"/>
                </a:cxn>
                <a:cxn ang="0">
                  <a:pos x="41" y="181"/>
                </a:cxn>
                <a:cxn ang="0">
                  <a:pos x="49" y="154"/>
                </a:cxn>
                <a:cxn ang="0">
                  <a:pos x="53" y="126"/>
                </a:cxn>
                <a:cxn ang="0">
                  <a:pos x="52" y="115"/>
                </a:cxn>
                <a:cxn ang="0">
                  <a:pos x="48" y="103"/>
                </a:cxn>
                <a:cxn ang="0">
                  <a:pos x="42" y="91"/>
                </a:cxn>
                <a:cxn ang="0">
                  <a:pos x="34" y="80"/>
                </a:cxn>
                <a:cxn ang="0">
                  <a:pos x="26" y="69"/>
                </a:cxn>
                <a:cxn ang="0">
                  <a:pos x="17" y="58"/>
                </a:cxn>
                <a:cxn ang="0">
                  <a:pos x="8" y="47"/>
                </a:cxn>
                <a:cxn ang="0">
                  <a:pos x="0" y="36"/>
                </a:cxn>
                <a:cxn ang="0">
                  <a:pos x="25" y="39"/>
                </a:cxn>
                <a:cxn ang="0">
                  <a:pos x="45" y="38"/>
                </a:cxn>
                <a:cxn ang="0">
                  <a:pos x="61" y="34"/>
                </a:cxn>
                <a:cxn ang="0">
                  <a:pos x="76" y="29"/>
                </a:cxn>
                <a:cxn ang="0">
                  <a:pos x="87" y="22"/>
                </a:cxn>
                <a:cxn ang="0">
                  <a:pos x="98" y="15"/>
                </a:cxn>
                <a:cxn ang="0">
                  <a:pos x="110" y="8"/>
                </a:cxn>
                <a:cxn ang="0">
                  <a:pos x="123" y="0"/>
                </a:cxn>
              </a:cxnLst>
              <a:rect l="0" t="0" r="r" b="b"/>
              <a:pathLst>
                <a:path w="135" h="456">
                  <a:moveTo>
                    <a:pt x="123" y="0"/>
                  </a:moveTo>
                  <a:lnTo>
                    <a:pt x="134" y="33"/>
                  </a:lnTo>
                  <a:lnTo>
                    <a:pt x="135" y="62"/>
                  </a:lnTo>
                  <a:lnTo>
                    <a:pt x="129" y="89"/>
                  </a:lnTo>
                  <a:lnTo>
                    <a:pt x="118" y="117"/>
                  </a:lnTo>
                  <a:lnTo>
                    <a:pt x="106" y="143"/>
                  </a:lnTo>
                  <a:lnTo>
                    <a:pt x="97" y="170"/>
                  </a:lnTo>
                  <a:lnTo>
                    <a:pt x="93" y="198"/>
                  </a:lnTo>
                  <a:lnTo>
                    <a:pt x="97" y="230"/>
                  </a:lnTo>
                  <a:lnTo>
                    <a:pt x="101" y="239"/>
                  </a:lnTo>
                  <a:lnTo>
                    <a:pt x="105" y="247"/>
                  </a:lnTo>
                  <a:lnTo>
                    <a:pt x="110" y="253"/>
                  </a:lnTo>
                  <a:lnTo>
                    <a:pt x="115" y="259"/>
                  </a:lnTo>
                  <a:lnTo>
                    <a:pt x="120" y="266"/>
                  </a:lnTo>
                  <a:lnTo>
                    <a:pt x="124" y="274"/>
                  </a:lnTo>
                  <a:lnTo>
                    <a:pt x="128" y="286"/>
                  </a:lnTo>
                  <a:lnTo>
                    <a:pt x="130" y="301"/>
                  </a:lnTo>
                  <a:lnTo>
                    <a:pt x="129" y="342"/>
                  </a:lnTo>
                  <a:lnTo>
                    <a:pt x="123" y="378"/>
                  </a:lnTo>
                  <a:lnTo>
                    <a:pt x="115" y="415"/>
                  </a:lnTo>
                  <a:lnTo>
                    <a:pt x="110" y="456"/>
                  </a:lnTo>
                  <a:lnTo>
                    <a:pt x="108" y="424"/>
                  </a:lnTo>
                  <a:lnTo>
                    <a:pt x="106" y="393"/>
                  </a:lnTo>
                  <a:lnTo>
                    <a:pt x="101" y="362"/>
                  </a:lnTo>
                  <a:lnTo>
                    <a:pt x="90" y="331"/>
                  </a:lnTo>
                  <a:lnTo>
                    <a:pt x="83" y="317"/>
                  </a:lnTo>
                  <a:lnTo>
                    <a:pt x="75" y="304"/>
                  </a:lnTo>
                  <a:lnTo>
                    <a:pt x="65" y="293"/>
                  </a:lnTo>
                  <a:lnTo>
                    <a:pt x="57" y="282"/>
                  </a:lnTo>
                  <a:lnTo>
                    <a:pt x="49" y="272"/>
                  </a:lnTo>
                  <a:lnTo>
                    <a:pt x="42" y="261"/>
                  </a:lnTo>
                  <a:lnTo>
                    <a:pt x="36" y="250"/>
                  </a:lnTo>
                  <a:lnTo>
                    <a:pt x="33" y="238"/>
                  </a:lnTo>
                  <a:lnTo>
                    <a:pt x="33" y="208"/>
                  </a:lnTo>
                  <a:lnTo>
                    <a:pt x="41" y="181"/>
                  </a:lnTo>
                  <a:lnTo>
                    <a:pt x="49" y="154"/>
                  </a:lnTo>
                  <a:lnTo>
                    <a:pt x="53" y="126"/>
                  </a:lnTo>
                  <a:lnTo>
                    <a:pt x="52" y="115"/>
                  </a:lnTo>
                  <a:lnTo>
                    <a:pt x="48" y="103"/>
                  </a:lnTo>
                  <a:lnTo>
                    <a:pt x="42" y="91"/>
                  </a:lnTo>
                  <a:lnTo>
                    <a:pt x="34" y="80"/>
                  </a:lnTo>
                  <a:lnTo>
                    <a:pt x="26" y="69"/>
                  </a:lnTo>
                  <a:lnTo>
                    <a:pt x="17" y="58"/>
                  </a:lnTo>
                  <a:lnTo>
                    <a:pt x="8" y="47"/>
                  </a:lnTo>
                  <a:lnTo>
                    <a:pt x="0" y="36"/>
                  </a:lnTo>
                  <a:lnTo>
                    <a:pt x="25" y="39"/>
                  </a:lnTo>
                  <a:lnTo>
                    <a:pt x="45" y="38"/>
                  </a:lnTo>
                  <a:lnTo>
                    <a:pt x="61" y="34"/>
                  </a:lnTo>
                  <a:lnTo>
                    <a:pt x="76" y="29"/>
                  </a:lnTo>
                  <a:lnTo>
                    <a:pt x="87" y="22"/>
                  </a:lnTo>
                  <a:lnTo>
                    <a:pt x="98" y="15"/>
                  </a:lnTo>
                  <a:lnTo>
                    <a:pt x="110" y="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auto">
            <a:xfrm>
              <a:off x="2507" y="1855"/>
              <a:ext cx="94" cy="219"/>
            </a:xfrm>
            <a:custGeom>
              <a:avLst/>
              <a:gdLst/>
              <a:ahLst/>
              <a:cxnLst>
                <a:cxn ang="0">
                  <a:pos x="189" y="15"/>
                </a:cxn>
                <a:cxn ang="0">
                  <a:pos x="187" y="49"/>
                </a:cxn>
                <a:cxn ang="0">
                  <a:pos x="177" y="76"/>
                </a:cxn>
                <a:cxn ang="0">
                  <a:pos x="159" y="100"/>
                </a:cxn>
                <a:cxn ang="0">
                  <a:pos x="139" y="120"/>
                </a:cxn>
                <a:cxn ang="0">
                  <a:pos x="118" y="140"/>
                </a:cxn>
                <a:cxn ang="0">
                  <a:pos x="99" y="161"/>
                </a:cxn>
                <a:cxn ang="0">
                  <a:pos x="84" y="187"/>
                </a:cxn>
                <a:cxn ang="0">
                  <a:pos x="76" y="217"/>
                </a:cxn>
                <a:cxn ang="0">
                  <a:pos x="77" y="236"/>
                </a:cxn>
                <a:cxn ang="0">
                  <a:pos x="82" y="250"/>
                </a:cxn>
                <a:cxn ang="0">
                  <a:pos x="84" y="268"/>
                </a:cxn>
                <a:cxn ang="0">
                  <a:pos x="78" y="296"/>
                </a:cxn>
                <a:cxn ang="0">
                  <a:pos x="71" y="316"/>
                </a:cxn>
                <a:cxn ang="0">
                  <a:pos x="62" y="333"/>
                </a:cxn>
                <a:cxn ang="0">
                  <a:pos x="52" y="349"/>
                </a:cxn>
                <a:cxn ang="0">
                  <a:pos x="42" y="363"/>
                </a:cxn>
                <a:cxn ang="0">
                  <a:pos x="31" y="378"/>
                </a:cxn>
                <a:cxn ang="0">
                  <a:pos x="20" y="394"/>
                </a:cxn>
                <a:cxn ang="0">
                  <a:pos x="10" y="411"/>
                </a:cxn>
                <a:cxn ang="0">
                  <a:pos x="0" y="429"/>
                </a:cxn>
                <a:cxn ang="0">
                  <a:pos x="5" y="414"/>
                </a:cxn>
                <a:cxn ang="0">
                  <a:pos x="10" y="400"/>
                </a:cxn>
                <a:cxn ang="0">
                  <a:pos x="15" y="385"/>
                </a:cxn>
                <a:cxn ang="0">
                  <a:pos x="20" y="370"/>
                </a:cxn>
                <a:cxn ang="0">
                  <a:pos x="24" y="355"/>
                </a:cxn>
                <a:cxn ang="0">
                  <a:pos x="28" y="340"/>
                </a:cxn>
                <a:cxn ang="0">
                  <a:pos x="30" y="324"/>
                </a:cxn>
                <a:cxn ang="0">
                  <a:pos x="30" y="307"/>
                </a:cxn>
                <a:cxn ang="0">
                  <a:pos x="26" y="276"/>
                </a:cxn>
                <a:cxn ang="0">
                  <a:pos x="18" y="249"/>
                </a:cxn>
                <a:cxn ang="0">
                  <a:pos x="13" y="224"/>
                </a:cxn>
                <a:cxn ang="0">
                  <a:pos x="14" y="199"/>
                </a:cxn>
                <a:cxn ang="0">
                  <a:pos x="19" y="185"/>
                </a:cxn>
                <a:cxn ang="0">
                  <a:pos x="26" y="172"/>
                </a:cxn>
                <a:cxn ang="0">
                  <a:pos x="34" y="160"/>
                </a:cxn>
                <a:cxn ang="0">
                  <a:pos x="43" y="150"/>
                </a:cxn>
                <a:cxn ang="0">
                  <a:pos x="52" y="139"/>
                </a:cxn>
                <a:cxn ang="0">
                  <a:pos x="62" y="129"/>
                </a:cxn>
                <a:cxn ang="0">
                  <a:pos x="70" y="117"/>
                </a:cxn>
                <a:cxn ang="0">
                  <a:pos x="77" y="104"/>
                </a:cxn>
                <a:cxn ang="0">
                  <a:pos x="81" y="82"/>
                </a:cxn>
                <a:cxn ang="0">
                  <a:pos x="77" y="54"/>
                </a:cxn>
                <a:cxn ang="0">
                  <a:pos x="70" y="27"/>
                </a:cxn>
                <a:cxn ang="0">
                  <a:pos x="63" y="0"/>
                </a:cxn>
                <a:cxn ang="0">
                  <a:pos x="85" y="12"/>
                </a:cxn>
                <a:cxn ang="0">
                  <a:pos x="104" y="19"/>
                </a:cxn>
                <a:cxn ang="0">
                  <a:pos x="120" y="22"/>
                </a:cxn>
                <a:cxn ang="0">
                  <a:pos x="134" y="22"/>
                </a:cxn>
                <a:cxn ang="0">
                  <a:pos x="147" y="21"/>
                </a:cxn>
                <a:cxn ang="0">
                  <a:pos x="160" y="18"/>
                </a:cxn>
                <a:cxn ang="0">
                  <a:pos x="174" y="16"/>
                </a:cxn>
                <a:cxn ang="0">
                  <a:pos x="189" y="15"/>
                </a:cxn>
              </a:cxnLst>
              <a:rect l="0" t="0" r="r" b="b"/>
              <a:pathLst>
                <a:path w="189" h="429">
                  <a:moveTo>
                    <a:pt x="189" y="15"/>
                  </a:moveTo>
                  <a:lnTo>
                    <a:pt x="187" y="49"/>
                  </a:lnTo>
                  <a:lnTo>
                    <a:pt x="177" y="76"/>
                  </a:lnTo>
                  <a:lnTo>
                    <a:pt x="159" y="100"/>
                  </a:lnTo>
                  <a:lnTo>
                    <a:pt x="139" y="120"/>
                  </a:lnTo>
                  <a:lnTo>
                    <a:pt x="118" y="140"/>
                  </a:lnTo>
                  <a:lnTo>
                    <a:pt x="99" y="161"/>
                  </a:lnTo>
                  <a:lnTo>
                    <a:pt x="84" y="187"/>
                  </a:lnTo>
                  <a:lnTo>
                    <a:pt x="76" y="217"/>
                  </a:lnTo>
                  <a:lnTo>
                    <a:pt x="77" y="236"/>
                  </a:lnTo>
                  <a:lnTo>
                    <a:pt x="82" y="250"/>
                  </a:lnTo>
                  <a:lnTo>
                    <a:pt x="84" y="268"/>
                  </a:lnTo>
                  <a:lnTo>
                    <a:pt x="78" y="296"/>
                  </a:lnTo>
                  <a:lnTo>
                    <a:pt x="71" y="316"/>
                  </a:lnTo>
                  <a:lnTo>
                    <a:pt x="62" y="333"/>
                  </a:lnTo>
                  <a:lnTo>
                    <a:pt x="52" y="349"/>
                  </a:lnTo>
                  <a:lnTo>
                    <a:pt x="42" y="363"/>
                  </a:lnTo>
                  <a:lnTo>
                    <a:pt x="31" y="378"/>
                  </a:lnTo>
                  <a:lnTo>
                    <a:pt x="20" y="394"/>
                  </a:lnTo>
                  <a:lnTo>
                    <a:pt x="10" y="411"/>
                  </a:lnTo>
                  <a:lnTo>
                    <a:pt x="0" y="429"/>
                  </a:lnTo>
                  <a:lnTo>
                    <a:pt x="5" y="414"/>
                  </a:lnTo>
                  <a:lnTo>
                    <a:pt x="10" y="400"/>
                  </a:lnTo>
                  <a:lnTo>
                    <a:pt x="15" y="385"/>
                  </a:lnTo>
                  <a:lnTo>
                    <a:pt x="20" y="370"/>
                  </a:lnTo>
                  <a:lnTo>
                    <a:pt x="24" y="355"/>
                  </a:lnTo>
                  <a:lnTo>
                    <a:pt x="28" y="340"/>
                  </a:lnTo>
                  <a:lnTo>
                    <a:pt x="30" y="324"/>
                  </a:lnTo>
                  <a:lnTo>
                    <a:pt x="30" y="307"/>
                  </a:lnTo>
                  <a:lnTo>
                    <a:pt x="26" y="276"/>
                  </a:lnTo>
                  <a:lnTo>
                    <a:pt x="18" y="249"/>
                  </a:lnTo>
                  <a:lnTo>
                    <a:pt x="13" y="224"/>
                  </a:lnTo>
                  <a:lnTo>
                    <a:pt x="14" y="199"/>
                  </a:lnTo>
                  <a:lnTo>
                    <a:pt x="19" y="185"/>
                  </a:lnTo>
                  <a:lnTo>
                    <a:pt x="26" y="172"/>
                  </a:lnTo>
                  <a:lnTo>
                    <a:pt x="34" y="160"/>
                  </a:lnTo>
                  <a:lnTo>
                    <a:pt x="43" y="150"/>
                  </a:lnTo>
                  <a:lnTo>
                    <a:pt x="52" y="139"/>
                  </a:lnTo>
                  <a:lnTo>
                    <a:pt x="62" y="129"/>
                  </a:lnTo>
                  <a:lnTo>
                    <a:pt x="70" y="117"/>
                  </a:lnTo>
                  <a:lnTo>
                    <a:pt x="77" y="104"/>
                  </a:lnTo>
                  <a:lnTo>
                    <a:pt x="81" y="82"/>
                  </a:lnTo>
                  <a:lnTo>
                    <a:pt x="77" y="54"/>
                  </a:lnTo>
                  <a:lnTo>
                    <a:pt x="70" y="27"/>
                  </a:lnTo>
                  <a:lnTo>
                    <a:pt x="63" y="0"/>
                  </a:lnTo>
                  <a:lnTo>
                    <a:pt x="85" y="12"/>
                  </a:lnTo>
                  <a:lnTo>
                    <a:pt x="104" y="19"/>
                  </a:lnTo>
                  <a:lnTo>
                    <a:pt x="120" y="22"/>
                  </a:lnTo>
                  <a:lnTo>
                    <a:pt x="134" y="22"/>
                  </a:lnTo>
                  <a:lnTo>
                    <a:pt x="147" y="21"/>
                  </a:lnTo>
                  <a:lnTo>
                    <a:pt x="160" y="18"/>
                  </a:lnTo>
                  <a:lnTo>
                    <a:pt x="174" y="16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5" name="Freeform 15"/>
            <p:cNvSpPr>
              <a:spLocks/>
            </p:cNvSpPr>
            <p:nvPr/>
          </p:nvSpPr>
          <p:spPr bwMode="auto">
            <a:xfrm>
              <a:off x="2333" y="1809"/>
              <a:ext cx="193" cy="166"/>
            </a:xfrm>
            <a:custGeom>
              <a:avLst/>
              <a:gdLst/>
              <a:ahLst/>
              <a:cxnLst>
                <a:cxn ang="0">
                  <a:pos x="375" y="97"/>
                </a:cxn>
                <a:cxn ang="0">
                  <a:pos x="353" y="119"/>
                </a:cxn>
                <a:cxn ang="0">
                  <a:pos x="328" y="132"/>
                </a:cxn>
                <a:cxn ang="0">
                  <a:pos x="300" y="140"/>
                </a:cxn>
                <a:cxn ang="0">
                  <a:pos x="271" y="145"/>
                </a:cxn>
                <a:cxn ang="0">
                  <a:pos x="243" y="151"/>
                </a:cxn>
                <a:cxn ang="0">
                  <a:pos x="216" y="160"/>
                </a:cxn>
                <a:cxn ang="0">
                  <a:pos x="191" y="177"/>
                </a:cxn>
                <a:cxn ang="0">
                  <a:pos x="174" y="198"/>
                </a:cxn>
                <a:cxn ang="0">
                  <a:pos x="168" y="213"/>
                </a:cxn>
                <a:cxn ang="0">
                  <a:pos x="163" y="228"/>
                </a:cxn>
                <a:cxn ang="0">
                  <a:pos x="150" y="246"/>
                </a:cxn>
                <a:cxn ang="0">
                  <a:pos x="121" y="268"/>
                </a:cxn>
                <a:cxn ang="0">
                  <a:pos x="88" y="287"/>
                </a:cxn>
                <a:cxn ang="0">
                  <a:pos x="54" y="301"/>
                </a:cxn>
                <a:cxn ang="0">
                  <a:pos x="19" y="316"/>
                </a:cxn>
                <a:cxn ang="0">
                  <a:pos x="12" y="316"/>
                </a:cxn>
                <a:cxn ang="0">
                  <a:pos x="37" y="297"/>
                </a:cxn>
                <a:cxn ang="0">
                  <a:pos x="62" y="278"/>
                </a:cxn>
                <a:cxn ang="0">
                  <a:pos x="83" y="253"/>
                </a:cxn>
                <a:cxn ang="0">
                  <a:pos x="100" y="225"/>
                </a:cxn>
                <a:cxn ang="0">
                  <a:pos x="110" y="198"/>
                </a:cxn>
                <a:cxn ang="0">
                  <a:pos x="118" y="173"/>
                </a:cxn>
                <a:cxn ang="0">
                  <a:pos x="129" y="150"/>
                </a:cxn>
                <a:cxn ang="0">
                  <a:pos x="149" y="131"/>
                </a:cxn>
                <a:cxn ang="0">
                  <a:pos x="176" y="120"/>
                </a:cxn>
                <a:cxn ang="0">
                  <a:pos x="203" y="112"/>
                </a:cxn>
                <a:cxn ang="0">
                  <a:pos x="229" y="102"/>
                </a:cxn>
                <a:cxn ang="0">
                  <a:pos x="250" y="88"/>
                </a:cxn>
                <a:cxn ang="0">
                  <a:pos x="263" y="66"/>
                </a:cxn>
                <a:cxn ang="0">
                  <a:pos x="273" y="40"/>
                </a:cxn>
                <a:cxn ang="0">
                  <a:pos x="281" y="13"/>
                </a:cxn>
                <a:cxn ang="0">
                  <a:pos x="298" y="22"/>
                </a:cxn>
                <a:cxn ang="0">
                  <a:pos x="322" y="50"/>
                </a:cxn>
                <a:cxn ang="0">
                  <a:pos x="346" y="64"/>
                </a:cxn>
                <a:cxn ang="0">
                  <a:pos x="371" y="75"/>
                </a:cxn>
              </a:cxnLst>
              <a:rect l="0" t="0" r="r" b="b"/>
              <a:pathLst>
                <a:path w="384" h="326">
                  <a:moveTo>
                    <a:pt x="384" y="82"/>
                  </a:moveTo>
                  <a:lnTo>
                    <a:pt x="375" y="97"/>
                  </a:lnTo>
                  <a:lnTo>
                    <a:pt x="364" y="109"/>
                  </a:lnTo>
                  <a:lnTo>
                    <a:pt x="353" y="119"/>
                  </a:lnTo>
                  <a:lnTo>
                    <a:pt x="340" y="126"/>
                  </a:lnTo>
                  <a:lnTo>
                    <a:pt x="328" y="132"/>
                  </a:lnTo>
                  <a:lnTo>
                    <a:pt x="314" y="136"/>
                  </a:lnTo>
                  <a:lnTo>
                    <a:pt x="300" y="140"/>
                  </a:lnTo>
                  <a:lnTo>
                    <a:pt x="285" y="142"/>
                  </a:lnTo>
                  <a:lnTo>
                    <a:pt x="271" y="145"/>
                  </a:lnTo>
                  <a:lnTo>
                    <a:pt x="257" y="148"/>
                  </a:lnTo>
                  <a:lnTo>
                    <a:pt x="243" y="151"/>
                  </a:lnTo>
                  <a:lnTo>
                    <a:pt x="229" y="155"/>
                  </a:lnTo>
                  <a:lnTo>
                    <a:pt x="216" y="160"/>
                  </a:lnTo>
                  <a:lnTo>
                    <a:pt x="203" y="167"/>
                  </a:lnTo>
                  <a:lnTo>
                    <a:pt x="191" y="177"/>
                  </a:lnTo>
                  <a:lnTo>
                    <a:pt x="180" y="189"/>
                  </a:lnTo>
                  <a:lnTo>
                    <a:pt x="174" y="198"/>
                  </a:lnTo>
                  <a:lnTo>
                    <a:pt x="170" y="206"/>
                  </a:lnTo>
                  <a:lnTo>
                    <a:pt x="168" y="213"/>
                  </a:lnTo>
                  <a:lnTo>
                    <a:pt x="166" y="221"/>
                  </a:lnTo>
                  <a:lnTo>
                    <a:pt x="163" y="228"/>
                  </a:lnTo>
                  <a:lnTo>
                    <a:pt x="158" y="237"/>
                  </a:lnTo>
                  <a:lnTo>
                    <a:pt x="150" y="246"/>
                  </a:lnTo>
                  <a:lnTo>
                    <a:pt x="138" y="256"/>
                  </a:lnTo>
                  <a:lnTo>
                    <a:pt x="121" y="268"/>
                  </a:lnTo>
                  <a:lnTo>
                    <a:pt x="104" y="279"/>
                  </a:lnTo>
                  <a:lnTo>
                    <a:pt x="88" y="287"/>
                  </a:lnTo>
                  <a:lnTo>
                    <a:pt x="71" y="294"/>
                  </a:lnTo>
                  <a:lnTo>
                    <a:pt x="54" y="301"/>
                  </a:lnTo>
                  <a:lnTo>
                    <a:pt x="36" y="308"/>
                  </a:lnTo>
                  <a:lnTo>
                    <a:pt x="19" y="316"/>
                  </a:lnTo>
                  <a:lnTo>
                    <a:pt x="0" y="326"/>
                  </a:lnTo>
                  <a:lnTo>
                    <a:pt x="12" y="316"/>
                  </a:lnTo>
                  <a:lnTo>
                    <a:pt x="25" y="307"/>
                  </a:lnTo>
                  <a:lnTo>
                    <a:pt x="37" y="297"/>
                  </a:lnTo>
                  <a:lnTo>
                    <a:pt x="49" y="288"/>
                  </a:lnTo>
                  <a:lnTo>
                    <a:pt x="62" y="278"/>
                  </a:lnTo>
                  <a:lnTo>
                    <a:pt x="73" y="266"/>
                  </a:lnTo>
                  <a:lnTo>
                    <a:pt x="83" y="253"/>
                  </a:lnTo>
                  <a:lnTo>
                    <a:pt x="93" y="239"/>
                  </a:lnTo>
                  <a:lnTo>
                    <a:pt x="100" y="225"/>
                  </a:lnTo>
                  <a:lnTo>
                    <a:pt x="105" y="212"/>
                  </a:lnTo>
                  <a:lnTo>
                    <a:pt x="110" y="198"/>
                  </a:lnTo>
                  <a:lnTo>
                    <a:pt x="114" y="185"/>
                  </a:lnTo>
                  <a:lnTo>
                    <a:pt x="118" y="173"/>
                  </a:lnTo>
                  <a:lnTo>
                    <a:pt x="123" y="160"/>
                  </a:lnTo>
                  <a:lnTo>
                    <a:pt x="129" y="150"/>
                  </a:lnTo>
                  <a:lnTo>
                    <a:pt x="137" y="140"/>
                  </a:lnTo>
                  <a:lnTo>
                    <a:pt x="149" y="131"/>
                  </a:lnTo>
                  <a:lnTo>
                    <a:pt x="162" y="124"/>
                  </a:lnTo>
                  <a:lnTo>
                    <a:pt x="176" y="120"/>
                  </a:lnTo>
                  <a:lnTo>
                    <a:pt x="189" y="116"/>
                  </a:lnTo>
                  <a:lnTo>
                    <a:pt x="203" y="112"/>
                  </a:lnTo>
                  <a:lnTo>
                    <a:pt x="216" y="108"/>
                  </a:lnTo>
                  <a:lnTo>
                    <a:pt x="229" y="102"/>
                  </a:lnTo>
                  <a:lnTo>
                    <a:pt x="242" y="95"/>
                  </a:lnTo>
                  <a:lnTo>
                    <a:pt x="250" y="88"/>
                  </a:lnTo>
                  <a:lnTo>
                    <a:pt x="257" y="78"/>
                  </a:lnTo>
                  <a:lnTo>
                    <a:pt x="263" y="66"/>
                  </a:lnTo>
                  <a:lnTo>
                    <a:pt x="268" y="53"/>
                  </a:lnTo>
                  <a:lnTo>
                    <a:pt x="273" y="40"/>
                  </a:lnTo>
                  <a:lnTo>
                    <a:pt x="277" y="26"/>
                  </a:lnTo>
                  <a:lnTo>
                    <a:pt x="281" y="13"/>
                  </a:lnTo>
                  <a:lnTo>
                    <a:pt x="285" y="0"/>
                  </a:lnTo>
                  <a:lnTo>
                    <a:pt x="298" y="22"/>
                  </a:lnTo>
                  <a:lnTo>
                    <a:pt x="310" y="38"/>
                  </a:lnTo>
                  <a:lnTo>
                    <a:pt x="322" y="50"/>
                  </a:lnTo>
                  <a:lnTo>
                    <a:pt x="334" y="58"/>
                  </a:lnTo>
                  <a:lnTo>
                    <a:pt x="346" y="64"/>
                  </a:lnTo>
                  <a:lnTo>
                    <a:pt x="359" y="70"/>
                  </a:lnTo>
                  <a:lnTo>
                    <a:pt x="371" y="75"/>
                  </a:lnTo>
                  <a:lnTo>
                    <a:pt x="384" y="82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auto">
            <a:xfrm>
              <a:off x="2243" y="1743"/>
              <a:ext cx="227" cy="82"/>
            </a:xfrm>
            <a:custGeom>
              <a:avLst/>
              <a:gdLst/>
              <a:ahLst/>
              <a:cxnLst>
                <a:cxn ang="0">
                  <a:pos x="438" y="127"/>
                </a:cxn>
                <a:cxn ang="0">
                  <a:pos x="409" y="136"/>
                </a:cxn>
                <a:cxn ang="0">
                  <a:pos x="380" y="136"/>
                </a:cxn>
                <a:cxn ang="0">
                  <a:pos x="352" y="130"/>
                </a:cxn>
                <a:cxn ang="0">
                  <a:pos x="324" y="121"/>
                </a:cxn>
                <a:cxn ang="0">
                  <a:pos x="297" y="113"/>
                </a:cxn>
                <a:cxn ang="0">
                  <a:pos x="268" y="109"/>
                </a:cxn>
                <a:cxn ang="0">
                  <a:pos x="238" y="112"/>
                </a:cxn>
                <a:cxn ang="0">
                  <a:pos x="214" y="122"/>
                </a:cxn>
                <a:cxn ang="0">
                  <a:pos x="201" y="133"/>
                </a:cxn>
                <a:cxn ang="0">
                  <a:pos x="190" y="144"/>
                </a:cxn>
                <a:cxn ang="0">
                  <a:pos x="170" y="153"/>
                </a:cxn>
                <a:cxn ang="0">
                  <a:pos x="134" y="160"/>
                </a:cxn>
                <a:cxn ang="0">
                  <a:pos x="95" y="160"/>
                </a:cxn>
                <a:cxn ang="0">
                  <a:pos x="60" y="156"/>
                </a:cxn>
                <a:cxn ang="0">
                  <a:pos x="22" y="153"/>
                </a:cxn>
                <a:cxn ang="0">
                  <a:pos x="17" y="150"/>
                </a:cxn>
                <a:cxn ang="0">
                  <a:pos x="47" y="145"/>
                </a:cxn>
                <a:cxn ang="0">
                  <a:pos x="77" y="139"/>
                </a:cxn>
                <a:cxn ang="0">
                  <a:pos x="106" y="129"/>
                </a:cxn>
                <a:cxn ang="0">
                  <a:pos x="135" y="112"/>
                </a:cxn>
                <a:cxn ang="0">
                  <a:pos x="157" y="92"/>
                </a:cxn>
                <a:cxn ang="0">
                  <a:pos x="176" y="73"/>
                </a:cxn>
                <a:cxn ang="0">
                  <a:pos x="196" y="59"/>
                </a:cxn>
                <a:cxn ang="0">
                  <a:pos x="223" y="51"/>
                </a:cxn>
                <a:cxn ang="0">
                  <a:pos x="252" y="53"/>
                </a:cxn>
                <a:cxn ang="0">
                  <a:pos x="279" y="59"/>
                </a:cxn>
                <a:cxn ang="0">
                  <a:pos x="307" y="63"/>
                </a:cxn>
                <a:cxn ang="0">
                  <a:pos x="332" y="60"/>
                </a:cxn>
                <a:cxn ang="0">
                  <a:pos x="353" y="48"/>
                </a:cxn>
                <a:cxn ang="0">
                  <a:pos x="375" y="29"/>
                </a:cxn>
                <a:cxn ang="0">
                  <a:pos x="395" y="9"/>
                </a:cxn>
                <a:cxn ang="0">
                  <a:pos x="405" y="25"/>
                </a:cxn>
                <a:cxn ang="0">
                  <a:pos x="414" y="60"/>
                </a:cxn>
                <a:cxn ang="0">
                  <a:pos x="428" y="84"/>
                </a:cxn>
                <a:cxn ang="0">
                  <a:pos x="445" y="106"/>
                </a:cxn>
              </a:cxnLst>
              <a:rect l="0" t="0" r="r" b="b"/>
              <a:pathLst>
                <a:path w="453" h="161">
                  <a:moveTo>
                    <a:pt x="453" y="118"/>
                  </a:moveTo>
                  <a:lnTo>
                    <a:pt x="438" y="127"/>
                  </a:lnTo>
                  <a:lnTo>
                    <a:pt x="423" y="133"/>
                  </a:lnTo>
                  <a:lnTo>
                    <a:pt x="409" y="136"/>
                  </a:lnTo>
                  <a:lnTo>
                    <a:pt x="394" y="137"/>
                  </a:lnTo>
                  <a:lnTo>
                    <a:pt x="380" y="136"/>
                  </a:lnTo>
                  <a:lnTo>
                    <a:pt x="366" y="134"/>
                  </a:lnTo>
                  <a:lnTo>
                    <a:pt x="352" y="130"/>
                  </a:lnTo>
                  <a:lnTo>
                    <a:pt x="338" y="126"/>
                  </a:lnTo>
                  <a:lnTo>
                    <a:pt x="324" y="121"/>
                  </a:lnTo>
                  <a:lnTo>
                    <a:pt x="311" y="117"/>
                  </a:lnTo>
                  <a:lnTo>
                    <a:pt x="297" y="113"/>
                  </a:lnTo>
                  <a:lnTo>
                    <a:pt x="283" y="110"/>
                  </a:lnTo>
                  <a:lnTo>
                    <a:pt x="268" y="109"/>
                  </a:lnTo>
                  <a:lnTo>
                    <a:pt x="254" y="109"/>
                  </a:lnTo>
                  <a:lnTo>
                    <a:pt x="238" y="112"/>
                  </a:lnTo>
                  <a:lnTo>
                    <a:pt x="223" y="117"/>
                  </a:lnTo>
                  <a:lnTo>
                    <a:pt x="214" y="122"/>
                  </a:lnTo>
                  <a:lnTo>
                    <a:pt x="207" y="127"/>
                  </a:lnTo>
                  <a:lnTo>
                    <a:pt x="201" y="133"/>
                  </a:lnTo>
                  <a:lnTo>
                    <a:pt x="196" y="138"/>
                  </a:lnTo>
                  <a:lnTo>
                    <a:pt x="190" y="144"/>
                  </a:lnTo>
                  <a:lnTo>
                    <a:pt x="181" y="149"/>
                  </a:lnTo>
                  <a:lnTo>
                    <a:pt x="170" y="153"/>
                  </a:lnTo>
                  <a:lnTo>
                    <a:pt x="155" y="157"/>
                  </a:lnTo>
                  <a:lnTo>
                    <a:pt x="134" y="160"/>
                  </a:lnTo>
                  <a:lnTo>
                    <a:pt x="114" y="161"/>
                  </a:lnTo>
                  <a:lnTo>
                    <a:pt x="95" y="160"/>
                  </a:lnTo>
                  <a:lnTo>
                    <a:pt x="78" y="158"/>
                  </a:lnTo>
                  <a:lnTo>
                    <a:pt x="60" y="156"/>
                  </a:lnTo>
                  <a:lnTo>
                    <a:pt x="41" y="154"/>
                  </a:lnTo>
                  <a:lnTo>
                    <a:pt x="22" y="153"/>
                  </a:lnTo>
                  <a:lnTo>
                    <a:pt x="0" y="153"/>
                  </a:lnTo>
                  <a:lnTo>
                    <a:pt x="17" y="150"/>
                  </a:lnTo>
                  <a:lnTo>
                    <a:pt x="32" y="148"/>
                  </a:lnTo>
                  <a:lnTo>
                    <a:pt x="47" y="145"/>
                  </a:lnTo>
                  <a:lnTo>
                    <a:pt x="62" y="143"/>
                  </a:lnTo>
                  <a:lnTo>
                    <a:pt x="77" y="139"/>
                  </a:lnTo>
                  <a:lnTo>
                    <a:pt x="92" y="135"/>
                  </a:lnTo>
                  <a:lnTo>
                    <a:pt x="106" y="129"/>
                  </a:lnTo>
                  <a:lnTo>
                    <a:pt x="121" y="121"/>
                  </a:lnTo>
                  <a:lnTo>
                    <a:pt x="135" y="112"/>
                  </a:lnTo>
                  <a:lnTo>
                    <a:pt x="146" y="103"/>
                  </a:lnTo>
                  <a:lnTo>
                    <a:pt x="157" y="92"/>
                  </a:lnTo>
                  <a:lnTo>
                    <a:pt x="167" y="82"/>
                  </a:lnTo>
                  <a:lnTo>
                    <a:pt x="176" y="73"/>
                  </a:lnTo>
                  <a:lnTo>
                    <a:pt x="186" y="65"/>
                  </a:lnTo>
                  <a:lnTo>
                    <a:pt x="196" y="59"/>
                  </a:lnTo>
                  <a:lnTo>
                    <a:pt x="208" y="54"/>
                  </a:lnTo>
                  <a:lnTo>
                    <a:pt x="223" y="51"/>
                  </a:lnTo>
                  <a:lnTo>
                    <a:pt x="237" y="51"/>
                  </a:lnTo>
                  <a:lnTo>
                    <a:pt x="252" y="53"/>
                  </a:lnTo>
                  <a:lnTo>
                    <a:pt x="266" y="56"/>
                  </a:lnTo>
                  <a:lnTo>
                    <a:pt x="279" y="59"/>
                  </a:lnTo>
                  <a:lnTo>
                    <a:pt x="293" y="62"/>
                  </a:lnTo>
                  <a:lnTo>
                    <a:pt x="307" y="63"/>
                  </a:lnTo>
                  <a:lnTo>
                    <a:pt x="322" y="63"/>
                  </a:lnTo>
                  <a:lnTo>
                    <a:pt x="332" y="60"/>
                  </a:lnTo>
                  <a:lnTo>
                    <a:pt x="343" y="55"/>
                  </a:lnTo>
                  <a:lnTo>
                    <a:pt x="353" y="48"/>
                  </a:lnTo>
                  <a:lnTo>
                    <a:pt x="365" y="39"/>
                  </a:lnTo>
                  <a:lnTo>
                    <a:pt x="375" y="29"/>
                  </a:lnTo>
                  <a:lnTo>
                    <a:pt x="385" y="19"/>
                  </a:lnTo>
                  <a:lnTo>
                    <a:pt x="395" y="9"/>
                  </a:lnTo>
                  <a:lnTo>
                    <a:pt x="405" y="0"/>
                  </a:lnTo>
                  <a:lnTo>
                    <a:pt x="405" y="25"/>
                  </a:lnTo>
                  <a:lnTo>
                    <a:pt x="408" y="45"/>
                  </a:lnTo>
                  <a:lnTo>
                    <a:pt x="414" y="60"/>
                  </a:lnTo>
                  <a:lnTo>
                    <a:pt x="420" y="73"/>
                  </a:lnTo>
                  <a:lnTo>
                    <a:pt x="428" y="84"/>
                  </a:lnTo>
                  <a:lnTo>
                    <a:pt x="437" y="94"/>
                  </a:lnTo>
                  <a:lnTo>
                    <a:pt x="445" y="106"/>
                  </a:lnTo>
                  <a:lnTo>
                    <a:pt x="453" y="118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auto">
            <a:xfrm>
              <a:off x="2235" y="1635"/>
              <a:ext cx="215" cy="94"/>
            </a:xfrm>
            <a:custGeom>
              <a:avLst/>
              <a:gdLst/>
              <a:ahLst/>
              <a:cxnLst>
                <a:cxn ang="0">
                  <a:pos x="400" y="184"/>
                </a:cxn>
                <a:cxn ang="0">
                  <a:pos x="369" y="177"/>
                </a:cxn>
                <a:cxn ang="0">
                  <a:pos x="344" y="164"/>
                </a:cxn>
                <a:cxn ang="0">
                  <a:pos x="322" y="145"/>
                </a:cxn>
                <a:cxn ang="0">
                  <a:pos x="302" y="125"/>
                </a:cxn>
                <a:cxn ang="0">
                  <a:pos x="281" y="105"/>
                </a:cxn>
                <a:cxn ang="0">
                  <a:pos x="257" y="87"/>
                </a:cxn>
                <a:cxn ang="0">
                  <a:pos x="230" y="76"/>
                </a:cxn>
                <a:cxn ang="0">
                  <a:pos x="204" y="73"/>
                </a:cxn>
                <a:cxn ang="0">
                  <a:pos x="188" y="77"/>
                </a:cxn>
                <a:cxn ang="0">
                  <a:pos x="173" y="81"/>
                </a:cxn>
                <a:cxn ang="0">
                  <a:pos x="151" y="81"/>
                </a:cxn>
                <a:cxn ang="0">
                  <a:pos x="115" y="70"/>
                </a:cxn>
                <a:cxn ang="0">
                  <a:pos x="82" y="52"/>
                </a:cxn>
                <a:cxn ang="0">
                  <a:pos x="52" y="32"/>
                </a:cxn>
                <a:cxn ang="0">
                  <a:pos x="19" y="11"/>
                </a:cxn>
                <a:cxn ang="0">
                  <a:pos x="15" y="6"/>
                </a:cxn>
                <a:cxn ang="0">
                  <a:pos x="45" y="16"/>
                </a:cxn>
                <a:cxn ang="0">
                  <a:pos x="75" y="24"/>
                </a:cxn>
                <a:cxn ang="0">
                  <a:pos x="106" y="29"/>
                </a:cxn>
                <a:cxn ang="0">
                  <a:pos x="138" y="27"/>
                </a:cxn>
                <a:cxn ang="0">
                  <a:pos x="168" y="21"/>
                </a:cxn>
                <a:cxn ang="0">
                  <a:pos x="194" y="13"/>
                </a:cxn>
                <a:cxn ang="0">
                  <a:pos x="219" y="10"/>
                </a:cxn>
                <a:cxn ang="0">
                  <a:pos x="245" y="16"/>
                </a:cxn>
                <a:cxn ang="0">
                  <a:pos x="270" y="31"/>
                </a:cxn>
                <a:cxn ang="0">
                  <a:pos x="291" y="49"/>
                </a:cxn>
                <a:cxn ang="0">
                  <a:pos x="314" y="65"/>
                </a:cxn>
                <a:cxn ang="0">
                  <a:pos x="338" y="75"/>
                </a:cxn>
                <a:cxn ang="0">
                  <a:pos x="362" y="73"/>
                </a:cxn>
                <a:cxn ang="0">
                  <a:pos x="390" y="67"/>
                </a:cxn>
                <a:cxn ang="0">
                  <a:pos x="417" y="59"/>
                </a:cxn>
                <a:cxn ang="0">
                  <a:pos x="419" y="78"/>
                </a:cxn>
                <a:cxn ang="0">
                  <a:pos x="409" y="114"/>
                </a:cxn>
                <a:cxn ang="0">
                  <a:pos x="411" y="142"/>
                </a:cxn>
                <a:cxn ang="0">
                  <a:pos x="417" y="168"/>
                </a:cxn>
              </a:cxnLst>
              <a:rect l="0" t="0" r="r" b="b"/>
              <a:pathLst>
                <a:path w="430" h="184">
                  <a:moveTo>
                    <a:pt x="418" y="183"/>
                  </a:moveTo>
                  <a:lnTo>
                    <a:pt x="400" y="184"/>
                  </a:lnTo>
                  <a:lnTo>
                    <a:pt x="384" y="182"/>
                  </a:lnTo>
                  <a:lnTo>
                    <a:pt x="369" y="177"/>
                  </a:lnTo>
                  <a:lnTo>
                    <a:pt x="356" y="171"/>
                  </a:lnTo>
                  <a:lnTo>
                    <a:pt x="344" y="164"/>
                  </a:lnTo>
                  <a:lnTo>
                    <a:pt x="333" y="155"/>
                  </a:lnTo>
                  <a:lnTo>
                    <a:pt x="322" y="145"/>
                  </a:lnTo>
                  <a:lnTo>
                    <a:pt x="312" y="135"/>
                  </a:lnTo>
                  <a:lnTo>
                    <a:pt x="302" y="125"/>
                  </a:lnTo>
                  <a:lnTo>
                    <a:pt x="292" y="115"/>
                  </a:lnTo>
                  <a:lnTo>
                    <a:pt x="281" y="105"/>
                  </a:lnTo>
                  <a:lnTo>
                    <a:pt x="270" y="95"/>
                  </a:lnTo>
                  <a:lnTo>
                    <a:pt x="257" y="87"/>
                  </a:lnTo>
                  <a:lnTo>
                    <a:pt x="244" y="80"/>
                  </a:lnTo>
                  <a:lnTo>
                    <a:pt x="230" y="76"/>
                  </a:lnTo>
                  <a:lnTo>
                    <a:pt x="214" y="73"/>
                  </a:lnTo>
                  <a:lnTo>
                    <a:pt x="204" y="73"/>
                  </a:lnTo>
                  <a:lnTo>
                    <a:pt x="195" y="74"/>
                  </a:lnTo>
                  <a:lnTo>
                    <a:pt x="188" y="77"/>
                  </a:lnTo>
                  <a:lnTo>
                    <a:pt x="181" y="79"/>
                  </a:lnTo>
                  <a:lnTo>
                    <a:pt x="173" y="81"/>
                  </a:lnTo>
                  <a:lnTo>
                    <a:pt x="163" y="82"/>
                  </a:lnTo>
                  <a:lnTo>
                    <a:pt x="151" y="81"/>
                  </a:lnTo>
                  <a:lnTo>
                    <a:pt x="135" y="77"/>
                  </a:lnTo>
                  <a:lnTo>
                    <a:pt x="115" y="70"/>
                  </a:lnTo>
                  <a:lnTo>
                    <a:pt x="98" y="61"/>
                  </a:lnTo>
                  <a:lnTo>
                    <a:pt x="82" y="52"/>
                  </a:lnTo>
                  <a:lnTo>
                    <a:pt x="67" y="42"/>
                  </a:lnTo>
                  <a:lnTo>
                    <a:pt x="52" y="32"/>
                  </a:lnTo>
                  <a:lnTo>
                    <a:pt x="36" y="21"/>
                  </a:lnTo>
                  <a:lnTo>
                    <a:pt x="19" y="11"/>
                  </a:lnTo>
                  <a:lnTo>
                    <a:pt x="0" y="0"/>
                  </a:lnTo>
                  <a:lnTo>
                    <a:pt x="15" y="6"/>
                  </a:lnTo>
                  <a:lnTo>
                    <a:pt x="30" y="11"/>
                  </a:lnTo>
                  <a:lnTo>
                    <a:pt x="45" y="16"/>
                  </a:lnTo>
                  <a:lnTo>
                    <a:pt x="60" y="21"/>
                  </a:lnTo>
                  <a:lnTo>
                    <a:pt x="75" y="24"/>
                  </a:lnTo>
                  <a:lnTo>
                    <a:pt x="90" y="27"/>
                  </a:lnTo>
                  <a:lnTo>
                    <a:pt x="106" y="29"/>
                  </a:lnTo>
                  <a:lnTo>
                    <a:pt x="123" y="29"/>
                  </a:lnTo>
                  <a:lnTo>
                    <a:pt x="138" y="27"/>
                  </a:lnTo>
                  <a:lnTo>
                    <a:pt x="154" y="24"/>
                  </a:lnTo>
                  <a:lnTo>
                    <a:pt x="168" y="21"/>
                  </a:lnTo>
                  <a:lnTo>
                    <a:pt x="181" y="17"/>
                  </a:lnTo>
                  <a:lnTo>
                    <a:pt x="194" y="13"/>
                  </a:lnTo>
                  <a:lnTo>
                    <a:pt x="206" y="11"/>
                  </a:lnTo>
                  <a:lnTo>
                    <a:pt x="219" y="10"/>
                  </a:lnTo>
                  <a:lnTo>
                    <a:pt x="231" y="11"/>
                  </a:lnTo>
                  <a:lnTo>
                    <a:pt x="245" y="16"/>
                  </a:lnTo>
                  <a:lnTo>
                    <a:pt x="259" y="23"/>
                  </a:lnTo>
                  <a:lnTo>
                    <a:pt x="270" y="31"/>
                  </a:lnTo>
                  <a:lnTo>
                    <a:pt x="281" y="40"/>
                  </a:lnTo>
                  <a:lnTo>
                    <a:pt x="291" y="49"/>
                  </a:lnTo>
                  <a:lnTo>
                    <a:pt x="302" y="58"/>
                  </a:lnTo>
                  <a:lnTo>
                    <a:pt x="314" y="65"/>
                  </a:lnTo>
                  <a:lnTo>
                    <a:pt x="327" y="72"/>
                  </a:lnTo>
                  <a:lnTo>
                    <a:pt x="338" y="75"/>
                  </a:lnTo>
                  <a:lnTo>
                    <a:pt x="350" y="75"/>
                  </a:lnTo>
                  <a:lnTo>
                    <a:pt x="362" y="73"/>
                  </a:lnTo>
                  <a:lnTo>
                    <a:pt x="376" y="71"/>
                  </a:lnTo>
                  <a:lnTo>
                    <a:pt x="390" y="67"/>
                  </a:lnTo>
                  <a:lnTo>
                    <a:pt x="404" y="63"/>
                  </a:lnTo>
                  <a:lnTo>
                    <a:pt x="417" y="59"/>
                  </a:lnTo>
                  <a:lnTo>
                    <a:pt x="430" y="56"/>
                  </a:lnTo>
                  <a:lnTo>
                    <a:pt x="419" y="78"/>
                  </a:lnTo>
                  <a:lnTo>
                    <a:pt x="412" y="97"/>
                  </a:lnTo>
                  <a:lnTo>
                    <a:pt x="409" y="114"/>
                  </a:lnTo>
                  <a:lnTo>
                    <a:pt x="409" y="128"/>
                  </a:lnTo>
                  <a:lnTo>
                    <a:pt x="411" y="142"/>
                  </a:lnTo>
                  <a:lnTo>
                    <a:pt x="414" y="155"/>
                  </a:lnTo>
                  <a:lnTo>
                    <a:pt x="417" y="168"/>
                  </a:lnTo>
                  <a:lnTo>
                    <a:pt x="418" y="18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8" name="Freeform 18"/>
            <p:cNvSpPr>
              <a:spLocks/>
            </p:cNvSpPr>
            <p:nvPr/>
          </p:nvSpPr>
          <p:spPr bwMode="auto">
            <a:xfrm>
              <a:off x="2322" y="1464"/>
              <a:ext cx="173" cy="187"/>
            </a:xfrm>
            <a:custGeom>
              <a:avLst/>
              <a:gdLst/>
              <a:ahLst/>
              <a:cxnLst>
                <a:cxn ang="0">
                  <a:pos x="241" y="349"/>
                </a:cxn>
                <a:cxn ang="0">
                  <a:pos x="210" y="300"/>
                </a:cxn>
                <a:cxn ang="0">
                  <a:pos x="194" y="245"/>
                </a:cxn>
                <a:cxn ang="0">
                  <a:pos x="171" y="192"/>
                </a:cxn>
                <a:cxn ang="0">
                  <a:pos x="140" y="165"/>
                </a:cxn>
                <a:cxn ang="0">
                  <a:pos x="124" y="160"/>
                </a:cxn>
                <a:cxn ang="0">
                  <a:pos x="109" y="156"/>
                </a:cxn>
                <a:cxn ang="0">
                  <a:pos x="90" y="145"/>
                </a:cxn>
                <a:cxn ang="0">
                  <a:pos x="65" y="117"/>
                </a:cxn>
                <a:cxn ang="0">
                  <a:pos x="44" y="85"/>
                </a:cxn>
                <a:cxn ang="0">
                  <a:pos x="29" y="53"/>
                </a:cxn>
                <a:cxn ang="0">
                  <a:pos x="11" y="18"/>
                </a:cxn>
                <a:cxn ang="0">
                  <a:pos x="11" y="12"/>
                </a:cxn>
                <a:cxn ang="0">
                  <a:pos x="31" y="36"/>
                </a:cxn>
                <a:cxn ang="0">
                  <a:pos x="53" y="58"/>
                </a:cxn>
                <a:cxn ang="0">
                  <a:pos x="77" y="78"/>
                </a:cxn>
                <a:cxn ang="0">
                  <a:pos x="107" y="92"/>
                </a:cxn>
                <a:cxn ang="0">
                  <a:pos x="135" y="100"/>
                </a:cxn>
                <a:cxn ang="0">
                  <a:pos x="161" y="107"/>
                </a:cxn>
                <a:cxn ang="0">
                  <a:pos x="183" y="117"/>
                </a:cxn>
                <a:cxn ang="0">
                  <a:pos x="204" y="136"/>
                </a:cxn>
                <a:cxn ang="0">
                  <a:pos x="218" y="161"/>
                </a:cxn>
                <a:cxn ang="0">
                  <a:pos x="227" y="187"/>
                </a:cxn>
                <a:cxn ang="0">
                  <a:pos x="239" y="213"/>
                </a:cxn>
                <a:cxn ang="0">
                  <a:pos x="255" y="233"/>
                </a:cxn>
                <a:cxn ang="0">
                  <a:pos x="277" y="245"/>
                </a:cxn>
                <a:cxn ang="0">
                  <a:pos x="303" y="253"/>
                </a:cxn>
                <a:cxn ang="0">
                  <a:pos x="332" y="260"/>
                </a:cxn>
                <a:cxn ang="0">
                  <a:pos x="324" y="277"/>
                </a:cxn>
                <a:cxn ang="0">
                  <a:pos x="297" y="302"/>
                </a:cxn>
                <a:cxn ang="0">
                  <a:pos x="284" y="327"/>
                </a:cxn>
                <a:cxn ang="0">
                  <a:pos x="275" y="354"/>
                </a:cxn>
              </a:cxnLst>
              <a:rect l="0" t="0" r="r" b="b"/>
              <a:pathLst>
                <a:path w="345" h="367">
                  <a:moveTo>
                    <a:pt x="269" y="367"/>
                  </a:moveTo>
                  <a:lnTo>
                    <a:pt x="241" y="349"/>
                  </a:lnTo>
                  <a:lnTo>
                    <a:pt x="222" y="326"/>
                  </a:lnTo>
                  <a:lnTo>
                    <a:pt x="210" y="300"/>
                  </a:lnTo>
                  <a:lnTo>
                    <a:pt x="202" y="273"/>
                  </a:lnTo>
                  <a:lnTo>
                    <a:pt x="194" y="245"/>
                  </a:lnTo>
                  <a:lnTo>
                    <a:pt x="185" y="217"/>
                  </a:lnTo>
                  <a:lnTo>
                    <a:pt x="171" y="192"/>
                  </a:lnTo>
                  <a:lnTo>
                    <a:pt x="149" y="170"/>
                  </a:lnTo>
                  <a:lnTo>
                    <a:pt x="140" y="165"/>
                  </a:lnTo>
                  <a:lnTo>
                    <a:pt x="132" y="162"/>
                  </a:lnTo>
                  <a:lnTo>
                    <a:pt x="124" y="160"/>
                  </a:lnTo>
                  <a:lnTo>
                    <a:pt x="117" y="159"/>
                  </a:lnTo>
                  <a:lnTo>
                    <a:pt x="109" y="156"/>
                  </a:lnTo>
                  <a:lnTo>
                    <a:pt x="100" y="152"/>
                  </a:lnTo>
                  <a:lnTo>
                    <a:pt x="90" y="145"/>
                  </a:lnTo>
                  <a:lnTo>
                    <a:pt x="78" y="134"/>
                  </a:lnTo>
                  <a:lnTo>
                    <a:pt x="65" y="117"/>
                  </a:lnTo>
                  <a:lnTo>
                    <a:pt x="54" y="101"/>
                  </a:lnTo>
                  <a:lnTo>
                    <a:pt x="44" y="85"/>
                  </a:lnTo>
                  <a:lnTo>
                    <a:pt x="36" y="69"/>
                  </a:lnTo>
                  <a:lnTo>
                    <a:pt x="29" y="53"/>
                  </a:lnTo>
                  <a:lnTo>
                    <a:pt x="20" y="36"/>
                  </a:lnTo>
                  <a:lnTo>
                    <a:pt x="11" y="18"/>
                  </a:lnTo>
                  <a:lnTo>
                    <a:pt x="0" y="0"/>
                  </a:lnTo>
                  <a:lnTo>
                    <a:pt x="11" y="12"/>
                  </a:lnTo>
                  <a:lnTo>
                    <a:pt x="21" y="23"/>
                  </a:lnTo>
                  <a:lnTo>
                    <a:pt x="31" y="36"/>
                  </a:lnTo>
                  <a:lnTo>
                    <a:pt x="42" y="47"/>
                  </a:lnTo>
                  <a:lnTo>
                    <a:pt x="53" y="58"/>
                  </a:lnTo>
                  <a:lnTo>
                    <a:pt x="64" y="68"/>
                  </a:lnTo>
                  <a:lnTo>
                    <a:pt x="77" y="78"/>
                  </a:lnTo>
                  <a:lnTo>
                    <a:pt x="93" y="86"/>
                  </a:lnTo>
                  <a:lnTo>
                    <a:pt x="107" y="92"/>
                  </a:lnTo>
                  <a:lnTo>
                    <a:pt x="121" y="97"/>
                  </a:lnTo>
                  <a:lnTo>
                    <a:pt x="135" y="100"/>
                  </a:lnTo>
                  <a:lnTo>
                    <a:pt x="148" y="103"/>
                  </a:lnTo>
                  <a:lnTo>
                    <a:pt x="161" y="107"/>
                  </a:lnTo>
                  <a:lnTo>
                    <a:pt x="172" y="111"/>
                  </a:lnTo>
                  <a:lnTo>
                    <a:pt x="183" y="117"/>
                  </a:lnTo>
                  <a:lnTo>
                    <a:pt x="193" y="124"/>
                  </a:lnTo>
                  <a:lnTo>
                    <a:pt x="204" y="136"/>
                  </a:lnTo>
                  <a:lnTo>
                    <a:pt x="212" y="148"/>
                  </a:lnTo>
                  <a:lnTo>
                    <a:pt x="218" y="161"/>
                  </a:lnTo>
                  <a:lnTo>
                    <a:pt x="223" y="174"/>
                  </a:lnTo>
                  <a:lnTo>
                    <a:pt x="227" y="187"/>
                  </a:lnTo>
                  <a:lnTo>
                    <a:pt x="233" y="200"/>
                  </a:lnTo>
                  <a:lnTo>
                    <a:pt x="239" y="213"/>
                  </a:lnTo>
                  <a:lnTo>
                    <a:pt x="247" y="225"/>
                  </a:lnTo>
                  <a:lnTo>
                    <a:pt x="255" y="233"/>
                  </a:lnTo>
                  <a:lnTo>
                    <a:pt x="265" y="240"/>
                  </a:lnTo>
                  <a:lnTo>
                    <a:pt x="277" y="245"/>
                  </a:lnTo>
                  <a:lnTo>
                    <a:pt x="290" y="249"/>
                  </a:lnTo>
                  <a:lnTo>
                    <a:pt x="303" y="253"/>
                  </a:lnTo>
                  <a:lnTo>
                    <a:pt x="318" y="257"/>
                  </a:lnTo>
                  <a:lnTo>
                    <a:pt x="332" y="260"/>
                  </a:lnTo>
                  <a:lnTo>
                    <a:pt x="345" y="263"/>
                  </a:lnTo>
                  <a:lnTo>
                    <a:pt x="324" y="277"/>
                  </a:lnTo>
                  <a:lnTo>
                    <a:pt x="307" y="290"/>
                  </a:lnTo>
                  <a:lnTo>
                    <a:pt x="297" y="302"/>
                  </a:lnTo>
                  <a:lnTo>
                    <a:pt x="289" y="315"/>
                  </a:lnTo>
                  <a:lnTo>
                    <a:pt x="284" y="327"/>
                  </a:lnTo>
                  <a:lnTo>
                    <a:pt x="280" y="341"/>
                  </a:lnTo>
                  <a:lnTo>
                    <a:pt x="275" y="354"/>
                  </a:lnTo>
                  <a:lnTo>
                    <a:pt x="269" y="367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Freeform 19"/>
            <p:cNvSpPr>
              <a:spLocks/>
            </p:cNvSpPr>
            <p:nvPr/>
          </p:nvSpPr>
          <p:spPr bwMode="auto">
            <a:xfrm>
              <a:off x="2492" y="1355"/>
              <a:ext cx="78" cy="232"/>
            </a:xfrm>
            <a:custGeom>
              <a:avLst/>
              <a:gdLst/>
              <a:ahLst/>
              <a:cxnLst>
                <a:cxn ang="0">
                  <a:pos x="36" y="455"/>
                </a:cxn>
                <a:cxn ang="0">
                  <a:pos x="22" y="423"/>
                </a:cxn>
                <a:cxn ang="0">
                  <a:pos x="18" y="394"/>
                </a:cxn>
                <a:cxn ang="0">
                  <a:pos x="22" y="367"/>
                </a:cxn>
                <a:cxn ang="0">
                  <a:pos x="31" y="338"/>
                </a:cxn>
                <a:cxn ang="0">
                  <a:pos x="40" y="311"/>
                </a:cxn>
                <a:cxn ang="0">
                  <a:pos x="47" y="283"/>
                </a:cxn>
                <a:cxn ang="0">
                  <a:pos x="48" y="254"/>
                </a:cxn>
                <a:cxn ang="0">
                  <a:pos x="41" y="223"/>
                </a:cxn>
                <a:cxn ang="0">
                  <a:pos x="37" y="214"/>
                </a:cxn>
                <a:cxn ang="0">
                  <a:pos x="32" y="207"/>
                </a:cxn>
                <a:cxn ang="0">
                  <a:pos x="26" y="202"/>
                </a:cxn>
                <a:cxn ang="0">
                  <a:pos x="21" y="196"/>
                </a:cxn>
                <a:cxn ang="0">
                  <a:pos x="16" y="190"/>
                </a:cxn>
                <a:cxn ang="0">
                  <a:pos x="11" y="182"/>
                </a:cxn>
                <a:cxn ang="0">
                  <a:pos x="6" y="170"/>
                </a:cxn>
                <a:cxn ang="0">
                  <a:pos x="3" y="155"/>
                </a:cxn>
                <a:cxn ang="0">
                  <a:pos x="0" y="114"/>
                </a:cxn>
                <a:cxn ang="0">
                  <a:pos x="3" y="78"/>
                </a:cxn>
                <a:cxn ang="0">
                  <a:pos x="7" y="42"/>
                </a:cxn>
                <a:cxn ang="0">
                  <a:pos x="9" y="0"/>
                </a:cxn>
                <a:cxn ang="0">
                  <a:pos x="11" y="16"/>
                </a:cxn>
                <a:cxn ang="0">
                  <a:pos x="14" y="31"/>
                </a:cxn>
                <a:cxn ang="0">
                  <a:pos x="16" y="47"/>
                </a:cxn>
                <a:cxn ang="0">
                  <a:pos x="19" y="62"/>
                </a:cxn>
                <a:cxn ang="0">
                  <a:pos x="22" y="77"/>
                </a:cxn>
                <a:cxn ang="0">
                  <a:pos x="26" y="92"/>
                </a:cxn>
                <a:cxn ang="0">
                  <a:pos x="32" y="107"/>
                </a:cxn>
                <a:cxn ang="0">
                  <a:pos x="40" y="122"/>
                </a:cxn>
                <a:cxn ang="0">
                  <a:pos x="48" y="135"/>
                </a:cxn>
                <a:cxn ang="0">
                  <a:pos x="58" y="148"/>
                </a:cxn>
                <a:cxn ang="0">
                  <a:pos x="67" y="158"/>
                </a:cxn>
                <a:cxn ang="0">
                  <a:pos x="77" y="168"/>
                </a:cxn>
                <a:cxn ang="0">
                  <a:pos x="86" y="178"/>
                </a:cxn>
                <a:cxn ang="0">
                  <a:pos x="94" y="188"/>
                </a:cxn>
                <a:cxn ang="0">
                  <a:pos x="101" y="198"/>
                </a:cxn>
                <a:cxn ang="0">
                  <a:pos x="105" y="210"/>
                </a:cxn>
                <a:cxn ang="0">
                  <a:pos x="107" y="239"/>
                </a:cxn>
                <a:cxn ang="0">
                  <a:pos x="102" y="267"/>
                </a:cxn>
                <a:cxn ang="0">
                  <a:pos x="95" y="295"/>
                </a:cxn>
                <a:cxn ang="0">
                  <a:pos x="94" y="324"/>
                </a:cxn>
                <a:cxn ang="0">
                  <a:pos x="97" y="335"/>
                </a:cxn>
                <a:cxn ang="0">
                  <a:pos x="102" y="345"/>
                </a:cxn>
                <a:cxn ang="0">
                  <a:pos x="109" y="357"/>
                </a:cxn>
                <a:cxn ang="0">
                  <a:pos x="117" y="367"/>
                </a:cxn>
                <a:cxn ang="0">
                  <a:pos x="126" y="378"/>
                </a:cxn>
                <a:cxn ang="0">
                  <a:pos x="136" y="388"/>
                </a:cxn>
                <a:cxn ang="0">
                  <a:pos x="146" y="398"/>
                </a:cxn>
                <a:cxn ang="0">
                  <a:pos x="155" y="408"/>
                </a:cxn>
                <a:cxn ang="0">
                  <a:pos x="130" y="408"/>
                </a:cxn>
                <a:cxn ang="0">
                  <a:pos x="110" y="410"/>
                </a:cxn>
                <a:cxn ang="0">
                  <a:pos x="94" y="415"/>
                </a:cxn>
                <a:cxn ang="0">
                  <a:pos x="80" y="422"/>
                </a:cxn>
                <a:cxn ang="0">
                  <a:pos x="69" y="430"/>
                </a:cxn>
                <a:cxn ang="0">
                  <a:pos x="59" y="438"/>
                </a:cxn>
                <a:cxn ang="0">
                  <a:pos x="48" y="446"/>
                </a:cxn>
                <a:cxn ang="0">
                  <a:pos x="36" y="455"/>
                </a:cxn>
              </a:cxnLst>
              <a:rect l="0" t="0" r="r" b="b"/>
              <a:pathLst>
                <a:path w="155" h="455">
                  <a:moveTo>
                    <a:pt x="36" y="455"/>
                  </a:moveTo>
                  <a:lnTo>
                    <a:pt x="22" y="423"/>
                  </a:lnTo>
                  <a:lnTo>
                    <a:pt x="18" y="394"/>
                  </a:lnTo>
                  <a:lnTo>
                    <a:pt x="22" y="367"/>
                  </a:lnTo>
                  <a:lnTo>
                    <a:pt x="31" y="338"/>
                  </a:lnTo>
                  <a:lnTo>
                    <a:pt x="40" y="311"/>
                  </a:lnTo>
                  <a:lnTo>
                    <a:pt x="47" y="283"/>
                  </a:lnTo>
                  <a:lnTo>
                    <a:pt x="48" y="254"/>
                  </a:lnTo>
                  <a:lnTo>
                    <a:pt x="41" y="223"/>
                  </a:lnTo>
                  <a:lnTo>
                    <a:pt x="37" y="214"/>
                  </a:lnTo>
                  <a:lnTo>
                    <a:pt x="32" y="207"/>
                  </a:lnTo>
                  <a:lnTo>
                    <a:pt x="26" y="202"/>
                  </a:lnTo>
                  <a:lnTo>
                    <a:pt x="21" y="196"/>
                  </a:lnTo>
                  <a:lnTo>
                    <a:pt x="16" y="190"/>
                  </a:lnTo>
                  <a:lnTo>
                    <a:pt x="11" y="182"/>
                  </a:lnTo>
                  <a:lnTo>
                    <a:pt x="6" y="170"/>
                  </a:lnTo>
                  <a:lnTo>
                    <a:pt x="3" y="155"/>
                  </a:lnTo>
                  <a:lnTo>
                    <a:pt x="0" y="114"/>
                  </a:lnTo>
                  <a:lnTo>
                    <a:pt x="3" y="78"/>
                  </a:lnTo>
                  <a:lnTo>
                    <a:pt x="7" y="42"/>
                  </a:lnTo>
                  <a:lnTo>
                    <a:pt x="9" y="0"/>
                  </a:lnTo>
                  <a:lnTo>
                    <a:pt x="11" y="16"/>
                  </a:lnTo>
                  <a:lnTo>
                    <a:pt x="14" y="31"/>
                  </a:lnTo>
                  <a:lnTo>
                    <a:pt x="16" y="47"/>
                  </a:lnTo>
                  <a:lnTo>
                    <a:pt x="19" y="62"/>
                  </a:lnTo>
                  <a:lnTo>
                    <a:pt x="22" y="77"/>
                  </a:lnTo>
                  <a:lnTo>
                    <a:pt x="26" y="92"/>
                  </a:lnTo>
                  <a:lnTo>
                    <a:pt x="32" y="107"/>
                  </a:lnTo>
                  <a:lnTo>
                    <a:pt x="40" y="122"/>
                  </a:lnTo>
                  <a:lnTo>
                    <a:pt x="48" y="135"/>
                  </a:lnTo>
                  <a:lnTo>
                    <a:pt x="58" y="148"/>
                  </a:lnTo>
                  <a:lnTo>
                    <a:pt x="67" y="158"/>
                  </a:lnTo>
                  <a:lnTo>
                    <a:pt x="77" y="168"/>
                  </a:lnTo>
                  <a:lnTo>
                    <a:pt x="86" y="178"/>
                  </a:lnTo>
                  <a:lnTo>
                    <a:pt x="94" y="188"/>
                  </a:lnTo>
                  <a:lnTo>
                    <a:pt x="101" y="198"/>
                  </a:lnTo>
                  <a:lnTo>
                    <a:pt x="105" y="210"/>
                  </a:lnTo>
                  <a:lnTo>
                    <a:pt x="107" y="239"/>
                  </a:lnTo>
                  <a:lnTo>
                    <a:pt x="102" y="267"/>
                  </a:lnTo>
                  <a:lnTo>
                    <a:pt x="95" y="295"/>
                  </a:lnTo>
                  <a:lnTo>
                    <a:pt x="94" y="324"/>
                  </a:lnTo>
                  <a:lnTo>
                    <a:pt x="97" y="335"/>
                  </a:lnTo>
                  <a:lnTo>
                    <a:pt x="102" y="345"/>
                  </a:lnTo>
                  <a:lnTo>
                    <a:pt x="109" y="357"/>
                  </a:lnTo>
                  <a:lnTo>
                    <a:pt x="117" y="367"/>
                  </a:lnTo>
                  <a:lnTo>
                    <a:pt x="126" y="378"/>
                  </a:lnTo>
                  <a:lnTo>
                    <a:pt x="136" y="388"/>
                  </a:lnTo>
                  <a:lnTo>
                    <a:pt x="146" y="398"/>
                  </a:lnTo>
                  <a:lnTo>
                    <a:pt x="155" y="408"/>
                  </a:lnTo>
                  <a:lnTo>
                    <a:pt x="130" y="408"/>
                  </a:lnTo>
                  <a:lnTo>
                    <a:pt x="110" y="410"/>
                  </a:lnTo>
                  <a:lnTo>
                    <a:pt x="94" y="415"/>
                  </a:lnTo>
                  <a:lnTo>
                    <a:pt x="80" y="422"/>
                  </a:lnTo>
                  <a:lnTo>
                    <a:pt x="69" y="430"/>
                  </a:lnTo>
                  <a:lnTo>
                    <a:pt x="59" y="438"/>
                  </a:lnTo>
                  <a:lnTo>
                    <a:pt x="48" y="446"/>
                  </a:lnTo>
                  <a:lnTo>
                    <a:pt x="36" y="45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0" name="Freeform 20"/>
            <p:cNvSpPr>
              <a:spLocks/>
            </p:cNvSpPr>
            <p:nvPr/>
          </p:nvSpPr>
          <p:spPr bwMode="auto">
            <a:xfrm>
              <a:off x="2463" y="1573"/>
              <a:ext cx="266" cy="273"/>
            </a:xfrm>
            <a:custGeom>
              <a:avLst/>
              <a:gdLst/>
              <a:ahLst/>
              <a:cxnLst>
                <a:cxn ang="0">
                  <a:pos x="1" y="240"/>
                </a:cxn>
                <a:cxn ang="0">
                  <a:pos x="12" y="187"/>
                </a:cxn>
                <a:cxn ang="0">
                  <a:pos x="33" y="140"/>
                </a:cxn>
                <a:cxn ang="0">
                  <a:pos x="61" y="97"/>
                </a:cxn>
                <a:cxn ang="0">
                  <a:pos x="97" y="61"/>
                </a:cxn>
                <a:cxn ang="0">
                  <a:pos x="139" y="33"/>
                </a:cxn>
                <a:cxn ang="0">
                  <a:pos x="188" y="12"/>
                </a:cxn>
                <a:cxn ang="0">
                  <a:pos x="240" y="1"/>
                </a:cxn>
                <a:cxn ang="0">
                  <a:pos x="295" y="1"/>
                </a:cxn>
                <a:cxn ang="0">
                  <a:pos x="347" y="12"/>
                </a:cxn>
                <a:cxn ang="0">
                  <a:pos x="395" y="33"/>
                </a:cxn>
                <a:cxn ang="0">
                  <a:pos x="437" y="61"/>
                </a:cxn>
                <a:cxn ang="0">
                  <a:pos x="473" y="97"/>
                </a:cxn>
                <a:cxn ang="0">
                  <a:pos x="502" y="140"/>
                </a:cxn>
                <a:cxn ang="0">
                  <a:pos x="522" y="187"/>
                </a:cxn>
                <a:cxn ang="0">
                  <a:pos x="533" y="240"/>
                </a:cxn>
                <a:cxn ang="0">
                  <a:pos x="533" y="294"/>
                </a:cxn>
                <a:cxn ang="0">
                  <a:pos x="522" y="347"/>
                </a:cxn>
                <a:cxn ang="0">
                  <a:pos x="502" y="394"/>
                </a:cxn>
                <a:cxn ang="0">
                  <a:pos x="473" y="437"/>
                </a:cxn>
                <a:cxn ang="0">
                  <a:pos x="437" y="473"/>
                </a:cxn>
                <a:cxn ang="0">
                  <a:pos x="395" y="502"/>
                </a:cxn>
                <a:cxn ang="0">
                  <a:pos x="347" y="522"/>
                </a:cxn>
                <a:cxn ang="0">
                  <a:pos x="295" y="534"/>
                </a:cxn>
                <a:cxn ang="0">
                  <a:pos x="240" y="534"/>
                </a:cxn>
                <a:cxn ang="0">
                  <a:pos x="188" y="522"/>
                </a:cxn>
                <a:cxn ang="0">
                  <a:pos x="139" y="502"/>
                </a:cxn>
                <a:cxn ang="0">
                  <a:pos x="97" y="473"/>
                </a:cxn>
                <a:cxn ang="0">
                  <a:pos x="61" y="437"/>
                </a:cxn>
                <a:cxn ang="0">
                  <a:pos x="33" y="394"/>
                </a:cxn>
                <a:cxn ang="0">
                  <a:pos x="12" y="347"/>
                </a:cxn>
                <a:cxn ang="0">
                  <a:pos x="1" y="294"/>
                </a:cxn>
              </a:cxnLst>
              <a:rect l="0" t="0" r="r" b="b"/>
              <a:pathLst>
                <a:path w="534" h="535">
                  <a:moveTo>
                    <a:pt x="0" y="267"/>
                  </a:moveTo>
                  <a:lnTo>
                    <a:pt x="1" y="240"/>
                  </a:lnTo>
                  <a:lnTo>
                    <a:pt x="5" y="213"/>
                  </a:lnTo>
                  <a:lnTo>
                    <a:pt x="12" y="187"/>
                  </a:lnTo>
                  <a:lnTo>
                    <a:pt x="21" y="163"/>
                  </a:lnTo>
                  <a:lnTo>
                    <a:pt x="33" y="140"/>
                  </a:lnTo>
                  <a:lnTo>
                    <a:pt x="46" y="117"/>
                  </a:lnTo>
                  <a:lnTo>
                    <a:pt x="61" y="97"/>
                  </a:lnTo>
                  <a:lnTo>
                    <a:pt x="78" y="78"/>
                  </a:lnTo>
                  <a:lnTo>
                    <a:pt x="97" y="61"/>
                  </a:lnTo>
                  <a:lnTo>
                    <a:pt x="118" y="46"/>
                  </a:lnTo>
                  <a:lnTo>
                    <a:pt x="139" y="33"/>
                  </a:lnTo>
                  <a:lnTo>
                    <a:pt x="164" y="22"/>
                  </a:lnTo>
                  <a:lnTo>
                    <a:pt x="188" y="12"/>
                  </a:lnTo>
                  <a:lnTo>
                    <a:pt x="213" y="5"/>
                  </a:lnTo>
                  <a:lnTo>
                    <a:pt x="240" y="1"/>
                  </a:lnTo>
                  <a:lnTo>
                    <a:pt x="268" y="0"/>
                  </a:lnTo>
                  <a:lnTo>
                    <a:pt x="295" y="1"/>
                  </a:lnTo>
                  <a:lnTo>
                    <a:pt x="321" y="5"/>
                  </a:lnTo>
                  <a:lnTo>
                    <a:pt x="347" y="12"/>
                  </a:lnTo>
                  <a:lnTo>
                    <a:pt x="372" y="22"/>
                  </a:lnTo>
                  <a:lnTo>
                    <a:pt x="395" y="33"/>
                  </a:lnTo>
                  <a:lnTo>
                    <a:pt x="417" y="46"/>
                  </a:lnTo>
                  <a:lnTo>
                    <a:pt x="437" y="61"/>
                  </a:lnTo>
                  <a:lnTo>
                    <a:pt x="456" y="78"/>
                  </a:lnTo>
                  <a:lnTo>
                    <a:pt x="473" y="97"/>
                  </a:lnTo>
                  <a:lnTo>
                    <a:pt x="489" y="117"/>
                  </a:lnTo>
                  <a:lnTo>
                    <a:pt x="502" y="140"/>
                  </a:lnTo>
                  <a:lnTo>
                    <a:pt x="513" y="163"/>
                  </a:lnTo>
                  <a:lnTo>
                    <a:pt x="522" y="187"/>
                  </a:lnTo>
                  <a:lnTo>
                    <a:pt x="529" y="213"/>
                  </a:lnTo>
                  <a:lnTo>
                    <a:pt x="533" y="240"/>
                  </a:lnTo>
                  <a:lnTo>
                    <a:pt x="534" y="267"/>
                  </a:lnTo>
                  <a:lnTo>
                    <a:pt x="533" y="294"/>
                  </a:lnTo>
                  <a:lnTo>
                    <a:pt x="529" y="320"/>
                  </a:lnTo>
                  <a:lnTo>
                    <a:pt x="522" y="347"/>
                  </a:lnTo>
                  <a:lnTo>
                    <a:pt x="513" y="371"/>
                  </a:lnTo>
                  <a:lnTo>
                    <a:pt x="502" y="394"/>
                  </a:lnTo>
                  <a:lnTo>
                    <a:pt x="489" y="416"/>
                  </a:lnTo>
                  <a:lnTo>
                    <a:pt x="473" y="437"/>
                  </a:lnTo>
                  <a:lnTo>
                    <a:pt x="456" y="456"/>
                  </a:lnTo>
                  <a:lnTo>
                    <a:pt x="437" y="473"/>
                  </a:lnTo>
                  <a:lnTo>
                    <a:pt x="417" y="489"/>
                  </a:lnTo>
                  <a:lnTo>
                    <a:pt x="395" y="502"/>
                  </a:lnTo>
                  <a:lnTo>
                    <a:pt x="372" y="513"/>
                  </a:lnTo>
                  <a:lnTo>
                    <a:pt x="347" y="522"/>
                  </a:lnTo>
                  <a:lnTo>
                    <a:pt x="321" y="529"/>
                  </a:lnTo>
                  <a:lnTo>
                    <a:pt x="295" y="534"/>
                  </a:lnTo>
                  <a:lnTo>
                    <a:pt x="268" y="535"/>
                  </a:lnTo>
                  <a:lnTo>
                    <a:pt x="240" y="534"/>
                  </a:lnTo>
                  <a:lnTo>
                    <a:pt x="213" y="529"/>
                  </a:lnTo>
                  <a:lnTo>
                    <a:pt x="188" y="522"/>
                  </a:lnTo>
                  <a:lnTo>
                    <a:pt x="164" y="513"/>
                  </a:lnTo>
                  <a:lnTo>
                    <a:pt x="139" y="502"/>
                  </a:lnTo>
                  <a:lnTo>
                    <a:pt x="118" y="489"/>
                  </a:lnTo>
                  <a:lnTo>
                    <a:pt x="97" y="473"/>
                  </a:lnTo>
                  <a:lnTo>
                    <a:pt x="78" y="456"/>
                  </a:lnTo>
                  <a:lnTo>
                    <a:pt x="61" y="437"/>
                  </a:lnTo>
                  <a:lnTo>
                    <a:pt x="46" y="416"/>
                  </a:lnTo>
                  <a:lnTo>
                    <a:pt x="33" y="394"/>
                  </a:lnTo>
                  <a:lnTo>
                    <a:pt x="21" y="371"/>
                  </a:lnTo>
                  <a:lnTo>
                    <a:pt x="12" y="347"/>
                  </a:lnTo>
                  <a:lnTo>
                    <a:pt x="5" y="320"/>
                  </a:lnTo>
                  <a:lnTo>
                    <a:pt x="1" y="294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FFE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4500563" y="3284538"/>
            <a:ext cx="0" cy="1439862"/>
          </a:xfrm>
          <a:prstGeom prst="line">
            <a:avLst/>
          </a:prstGeom>
          <a:noFill/>
          <a:ln w="1016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4500563" y="4724400"/>
            <a:ext cx="1079500" cy="4333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5623" name="Group 23"/>
          <p:cNvGrpSpPr>
            <a:grpSpLocks/>
          </p:cNvGrpSpPr>
          <p:nvPr/>
        </p:nvGrpSpPr>
        <p:grpSpPr bwMode="auto">
          <a:xfrm>
            <a:off x="2555875" y="2205038"/>
            <a:ext cx="1527175" cy="1319212"/>
            <a:chOff x="2109" y="1298"/>
            <a:chExt cx="962" cy="831"/>
          </a:xfrm>
        </p:grpSpPr>
        <p:sp>
          <p:nvSpPr>
            <p:cNvPr id="25624" name="AutoShape 24"/>
            <p:cNvSpPr>
              <a:spLocks noChangeAspect="1" noChangeArrowheads="1" noTextEdit="1"/>
            </p:cNvSpPr>
            <p:nvPr/>
          </p:nvSpPr>
          <p:spPr bwMode="auto">
            <a:xfrm>
              <a:off x="2109" y="1298"/>
              <a:ext cx="962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5" name="Freeform 25"/>
            <p:cNvSpPr>
              <a:spLocks/>
            </p:cNvSpPr>
            <p:nvPr/>
          </p:nvSpPr>
          <p:spPr bwMode="auto">
            <a:xfrm>
              <a:off x="2435" y="1548"/>
              <a:ext cx="318" cy="325"/>
            </a:xfrm>
            <a:custGeom>
              <a:avLst/>
              <a:gdLst/>
              <a:ahLst/>
              <a:cxnLst>
                <a:cxn ang="0">
                  <a:pos x="2" y="287"/>
                </a:cxn>
                <a:cxn ang="0">
                  <a:pos x="14" y="224"/>
                </a:cxn>
                <a:cxn ang="0">
                  <a:pos x="38" y="167"/>
                </a:cxn>
                <a:cxn ang="0">
                  <a:pos x="72" y="116"/>
                </a:cxn>
                <a:cxn ang="0">
                  <a:pos x="116" y="73"/>
                </a:cxn>
                <a:cxn ang="0">
                  <a:pos x="166" y="38"/>
                </a:cxn>
                <a:cxn ang="0">
                  <a:pos x="223" y="14"/>
                </a:cxn>
                <a:cxn ang="0">
                  <a:pos x="285" y="2"/>
                </a:cxn>
                <a:cxn ang="0">
                  <a:pos x="350" y="2"/>
                </a:cxn>
                <a:cxn ang="0">
                  <a:pos x="412" y="14"/>
                </a:cxn>
                <a:cxn ang="0">
                  <a:pos x="469" y="38"/>
                </a:cxn>
                <a:cxn ang="0">
                  <a:pos x="519" y="73"/>
                </a:cxn>
                <a:cxn ang="0">
                  <a:pos x="563" y="116"/>
                </a:cxn>
                <a:cxn ang="0">
                  <a:pos x="597" y="167"/>
                </a:cxn>
                <a:cxn ang="0">
                  <a:pos x="621" y="224"/>
                </a:cxn>
                <a:cxn ang="0">
                  <a:pos x="633" y="287"/>
                </a:cxn>
                <a:cxn ang="0">
                  <a:pos x="633" y="351"/>
                </a:cxn>
                <a:cxn ang="0">
                  <a:pos x="621" y="414"/>
                </a:cxn>
                <a:cxn ang="0">
                  <a:pos x="597" y="470"/>
                </a:cxn>
                <a:cxn ang="0">
                  <a:pos x="563" y="521"/>
                </a:cxn>
                <a:cxn ang="0">
                  <a:pos x="519" y="564"/>
                </a:cxn>
                <a:cxn ang="0">
                  <a:pos x="469" y="599"/>
                </a:cxn>
                <a:cxn ang="0">
                  <a:pos x="412" y="623"/>
                </a:cxn>
                <a:cxn ang="0">
                  <a:pos x="350" y="635"/>
                </a:cxn>
                <a:cxn ang="0">
                  <a:pos x="285" y="635"/>
                </a:cxn>
                <a:cxn ang="0">
                  <a:pos x="223" y="623"/>
                </a:cxn>
                <a:cxn ang="0">
                  <a:pos x="166" y="599"/>
                </a:cxn>
                <a:cxn ang="0">
                  <a:pos x="116" y="564"/>
                </a:cxn>
                <a:cxn ang="0">
                  <a:pos x="72" y="521"/>
                </a:cxn>
                <a:cxn ang="0">
                  <a:pos x="38" y="470"/>
                </a:cxn>
                <a:cxn ang="0">
                  <a:pos x="14" y="414"/>
                </a:cxn>
                <a:cxn ang="0">
                  <a:pos x="2" y="351"/>
                </a:cxn>
              </a:cxnLst>
              <a:rect l="0" t="0" r="r" b="b"/>
              <a:pathLst>
                <a:path w="635" h="637">
                  <a:moveTo>
                    <a:pt x="0" y="319"/>
                  </a:moveTo>
                  <a:lnTo>
                    <a:pt x="2" y="287"/>
                  </a:lnTo>
                  <a:lnTo>
                    <a:pt x="6" y="254"/>
                  </a:lnTo>
                  <a:lnTo>
                    <a:pt x="14" y="224"/>
                  </a:lnTo>
                  <a:lnTo>
                    <a:pt x="25" y="195"/>
                  </a:lnTo>
                  <a:lnTo>
                    <a:pt x="38" y="167"/>
                  </a:lnTo>
                  <a:lnTo>
                    <a:pt x="54" y="141"/>
                  </a:lnTo>
                  <a:lnTo>
                    <a:pt x="72" y="116"/>
                  </a:lnTo>
                  <a:lnTo>
                    <a:pt x="93" y="94"/>
                  </a:lnTo>
                  <a:lnTo>
                    <a:pt x="116" y="73"/>
                  </a:lnTo>
                  <a:lnTo>
                    <a:pt x="140" y="54"/>
                  </a:lnTo>
                  <a:lnTo>
                    <a:pt x="166" y="38"/>
                  </a:lnTo>
                  <a:lnTo>
                    <a:pt x="193" y="25"/>
                  </a:lnTo>
                  <a:lnTo>
                    <a:pt x="223" y="14"/>
                  </a:lnTo>
                  <a:lnTo>
                    <a:pt x="254" y="6"/>
                  </a:lnTo>
                  <a:lnTo>
                    <a:pt x="285" y="2"/>
                  </a:lnTo>
                  <a:lnTo>
                    <a:pt x="318" y="0"/>
                  </a:lnTo>
                  <a:lnTo>
                    <a:pt x="350" y="2"/>
                  </a:lnTo>
                  <a:lnTo>
                    <a:pt x="381" y="6"/>
                  </a:lnTo>
                  <a:lnTo>
                    <a:pt x="412" y="14"/>
                  </a:lnTo>
                  <a:lnTo>
                    <a:pt x="442" y="25"/>
                  </a:lnTo>
                  <a:lnTo>
                    <a:pt x="469" y="38"/>
                  </a:lnTo>
                  <a:lnTo>
                    <a:pt x="495" y="54"/>
                  </a:lnTo>
                  <a:lnTo>
                    <a:pt x="519" y="73"/>
                  </a:lnTo>
                  <a:lnTo>
                    <a:pt x="543" y="94"/>
                  </a:lnTo>
                  <a:lnTo>
                    <a:pt x="563" y="116"/>
                  </a:lnTo>
                  <a:lnTo>
                    <a:pt x="581" y="141"/>
                  </a:lnTo>
                  <a:lnTo>
                    <a:pt x="597" y="167"/>
                  </a:lnTo>
                  <a:lnTo>
                    <a:pt x="610" y="195"/>
                  </a:lnTo>
                  <a:lnTo>
                    <a:pt x="621" y="224"/>
                  </a:lnTo>
                  <a:lnTo>
                    <a:pt x="629" y="254"/>
                  </a:lnTo>
                  <a:lnTo>
                    <a:pt x="633" y="287"/>
                  </a:lnTo>
                  <a:lnTo>
                    <a:pt x="635" y="319"/>
                  </a:lnTo>
                  <a:lnTo>
                    <a:pt x="633" y="351"/>
                  </a:lnTo>
                  <a:lnTo>
                    <a:pt x="629" y="383"/>
                  </a:lnTo>
                  <a:lnTo>
                    <a:pt x="621" y="414"/>
                  </a:lnTo>
                  <a:lnTo>
                    <a:pt x="610" y="443"/>
                  </a:lnTo>
                  <a:lnTo>
                    <a:pt x="597" y="470"/>
                  </a:lnTo>
                  <a:lnTo>
                    <a:pt x="581" y="497"/>
                  </a:lnTo>
                  <a:lnTo>
                    <a:pt x="563" y="521"/>
                  </a:lnTo>
                  <a:lnTo>
                    <a:pt x="543" y="544"/>
                  </a:lnTo>
                  <a:lnTo>
                    <a:pt x="519" y="564"/>
                  </a:lnTo>
                  <a:lnTo>
                    <a:pt x="495" y="583"/>
                  </a:lnTo>
                  <a:lnTo>
                    <a:pt x="469" y="599"/>
                  </a:lnTo>
                  <a:lnTo>
                    <a:pt x="442" y="612"/>
                  </a:lnTo>
                  <a:lnTo>
                    <a:pt x="412" y="623"/>
                  </a:lnTo>
                  <a:lnTo>
                    <a:pt x="381" y="631"/>
                  </a:lnTo>
                  <a:lnTo>
                    <a:pt x="350" y="635"/>
                  </a:lnTo>
                  <a:lnTo>
                    <a:pt x="318" y="637"/>
                  </a:lnTo>
                  <a:lnTo>
                    <a:pt x="285" y="635"/>
                  </a:lnTo>
                  <a:lnTo>
                    <a:pt x="254" y="631"/>
                  </a:lnTo>
                  <a:lnTo>
                    <a:pt x="223" y="623"/>
                  </a:lnTo>
                  <a:lnTo>
                    <a:pt x="193" y="612"/>
                  </a:lnTo>
                  <a:lnTo>
                    <a:pt x="166" y="599"/>
                  </a:lnTo>
                  <a:lnTo>
                    <a:pt x="140" y="583"/>
                  </a:lnTo>
                  <a:lnTo>
                    <a:pt x="116" y="564"/>
                  </a:lnTo>
                  <a:lnTo>
                    <a:pt x="93" y="544"/>
                  </a:lnTo>
                  <a:lnTo>
                    <a:pt x="72" y="521"/>
                  </a:lnTo>
                  <a:lnTo>
                    <a:pt x="54" y="497"/>
                  </a:lnTo>
                  <a:lnTo>
                    <a:pt x="38" y="470"/>
                  </a:lnTo>
                  <a:lnTo>
                    <a:pt x="25" y="443"/>
                  </a:lnTo>
                  <a:lnTo>
                    <a:pt x="14" y="414"/>
                  </a:lnTo>
                  <a:lnTo>
                    <a:pt x="6" y="383"/>
                  </a:lnTo>
                  <a:lnTo>
                    <a:pt x="2" y="351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6" name="Freeform 26"/>
            <p:cNvSpPr>
              <a:spLocks/>
            </p:cNvSpPr>
            <p:nvPr/>
          </p:nvSpPr>
          <p:spPr bwMode="auto">
            <a:xfrm>
              <a:off x="2587" y="1352"/>
              <a:ext cx="106" cy="217"/>
            </a:xfrm>
            <a:custGeom>
              <a:avLst/>
              <a:gdLst/>
              <a:ahLst/>
              <a:cxnLst>
                <a:cxn ang="0">
                  <a:pos x="0" y="404"/>
                </a:cxn>
                <a:cxn ang="0">
                  <a:pos x="4" y="371"/>
                </a:cxn>
                <a:cxn ang="0">
                  <a:pos x="16" y="343"/>
                </a:cxn>
                <a:cxn ang="0">
                  <a:pos x="34" y="321"/>
                </a:cxn>
                <a:cxn ang="0">
                  <a:pos x="55" y="301"/>
                </a:cxn>
                <a:cxn ang="0">
                  <a:pos x="77" y="283"/>
                </a:cxn>
                <a:cxn ang="0">
                  <a:pos x="97" y="262"/>
                </a:cxn>
                <a:cxn ang="0">
                  <a:pos x="114" y="237"/>
                </a:cxn>
                <a:cxn ang="0">
                  <a:pos x="124" y="208"/>
                </a:cxn>
                <a:cxn ang="0">
                  <a:pos x="124" y="189"/>
                </a:cxn>
                <a:cxn ang="0">
                  <a:pos x="120" y="174"/>
                </a:cxn>
                <a:cxn ang="0">
                  <a:pos x="118" y="157"/>
                </a:cxn>
                <a:cxn ang="0">
                  <a:pos x="126" y="129"/>
                </a:cxn>
                <a:cxn ang="0">
                  <a:pos x="135" y="110"/>
                </a:cxn>
                <a:cxn ang="0">
                  <a:pos x="144" y="93"/>
                </a:cxn>
                <a:cxn ang="0">
                  <a:pos x="155" y="78"/>
                </a:cxn>
                <a:cxn ang="0">
                  <a:pos x="166" y="63"/>
                </a:cxn>
                <a:cxn ang="0">
                  <a:pos x="177" y="49"/>
                </a:cxn>
                <a:cxn ang="0">
                  <a:pos x="188" y="34"/>
                </a:cxn>
                <a:cxn ang="0">
                  <a:pos x="200" y="18"/>
                </a:cxn>
                <a:cxn ang="0">
                  <a:pos x="211" y="0"/>
                </a:cxn>
                <a:cxn ang="0">
                  <a:pos x="205" y="15"/>
                </a:cxn>
                <a:cxn ang="0">
                  <a:pos x="199" y="29"/>
                </a:cxn>
                <a:cxn ang="0">
                  <a:pos x="193" y="43"/>
                </a:cxn>
                <a:cxn ang="0">
                  <a:pos x="187" y="58"/>
                </a:cxn>
                <a:cxn ang="0">
                  <a:pos x="182" y="73"/>
                </a:cxn>
                <a:cxn ang="0">
                  <a:pos x="178" y="88"/>
                </a:cxn>
                <a:cxn ang="0">
                  <a:pos x="175" y="104"/>
                </a:cxn>
                <a:cxn ang="0">
                  <a:pos x="174" y="121"/>
                </a:cxn>
                <a:cxn ang="0">
                  <a:pos x="177" y="152"/>
                </a:cxn>
                <a:cxn ang="0">
                  <a:pos x="182" y="179"/>
                </a:cxn>
                <a:cxn ang="0">
                  <a:pos x="187" y="204"/>
                </a:cxn>
                <a:cxn ang="0">
                  <a:pos x="184" y="229"/>
                </a:cxn>
                <a:cxn ang="0">
                  <a:pos x="178" y="243"/>
                </a:cxn>
                <a:cxn ang="0">
                  <a:pos x="171" y="256"/>
                </a:cxn>
                <a:cxn ang="0">
                  <a:pos x="162" y="267"/>
                </a:cxn>
                <a:cxn ang="0">
                  <a:pos x="152" y="277"/>
                </a:cxn>
                <a:cxn ang="0">
                  <a:pos x="143" y="287"/>
                </a:cxn>
                <a:cxn ang="0">
                  <a:pos x="133" y="297"/>
                </a:cxn>
                <a:cxn ang="0">
                  <a:pos x="124" y="308"/>
                </a:cxn>
                <a:cxn ang="0">
                  <a:pos x="116" y="321"/>
                </a:cxn>
                <a:cxn ang="0">
                  <a:pos x="112" y="343"/>
                </a:cxn>
                <a:cxn ang="0">
                  <a:pos x="114" y="370"/>
                </a:cxn>
                <a:cxn ang="0">
                  <a:pos x="120" y="398"/>
                </a:cxn>
                <a:cxn ang="0">
                  <a:pos x="126" y="425"/>
                </a:cxn>
                <a:cxn ang="0">
                  <a:pos x="104" y="412"/>
                </a:cxn>
                <a:cxn ang="0">
                  <a:pos x="86" y="404"/>
                </a:cxn>
                <a:cxn ang="0">
                  <a:pos x="70" y="400"/>
                </a:cxn>
                <a:cxn ang="0">
                  <a:pos x="56" y="399"/>
                </a:cxn>
                <a:cxn ang="0">
                  <a:pos x="42" y="400"/>
                </a:cxn>
                <a:cxn ang="0">
                  <a:pos x="29" y="402"/>
                </a:cxn>
                <a:cxn ang="0">
                  <a:pos x="16" y="404"/>
                </a:cxn>
                <a:cxn ang="0">
                  <a:pos x="0" y="404"/>
                </a:cxn>
              </a:cxnLst>
              <a:rect l="0" t="0" r="r" b="b"/>
              <a:pathLst>
                <a:path w="211" h="425">
                  <a:moveTo>
                    <a:pt x="0" y="404"/>
                  </a:moveTo>
                  <a:lnTo>
                    <a:pt x="4" y="371"/>
                  </a:lnTo>
                  <a:lnTo>
                    <a:pt x="16" y="343"/>
                  </a:lnTo>
                  <a:lnTo>
                    <a:pt x="34" y="321"/>
                  </a:lnTo>
                  <a:lnTo>
                    <a:pt x="55" y="301"/>
                  </a:lnTo>
                  <a:lnTo>
                    <a:pt x="77" y="283"/>
                  </a:lnTo>
                  <a:lnTo>
                    <a:pt x="97" y="262"/>
                  </a:lnTo>
                  <a:lnTo>
                    <a:pt x="114" y="237"/>
                  </a:lnTo>
                  <a:lnTo>
                    <a:pt x="124" y="208"/>
                  </a:lnTo>
                  <a:lnTo>
                    <a:pt x="124" y="189"/>
                  </a:lnTo>
                  <a:lnTo>
                    <a:pt x="120" y="174"/>
                  </a:lnTo>
                  <a:lnTo>
                    <a:pt x="118" y="157"/>
                  </a:lnTo>
                  <a:lnTo>
                    <a:pt x="126" y="129"/>
                  </a:lnTo>
                  <a:lnTo>
                    <a:pt x="135" y="110"/>
                  </a:lnTo>
                  <a:lnTo>
                    <a:pt x="144" y="93"/>
                  </a:lnTo>
                  <a:lnTo>
                    <a:pt x="155" y="78"/>
                  </a:lnTo>
                  <a:lnTo>
                    <a:pt x="166" y="63"/>
                  </a:lnTo>
                  <a:lnTo>
                    <a:pt x="177" y="49"/>
                  </a:lnTo>
                  <a:lnTo>
                    <a:pt x="188" y="34"/>
                  </a:lnTo>
                  <a:lnTo>
                    <a:pt x="200" y="18"/>
                  </a:lnTo>
                  <a:lnTo>
                    <a:pt x="211" y="0"/>
                  </a:lnTo>
                  <a:lnTo>
                    <a:pt x="205" y="15"/>
                  </a:lnTo>
                  <a:lnTo>
                    <a:pt x="199" y="29"/>
                  </a:lnTo>
                  <a:lnTo>
                    <a:pt x="193" y="43"/>
                  </a:lnTo>
                  <a:lnTo>
                    <a:pt x="187" y="58"/>
                  </a:lnTo>
                  <a:lnTo>
                    <a:pt x="182" y="73"/>
                  </a:lnTo>
                  <a:lnTo>
                    <a:pt x="178" y="88"/>
                  </a:lnTo>
                  <a:lnTo>
                    <a:pt x="175" y="104"/>
                  </a:lnTo>
                  <a:lnTo>
                    <a:pt x="174" y="121"/>
                  </a:lnTo>
                  <a:lnTo>
                    <a:pt x="177" y="152"/>
                  </a:lnTo>
                  <a:lnTo>
                    <a:pt x="182" y="179"/>
                  </a:lnTo>
                  <a:lnTo>
                    <a:pt x="187" y="204"/>
                  </a:lnTo>
                  <a:lnTo>
                    <a:pt x="184" y="229"/>
                  </a:lnTo>
                  <a:lnTo>
                    <a:pt x="178" y="243"/>
                  </a:lnTo>
                  <a:lnTo>
                    <a:pt x="171" y="256"/>
                  </a:lnTo>
                  <a:lnTo>
                    <a:pt x="162" y="267"/>
                  </a:lnTo>
                  <a:lnTo>
                    <a:pt x="152" y="277"/>
                  </a:lnTo>
                  <a:lnTo>
                    <a:pt x="143" y="287"/>
                  </a:lnTo>
                  <a:lnTo>
                    <a:pt x="133" y="297"/>
                  </a:lnTo>
                  <a:lnTo>
                    <a:pt x="124" y="308"/>
                  </a:lnTo>
                  <a:lnTo>
                    <a:pt x="116" y="321"/>
                  </a:lnTo>
                  <a:lnTo>
                    <a:pt x="112" y="343"/>
                  </a:lnTo>
                  <a:lnTo>
                    <a:pt x="114" y="370"/>
                  </a:lnTo>
                  <a:lnTo>
                    <a:pt x="120" y="398"/>
                  </a:lnTo>
                  <a:lnTo>
                    <a:pt x="126" y="425"/>
                  </a:lnTo>
                  <a:lnTo>
                    <a:pt x="104" y="412"/>
                  </a:lnTo>
                  <a:lnTo>
                    <a:pt x="86" y="404"/>
                  </a:lnTo>
                  <a:lnTo>
                    <a:pt x="70" y="400"/>
                  </a:lnTo>
                  <a:lnTo>
                    <a:pt x="56" y="399"/>
                  </a:lnTo>
                  <a:lnTo>
                    <a:pt x="42" y="400"/>
                  </a:lnTo>
                  <a:lnTo>
                    <a:pt x="29" y="402"/>
                  </a:lnTo>
                  <a:lnTo>
                    <a:pt x="16" y="404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7" name="Freeform 27"/>
            <p:cNvSpPr>
              <a:spLocks/>
            </p:cNvSpPr>
            <p:nvPr/>
          </p:nvSpPr>
          <p:spPr bwMode="auto">
            <a:xfrm>
              <a:off x="2664" y="1454"/>
              <a:ext cx="197" cy="161"/>
            </a:xfrm>
            <a:custGeom>
              <a:avLst/>
              <a:gdLst/>
              <a:ahLst/>
              <a:cxnLst>
                <a:cxn ang="0">
                  <a:pos x="10" y="215"/>
                </a:cxn>
                <a:cxn ang="0">
                  <a:pos x="33" y="195"/>
                </a:cxn>
                <a:cxn ang="0">
                  <a:pos x="58" y="183"/>
                </a:cxn>
                <a:cxn ang="0">
                  <a:pos x="87" y="176"/>
                </a:cxn>
                <a:cxn ang="0">
                  <a:pos x="115" y="172"/>
                </a:cxn>
                <a:cxn ang="0">
                  <a:pos x="144" y="167"/>
                </a:cxn>
                <a:cxn ang="0">
                  <a:pos x="171" y="159"/>
                </a:cxn>
                <a:cxn ang="0">
                  <a:pos x="198" y="142"/>
                </a:cxn>
                <a:cxn ang="0">
                  <a:pos x="215" y="122"/>
                </a:cxn>
                <a:cxn ang="0">
                  <a:pos x="221" y="107"/>
                </a:cxn>
                <a:cxn ang="0">
                  <a:pos x="227" y="92"/>
                </a:cxn>
                <a:cxn ang="0">
                  <a:pos x="240" y="75"/>
                </a:cxn>
                <a:cxn ang="0">
                  <a:pos x="270" y="53"/>
                </a:cxn>
                <a:cxn ang="0">
                  <a:pos x="304" y="36"/>
                </a:cxn>
                <a:cxn ang="0">
                  <a:pos x="339" y="23"/>
                </a:cxn>
                <a:cxn ang="0">
                  <a:pos x="374" y="9"/>
                </a:cxn>
                <a:cxn ang="0">
                  <a:pos x="380" y="9"/>
                </a:cxn>
                <a:cxn ang="0">
                  <a:pos x="354" y="27"/>
                </a:cxn>
                <a:cxn ang="0">
                  <a:pos x="330" y="46"/>
                </a:cxn>
                <a:cxn ang="0">
                  <a:pos x="308" y="70"/>
                </a:cxn>
                <a:cxn ang="0">
                  <a:pos x="289" y="97"/>
                </a:cxn>
                <a:cxn ang="0">
                  <a:pos x="278" y="124"/>
                </a:cxn>
                <a:cxn ang="0">
                  <a:pos x="269" y="149"/>
                </a:cxn>
                <a:cxn ang="0">
                  <a:pos x="257" y="172"/>
                </a:cxn>
                <a:cxn ang="0">
                  <a:pos x="237" y="190"/>
                </a:cxn>
                <a:cxn ang="0">
                  <a:pos x="210" y="200"/>
                </a:cxn>
                <a:cxn ang="0">
                  <a:pos x="182" y="207"/>
                </a:cxn>
                <a:cxn ang="0">
                  <a:pos x="156" y="216"/>
                </a:cxn>
                <a:cxn ang="0">
                  <a:pos x="135" y="230"/>
                </a:cxn>
                <a:cxn ang="0">
                  <a:pos x="121" y="250"/>
                </a:cxn>
                <a:cxn ang="0">
                  <a:pos x="110" y="276"/>
                </a:cxn>
                <a:cxn ang="0">
                  <a:pos x="101" y="303"/>
                </a:cxn>
                <a:cxn ang="0">
                  <a:pos x="85" y="294"/>
                </a:cxn>
                <a:cxn ang="0">
                  <a:pos x="61" y="265"/>
                </a:cxn>
                <a:cxn ang="0">
                  <a:pos x="37" y="249"/>
                </a:cxn>
                <a:cxn ang="0">
                  <a:pos x="13" y="238"/>
                </a:cxn>
              </a:cxnLst>
              <a:rect l="0" t="0" r="r" b="b"/>
              <a:pathLst>
                <a:path w="393" h="316">
                  <a:moveTo>
                    <a:pt x="0" y="230"/>
                  </a:moveTo>
                  <a:lnTo>
                    <a:pt x="10" y="215"/>
                  </a:lnTo>
                  <a:lnTo>
                    <a:pt x="21" y="204"/>
                  </a:lnTo>
                  <a:lnTo>
                    <a:pt x="33" y="195"/>
                  </a:lnTo>
                  <a:lnTo>
                    <a:pt x="45" y="188"/>
                  </a:lnTo>
                  <a:lnTo>
                    <a:pt x="58" y="183"/>
                  </a:lnTo>
                  <a:lnTo>
                    <a:pt x="72" y="179"/>
                  </a:lnTo>
                  <a:lnTo>
                    <a:pt x="87" y="176"/>
                  </a:lnTo>
                  <a:lnTo>
                    <a:pt x="101" y="174"/>
                  </a:lnTo>
                  <a:lnTo>
                    <a:pt x="115" y="172"/>
                  </a:lnTo>
                  <a:lnTo>
                    <a:pt x="130" y="170"/>
                  </a:lnTo>
                  <a:lnTo>
                    <a:pt x="144" y="167"/>
                  </a:lnTo>
                  <a:lnTo>
                    <a:pt x="158" y="163"/>
                  </a:lnTo>
                  <a:lnTo>
                    <a:pt x="171" y="159"/>
                  </a:lnTo>
                  <a:lnTo>
                    <a:pt x="184" y="151"/>
                  </a:lnTo>
                  <a:lnTo>
                    <a:pt x="198" y="142"/>
                  </a:lnTo>
                  <a:lnTo>
                    <a:pt x="209" y="131"/>
                  </a:lnTo>
                  <a:lnTo>
                    <a:pt x="215" y="122"/>
                  </a:lnTo>
                  <a:lnTo>
                    <a:pt x="219" y="114"/>
                  </a:lnTo>
                  <a:lnTo>
                    <a:pt x="221" y="107"/>
                  </a:lnTo>
                  <a:lnTo>
                    <a:pt x="224" y="99"/>
                  </a:lnTo>
                  <a:lnTo>
                    <a:pt x="227" y="92"/>
                  </a:lnTo>
                  <a:lnTo>
                    <a:pt x="232" y="84"/>
                  </a:lnTo>
                  <a:lnTo>
                    <a:pt x="240" y="75"/>
                  </a:lnTo>
                  <a:lnTo>
                    <a:pt x="252" y="65"/>
                  </a:lnTo>
                  <a:lnTo>
                    <a:pt x="270" y="53"/>
                  </a:lnTo>
                  <a:lnTo>
                    <a:pt x="287" y="43"/>
                  </a:lnTo>
                  <a:lnTo>
                    <a:pt x="304" y="36"/>
                  </a:lnTo>
                  <a:lnTo>
                    <a:pt x="322" y="29"/>
                  </a:lnTo>
                  <a:lnTo>
                    <a:pt x="339" y="23"/>
                  </a:lnTo>
                  <a:lnTo>
                    <a:pt x="356" y="17"/>
                  </a:lnTo>
                  <a:lnTo>
                    <a:pt x="374" y="9"/>
                  </a:lnTo>
                  <a:lnTo>
                    <a:pt x="393" y="0"/>
                  </a:lnTo>
                  <a:lnTo>
                    <a:pt x="380" y="9"/>
                  </a:lnTo>
                  <a:lnTo>
                    <a:pt x="367" y="18"/>
                  </a:lnTo>
                  <a:lnTo>
                    <a:pt x="354" y="27"/>
                  </a:lnTo>
                  <a:lnTo>
                    <a:pt x="342" y="36"/>
                  </a:lnTo>
                  <a:lnTo>
                    <a:pt x="330" y="46"/>
                  </a:lnTo>
                  <a:lnTo>
                    <a:pt x="319" y="58"/>
                  </a:lnTo>
                  <a:lnTo>
                    <a:pt x="308" y="70"/>
                  </a:lnTo>
                  <a:lnTo>
                    <a:pt x="297" y="83"/>
                  </a:lnTo>
                  <a:lnTo>
                    <a:pt x="289" y="97"/>
                  </a:lnTo>
                  <a:lnTo>
                    <a:pt x="283" y="110"/>
                  </a:lnTo>
                  <a:lnTo>
                    <a:pt x="278" y="124"/>
                  </a:lnTo>
                  <a:lnTo>
                    <a:pt x="274" y="137"/>
                  </a:lnTo>
                  <a:lnTo>
                    <a:pt x="269" y="149"/>
                  </a:lnTo>
                  <a:lnTo>
                    <a:pt x="264" y="162"/>
                  </a:lnTo>
                  <a:lnTo>
                    <a:pt x="257" y="172"/>
                  </a:lnTo>
                  <a:lnTo>
                    <a:pt x="249" y="181"/>
                  </a:lnTo>
                  <a:lnTo>
                    <a:pt x="237" y="190"/>
                  </a:lnTo>
                  <a:lnTo>
                    <a:pt x="224" y="196"/>
                  </a:lnTo>
                  <a:lnTo>
                    <a:pt x="210" y="200"/>
                  </a:lnTo>
                  <a:lnTo>
                    <a:pt x="197" y="204"/>
                  </a:lnTo>
                  <a:lnTo>
                    <a:pt x="182" y="207"/>
                  </a:lnTo>
                  <a:lnTo>
                    <a:pt x="169" y="211"/>
                  </a:lnTo>
                  <a:lnTo>
                    <a:pt x="156" y="216"/>
                  </a:lnTo>
                  <a:lnTo>
                    <a:pt x="143" y="223"/>
                  </a:lnTo>
                  <a:lnTo>
                    <a:pt x="135" y="230"/>
                  </a:lnTo>
                  <a:lnTo>
                    <a:pt x="127" y="239"/>
                  </a:lnTo>
                  <a:lnTo>
                    <a:pt x="121" y="250"/>
                  </a:lnTo>
                  <a:lnTo>
                    <a:pt x="115" y="263"/>
                  </a:lnTo>
                  <a:lnTo>
                    <a:pt x="110" y="276"/>
                  </a:lnTo>
                  <a:lnTo>
                    <a:pt x="105" y="290"/>
                  </a:lnTo>
                  <a:lnTo>
                    <a:pt x="101" y="303"/>
                  </a:lnTo>
                  <a:lnTo>
                    <a:pt x="96" y="316"/>
                  </a:lnTo>
                  <a:lnTo>
                    <a:pt x="85" y="294"/>
                  </a:lnTo>
                  <a:lnTo>
                    <a:pt x="72" y="277"/>
                  </a:lnTo>
                  <a:lnTo>
                    <a:pt x="61" y="265"/>
                  </a:lnTo>
                  <a:lnTo>
                    <a:pt x="49" y="257"/>
                  </a:lnTo>
                  <a:lnTo>
                    <a:pt x="37" y="249"/>
                  </a:lnTo>
                  <a:lnTo>
                    <a:pt x="25" y="244"/>
                  </a:lnTo>
                  <a:lnTo>
                    <a:pt x="13" y="23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8" name="Freeform 28"/>
            <p:cNvSpPr>
              <a:spLocks/>
            </p:cNvSpPr>
            <p:nvPr/>
          </p:nvSpPr>
          <p:spPr bwMode="auto">
            <a:xfrm>
              <a:off x="2723" y="1619"/>
              <a:ext cx="228" cy="7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46" y="0"/>
                </a:cxn>
                <a:cxn ang="0">
                  <a:pos x="76" y="3"/>
                </a:cxn>
                <a:cxn ang="0">
                  <a:pos x="103" y="12"/>
                </a:cxn>
                <a:cxn ang="0">
                  <a:pos x="129" y="23"/>
                </a:cxn>
                <a:cxn ang="0">
                  <a:pos x="156" y="35"/>
                </a:cxn>
                <a:cxn ang="0">
                  <a:pos x="184" y="42"/>
                </a:cxn>
                <a:cxn ang="0">
                  <a:pos x="214" y="42"/>
                </a:cxn>
                <a:cxn ang="0">
                  <a:pos x="239" y="35"/>
                </a:cxn>
                <a:cxn ang="0">
                  <a:pos x="253" y="25"/>
                </a:cxn>
                <a:cxn ang="0">
                  <a:pos x="266" y="16"/>
                </a:cxn>
                <a:cxn ang="0">
                  <a:pos x="286" y="8"/>
                </a:cxn>
                <a:cxn ang="0">
                  <a:pos x="323" y="5"/>
                </a:cxn>
                <a:cxn ang="0">
                  <a:pos x="361" y="9"/>
                </a:cxn>
                <a:cxn ang="0">
                  <a:pos x="396" y="17"/>
                </a:cxn>
                <a:cxn ang="0">
                  <a:pos x="434" y="24"/>
                </a:cxn>
                <a:cxn ang="0">
                  <a:pos x="439" y="27"/>
                </a:cxn>
                <a:cxn ang="0">
                  <a:pos x="408" y="28"/>
                </a:cxn>
                <a:cxn ang="0">
                  <a:pos x="377" y="31"/>
                </a:cxn>
                <a:cxn ang="0">
                  <a:pos x="347" y="40"/>
                </a:cxn>
                <a:cxn ang="0">
                  <a:pos x="317" y="53"/>
                </a:cxn>
                <a:cxn ang="0">
                  <a:pos x="293" y="70"/>
                </a:cxn>
                <a:cxn ang="0">
                  <a:pos x="272" y="87"/>
                </a:cxn>
                <a:cxn ang="0">
                  <a:pos x="250" y="100"/>
                </a:cxn>
                <a:cxn ang="0">
                  <a:pos x="223" y="104"/>
                </a:cxn>
                <a:cxn ang="0">
                  <a:pos x="195" y="99"/>
                </a:cxn>
                <a:cxn ang="0">
                  <a:pos x="167" y="90"/>
                </a:cxn>
                <a:cxn ang="0">
                  <a:pos x="140" y="83"/>
                </a:cxn>
                <a:cxn ang="0">
                  <a:pos x="114" y="84"/>
                </a:cxn>
                <a:cxn ang="0">
                  <a:pos x="92" y="94"/>
                </a:cxn>
                <a:cxn ang="0">
                  <a:pos x="69" y="110"/>
                </a:cxn>
                <a:cxn ang="0">
                  <a:pos x="47" y="128"/>
                </a:cxn>
                <a:cxn ang="0">
                  <a:pos x="38" y="111"/>
                </a:cxn>
                <a:cxn ang="0">
                  <a:pos x="34" y="74"/>
                </a:cxn>
                <a:cxn ang="0">
                  <a:pos x="22" y="50"/>
                </a:cxn>
                <a:cxn ang="0">
                  <a:pos x="7" y="26"/>
                </a:cxn>
              </a:cxnLst>
              <a:rect l="0" t="0" r="r" b="b"/>
              <a:pathLst>
                <a:path w="455" h="137">
                  <a:moveTo>
                    <a:pt x="0" y="13"/>
                  </a:moveTo>
                  <a:lnTo>
                    <a:pt x="16" y="6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61" y="1"/>
                  </a:lnTo>
                  <a:lnTo>
                    <a:pt x="76" y="3"/>
                  </a:lnTo>
                  <a:lnTo>
                    <a:pt x="89" y="7"/>
                  </a:lnTo>
                  <a:lnTo>
                    <a:pt x="103" y="12"/>
                  </a:lnTo>
                  <a:lnTo>
                    <a:pt x="116" y="18"/>
                  </a:lnTo>
                  <a:lnTo>
                    <a:pt x="129" y="23"/>
                  </a:lnTo>
                  <a:lnTo>
                    <a:pt x="142" y="29"/>
                  </a:lnTo>
                  <a:lnTo>
                    <a:pt x="156" y="35"/>
                  </a:lnTo>
                  <a:lnTo>
                    <a:pt x="169" y="39"/>
                  </a:lnTo>
                  <a:lnTo>
                    <a:pt x="184" y="42"/>
                  </a:lnTo>
                  <a:lnTo>
                    <a:pt x="199" y="43"/>
                  </a:lnTo>
                  <a:lnTo>
                    <a:pt x="214" y="42"/>
                  </a:lnTo>
                  <a:lnTo>
                    <a:pt x="230" y="39"/>
                  </a:lnTo>
                  <a:lnTo>
                    <a:pt x="239" y="35"/>
                  </a:lnTo>
                  <a:lnTo>
                    <a:pt x="247" y="30"/>
                  </a:lnTo>
                  <a:lnTo>
                    <a:pt x="253" y="25"/>
                  </a:lnTo>
                  <a:lnTo>
                    <a:pt x="259" y="20"/>
                  </a:lnTo>
                  <a:lnTo>
                    <a:pt x="266" y="16"/>
                  </a:lnTo>
                  <a:lnTo>
                    <a:pt x="274" y="12"/>
                  </a:lnTo>
                  <a:lnTo>
                    <a:pt x="286" y="8"/>
                  </a:lnTo>
                  <a:lnTo>
                    <a:pt x="302" y="6"/>
                  </a:lnTo>
                  <a:lnTo>
                    <a:pt x="323" y="5"/>
                  </a:lnTo>
                  <a:lnTo>
                    <a:pt x="342" y="6"/>
                  </a:lnTo>
                  <a:lnTo>
                    <a:pt x="361" y="9"/>
                  </a:lnTo>
                  <a:lnTo>
                    <a:pt x="378" y="13"/>
                  </a:lnTo>
                  <a:lnTo>
                    <a:pt x="396" y="17"/>
                  </a:lnTo>
                  <a:lnTo>
                    <a:pt x="415" y="20"/>
                  </a:lnTo>
                  <a:lnTo>
                    <a:pt x="434" y="24"/>
                  </a:lnTo>
                  <a:lnTo>
                    <a:pt x="455" y="26"/>
                  </a:lnTo>
                  <a:lnTo>
                    <a:pt x="439" y="27"/>
                  </a:lnTo>
                  <a:lnTo>
                    <a:pt x="424" y="28"/>
                  </a:lnTo>
                  <a:lnTo>
                    <a:pt x="408" y="28"/>
                  </a:lnTo>
                  <a:lnTo>
                    <a:pt x="393" y="29"/>
                  </a:lnTo>
                  <a:lnTo>
                    <a:pt x="377" y="31"/>
                  </a:lnTo>
                  <a:lnTo>
                    <a:pt x="362" y="35"/>
                  </a:lnTo>
                  <a:lnTo>
                    <a:pt x="347" y="40"/>
                  </a:lnTo>
                  <a:lnTo>
                    <a:pt x="331" y="46"/>
                  </a:lnTo>
                  <a:lnTo>
                    <a:pt x="317" y="53"/>
                  </a:lnTo>
                  <a:lnTo>
                    <a:pt x="305" y="62"/>
                  </a:lnTo>
                  <a:lnTo>
                    <a:pt x="293" y="70"/>
                  </a:lnTo>
                  <a:lnTo>
                    <a:pt x="282" y="79"/>
                  </a:lnTo>
                  <a:lnTo>
                    <a:pt x="272" y="87"/>
                  </a:lnTo>
                  <a:lnTo>
                    <a:pt x="261" y="94"/>
                  </a:lnTo>
                  <a:lnTo>
                    <a:pt x="250" y="100"/>
                  </a:lnTo>
                  <a:lnTo>
                    <a:pt x="238" y="103"/>
                  </a:lnTo>
                  <a:lnTo>
                    <a:pt x="223" y="104"/>
                  </a:lnTo>
                  <a:lnTo>
                    <a:pt x="209" y="102"/>
                  </a:lnTo>
                  <a:lnTo>
                    <a:pt x="195" y="99"/>
                  </a:lnTo>
                  <a:lnTo>
                    <a:pt x="181" y="95"/>
                  </a:lnTo>
                  <a:lnTo>
                    <a:pt x="167" y="90"/>
                  </a:lnTo>
                  <a:lnTo>
                    <a:pt x="154" y="86"/>
                  </a:lnTo>
                  <a:lnTo>
                    <a:pt x="140" y="83"/>
                  </a:lnTo>
                  <a:lnTo>
                    <a:pt x="125" y="82"/>
                  </a:lnTo>
                  <a:lnTo>
                    <a:pt x="114" y="84"/>
                  </a:lnTo>
                  <a:lnTo>
                    <a:pt x="103" y="88"/>
                  </a:lnTo>
                  <a:lnTo>
                    <a:pt x="92" y="94"/>
                  </a:lnTo>
                  <a:lnTo>
                    <a:pt x="81" y="101"/>
                  </a:lnTo>
                  <a:lnTo>
                    <a:pt x="69" y="110"/>
                  </a:lnTo>
                  <a:lnTo>
                    <a:pt x="58" y="119"/>
                  </a:lnTo>
                  <a:lnTo>
                    <a:pt x="47" y="128"/>
                  </a:lnTo>
                  <a:lnTo>
                    <a:pt x="36" y="137"/>
                  </a:lnTo>
                  <a:lnTo>
                    <a:pt x="38" y="111"/>
                  </a:lnTo>
                  <a:lnTo>
                    <a:pt x="37" y="91"/>
                  </a:lnTo>
                  <a:lnTo>
                    <a:pt x="34" y="74"/>
                  </a:lnTo>
                  <a:lnTo>
                    <a:pt x="29" y="61"/>
                  </a:lnTo>
                  <a:lnTo>
                    <a:pt x="22" y="50"/>
                  </a:lnTo>
                  <a:lnTo>
                    <a:pt x="14" y="39"/>
                  </a:lnTo>
                  <a:lnTo>
                    <a:pt x="7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9" name="Freeform 29"/>
            <p:cNvSpPr>
              <a:spLocks/>
            </p:cNvSpPr>
            <p:nvPr/>
          </p:nvSpPr>
          <p:spPr bwMode="auto">
            <a:xfrm>
              <a:off x="2735" y="1705"/>
              <a:ext cx="211" cy="111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72" y="10"/>
                </a:cxn>
                <a:cxn ang="0">
                  <a:pos x="96" y="25"/>
                </a:cxn>
                <a:cxn ang="0">
                  <a:pos x="116" y="45"/>
                </a:cxn>
                <a:cxn ang="0">
                  <a:pos x="134" y="67"/>
                </a:cxn>
                <a:cxn ang="0">
                  <a:pos x="153" y="90"/>
                </a:cxn>
                <a:cxn ang="0">
                  <a:pos x="175" y="109"/>
                </a:cxn>
                <a:cxn ang="0">
                  <a:pos x="201" y="123"/>
                </a:cxn>
                <a:cxn ang="0">
                  <a:pos x="227" y="128"/>
                </a:cxn>
                <a:cxn ang="0">
                  <a:pos x="243" y="125"/>
                </a:cxn>
                <a:cxn ang="0">
                  <a:pos x="259" y="122"/>
                </a:cxn>
                <a:cxn ang="0">
                  <a:pos x="281" y="125"/>
                </a:cxn>
                <a:cxn ang="0">
                  <a:pos x="315" y="139"/>
                </a:cxn>
                <a:cxn ang="0">
                  <a:pos x="347" y="160"/>
                </a:cxn>
                <a:cxn ang="0">
                  <a:pos x="375" y="183"/>
                </a:cxn>
                <a:cxn ang="0">
                  <a:pos x="406" y="207"/>
                </a:cxn>
                <a:cxn ang="0">
                  <a:pos x="409" y="212"/>
                </a:cxn>
                <a:cxn ang="0">
                  <a:pos x="380" y="199"/>
                </a:cxn>
                <a:cxn ang="0">
                  <a:pos x="351" y="188"/>
                </a:cxn>
                <a:cxn ang="0">
                  <a:pos x="321" y="181"/>
                </a:cxn>
                <a:cxn ang="0">
                  <a:pos x="289" y="180"/>
                </a:cxn>
                <a:cxn ang="0">
                  <a:pos x="259" y="184"/>
                </a:cxn>
                <a:cxn ang="0">
                  <a:pos x="232" y="189"/>
                </a:cxn>
                <a:cxn ang="0">
                  <a:pos x="207" y="190"/>
                </a:cxn>
                <a:cxn ang="0">
                  <a:pos x="181" y="182"/>
                </a:cxn>
                <a:cxn ang="0">
                  <a:pos x="157" y="164"/>
                </a:cxn>
                <a:cxn ang="0">
                  <a:pos x="138" y="144"/>
                </a:cxn>
                <a:cxn ang="0">
                  <a:pos x="117" y="126"/>
                </a:cxn>
                <a:cxn ang="0">
                  <a:pos x="94" y="115"/>
                </a:cxn>
                <a:cxn ang="0">
                  <a:pos x="69" y="114"/>
                </a:cxn>
                <a:cxn ang="0">
                  <a:pos x="41" y="118"/>
                </a:cxn>
                <a:cxn ang="0">
                  <a:pos x="13" y="123"/>
                </a:cxn>
                <a:cxn ang="0">
                  <a:pos x="14" y="105"/>
                </a:cxn>
                <a:cxn ang="0">
                  <a:pos x="26" y="70"/>
                </a:cxn>
                <a:cxn ang="0">
                  <a:pos x="27" y="41"/>
                </a:cxn>
                <a:cxn ang="0">
                  <a:pos x="24" y="15"/>
                </a:cxn>
              </a:cxnLst>
              <a:rect l="0" t="0" r="r" b="b"/>
              <a:pathLst>
                <a:path w="424" h="218">
                  <a:moveTo>
                    <a:pt x="24" y="0"/>
                  </a:moveTo>
                  <a:lnTo>
                    <a:pt x="42" y="1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85" y="17"/>
                  </a:lnTo>
                  <a:lnTo>
                    <a:pt x="96" y="25"/>
                  </a:lnTo>
                  <a:lnTo>
                    <a:pt x="106" y="35"/>
                  </a:lnTo>
                  <a:lnTo>
                    <a:pt x="116" y="45"/>
                  </a:lnTo>
                  <a:lnTo>
                    <a:pt x="125" y="56"/>
                  </a:lnTo>
                  <a:lnTo>
                    <a:pt x="134" y="67"/>
                  </a:lnTo>
                  <a:lnTo>
                    <a:pt x="143" y="80"/>
                  </a:lnTo>
                  <a:lnTo>
                    <a:pt x="153" y="90"/>
                  </a:lnTo>
                  <a:lnTo>
                    <a:pt x="163" y="100"/>
                  </a:lnTo>
                  <a:lnTo>
                    <a:pt x="175" y="109"/>
                  </a:lnTo>
                  <a:lnTo>
                    <a:pt x="188" y="117"/>
                  </a:lnTo>
                  <a:lnTo>
                    <a:pt x="201" y="123"/>
                  </a:lnTo>
                  <a:lnTo>
                    <a:pt x="217" y="127"/>
                  </a:lnTo>
                  <a:lnTo>
                    <a:pt x="227" y="128"/>
                  </a:lnTo>
                  <a:lnTo>
                    <a:pt x="236" y="127"/>
                  </a:lnTo>
                  <a:lnTo>
                    <a:pt x="243" y="125"/>
                  </a:lnTo>
                  <a:lnTo>
                    <a:pt x="251" y="124"/>
                  </a:lnTo>
                  <a:lnTo>
                    <a:pt x="259" y="122"/>
                  </a:lnTo>
                  <a:lnTo>
                    <a:pt x="268" y="123"/>
                  </a:lnTo>
                  <a:lnTo>
                    <a:pt x="281" y="125"/>
                  </a:lnTo>
                  <a:lnTo>
                    <a:pt x="296" y="130"/>
                  </a:lnTo>
                  <a:lnTo>
                    <a:pt x="315" y="139"/>
                  </a:lnTo>
                  <a:lnTo>
                    <a:pt x="332" y="149"/>
                  </a:lnTo>
                  <a:lnTo>
                    <a:pt x="347" y="160"/>
                  </a:lnTo>
                  <a:lnTo>
                    <a:pt x="361" y="172"/>
                  </a:lnTo>
                  <a:lnTo>
                    <a:pt x="375" y="183"/>
                  </a:lnTo>
                  <a:lnTo>
                    <a:pt x="389" y="195"/>
                  </a:lnTo>
                  <a:lnTo>
                    <a:pt x="406" y="207"/>
                  </a:lnTo>
                  <a:lnTo>
                    <a:pt x="424" y="218"/>
                  </a:lnTo>
                  <a:lnTo>
                    <a:pt x="409" y="212"/>
                  </a:lnTo>
                  <a:lnTo>
                    <a:pt x="395" y="206"/>
                  </a:lnTo>
                  <a:lnTo>
                    <a:pt x="380" y="199"/>
                  </a:lnTo>
                  <a:lnTo>
                    <a:pt x="366" y="194"/>
                  </a:lnTo>
                  <a:lnTo>
                    <a:pt x="351" y="188"/>
                  </a:lnTo>
                  <a:lnTo>
                    <a:pt x="336" y="184"/>
                  </a:lnTo>
                  <a:lnTo>
                    <a:pt x="321" y="181"/>
                  </a:lnTo>
                  <a:lnTo>
                    <a:pt x="304" y="179"/>
                  </a:lnTo>
                  <a:lnTo>
                    <a:pt x="289" y="180"/>
                  </a:lnTo>
                  <a:lnTo>
                    <a:pt x="273" y="181"/>
                  </a:lnTo>
                  <a:lnTo>
                    <a:pt x="259" y="184"/>
                  </a:lnTo>
                  <a:lnTo>
                    <a:pt x="245" y="187"/>
                  </a:lnTo>
                  <a:lnTo>
                    <a:pt x="232" y="189"/>
                  </a:lnTo>
                  <a:lnTo>
                    <a:pt x="219" y="191"/>
                  </a:lnTo>
                  <a:lnTo>
                    <a:pt x="207" y="190"/>
                  </a:lnTo>
                  <a:lnTo>
                    <a:pt x="195" y="188"/>
                  </a:lnTo>
                  <a:lnTo>
                    <a:pt x="181" y="182"/>
                  </a:lnTo>
                  <a:lnTo>
                    <a:pt x="169" y="174"/>
                  </a:lnTo>
                  <a:lnTo>
                    <a:pt x="157" y="164"/>
                  </a:lnTo>
                  <a:lnTo>
                    <a:pt x="148" y="154"/>
                  </a:lnTo>
                  <a:lnTo>
                    <a:pt x="138" y="144"/>
                  </a:lnTo>
                  <a:lnTo>
                    <a:pt x="128" y="135"/>
                  </a:lnTo>
                  <a:lnTo>
                    <a:pt x="117" y="126"/>
                  </a:lnTo>
                  <a:lnTo>
                    <a:pt x="104" y="118"/>
                  </a:lnTo>
                  <a:lnTo>
                    <a:pt x="94" y="115"/>
                  </a:lnTo>
                  <a:lnTo>
                    <a:pt x="82" y="113"/>
                  </a:lnTo>
                  <a:lnTo>
                    <a:pt x="69" y="114"/>
                  </a:lnTo>
                  <a:lnTo>
                    <a:pt x="56" y="115"/>
                  </a:lnTo>
                  <a:lnTo>
                    <a:pt x="41" y="118"/>
                  </a:lnTo>
                  <a:lnTo>
                    <a:pt x="27" y="121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14" y="105"/>
                  </a:lnTo>
                  <a:lnTo>
                    <a:pt x="22" y="86"/>
                  </a:lnTo>
                  <a:lnTo>
                    <a:pt x="26" y="70"/>
                  </a:lnTo>
                  <a:lnTo>
                    <a:pt x="27" y="55"/>
                  </a:lnTo>
                  <a:lnTo>
                    <a:pt x="27" y="41"/>
                  </a:lnTo>
                  <a:lnTo>
                    <a:pt x="25" y="28"/>
                  </a:lnTo>
                  <a:lnTo>
                    <a:pt x="24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0" name="Freeform 30"/>
            <p:cNvSpPr>
              <a:spLocks/>
            </p:cNvSpPr>
            <p:nvPr/>
          </p:nvSpPr>
          <p:spPr bwMode="auto">
            <a:xfrm>
              <a:off x="2684" y="1782"/>
              <a:ext cx="152" cy="205"/>
            </a:xfrm>
            <a:custGeom>
              <a:avLst/>
              <a:gdLst/>
              <a:ahLst/>
              <a:cxnLst>
                <a:cxn ang="0">
                  <a:pos x="115" y="23"/>
                </a:cxn>
                <a:cxn ang="0">
                  <a:pos x="138" y="75"/>
                </a:cxn>
                <a:cxn ang="0">
                  <a:pos x="146" y="133"/>
                </a:cxn>
                <a:cxn ang="0">
                  <a:pos x="163" y="188"/>
                </a:cxn>
                <a:cxn ang="0">
                  <a:pos x="190" y="218"/>
                </a:cxn>
                <a:cxn ang="0">
                  <a:pos x="205" y="226"/>
                </a:cxn>
                <a:cxn ang="0">
                  <a:pos x="220" y="232"/>
                </a:cxn>
                <a:cxn ang="0">
                  <a:pos x="236" y="246"/>
                </a:cxn>
                <a:cxn ang="0">
                  <a:pos x="257" y="276"/>
                </a:cxn>
                <a:cxn ang="0">
                  <a:pos x="273" y="310"/>
                </a:cxn>
                <a:cxn ang="0">
                  <a:pos x="284" y="346"/>
                </a:cxn>
                <a:cxn ang="0">
                  <a:pos x="297" y="382"/>
                </a:cxn>
                <a:cxn ang="0">
                  <a:pos x="296" y="388"/>
                </a:cxn>
                <a:cxn ang="0">
                  <a:pos x="280" y="362"/>
                </a:cxn>
                <a:cxn ang="0">
                  <a:pos x="261" y="337"/>
                </a:cxn>
                <a:cxn ang="0">
                  <a:pos x="239" y="313"/>
                </a:cxn>
                <a:cxn ang="0">
                  <a:pos x="213" y="295"/>
                </a:cxn>
                <a:cxn ang="0">
                  <a:pos x="186" y="283"/>
                </a:cxn>
                <a:cxn ang="0">
                  <a:pos x="161" y="273"/>
                </a:cxn>
                <a:cxn ang="0">
                  <a:pos x="139" y="260"/>
                </a:cxn>
                <a:cxn ang="0">
                  <a:pos x="122" y="239"/>
                </a:cxn>
                <a:cxn ang="0">
                  <a:pos x="112" y="211"/>
                </a:cxn>
                <a:cxn ang="0">
                  <a:pos x="106" y="184"/>
                </a:cxn>
                <a:cxn ang="0">
                  <a:pos x="98" y="157"/>
                </a:cxn>
                <a:cxn ang="0">
                  <a:pos x="85" y="135"/>
                </a:cxn>
                <a:cxn ang="0">
                  <a:pos x="65" y="121"/>
                </a:cxn>
                <a:cxn ang="0">
                  <a:pos x="40" y="108"/>
                </a:cxn>
                <a:cxn ang="0">
                  <a:pos x="12" y="98"/>
                </a:cxn>
                <a:cxn ang="0">
                  <a:pos x="23" y="82"/>
                </a:cxn>
                <a:cxn ang="0">
                  <a:pos x="53" y="60"/>
                </a:cxn>
                <a:cxn ang="0">
                  <a:pos x="69" y="37"/>
                </a:cxn>
                <a:cxn ang="0">
                  <a:pos x="81" y="12"/>
                </a:cxn>
              </a:cxnLst>
              <a:rect l="0" t="0" r="r" b="b"/>
              <a:pathLst>
                <a:path w="305" h="401">
                  <a:moveTo>
                    <a:pt x="89" y="0"/>
                  </a:moveTo>
                  <a:lnTo>
                    <a:pt x="115" y="23"/>
                  </a:lnTo>
                  <a:lnTo>
                    <a:pt x="130" y="48"/>
                  </a:lnTo>
                  <a:lnTo>
                    <a:pt x="138" y="75"/>
                  </a:lnTo>
                  <a:lnTo>
                    <a:pt x="143" y="103"/>
                  </a:lnTo>
                  <a:lnTo>
                    <a:pt x="146" y="133"/>
                  </a:lnTo>
                  <a:lnTo>
                    <a:pt x="151" y="161"/>
                  </a:lnTo>
                  <a:lnTo>
                    <a:pt x="163" y="188"/>
                  </a:lnTo>
                  <a:lnTo>
                    <a:pt x="182" y="212"/>
                  </a:lnTo>
                  <a:lnTo>
                    <a:pt x="190" y="218"/>
                  </a:lnTo>
                  <a:lnTo>
                    <a:pt x="197" y="223"/>
                  </a:lnTo>
                  <a:lnTo>
                    <a:pt x="205" y="226"/>
                  </a:lnTo>
                  <a:lnTo>
                    <a:pt x="212" y="229"/>
                  </a:lnTo>
                  <a:lnTo>
                    <a:pt x="220" y="232"/>
                  </a:lnTo>
                  <a:lnTo>
                    <a:pt x="228" y="237"/>
                  </a:lnTo>
                  <a:lnTo>
                    <a:pt x="236" y="246"/>
                  </a:lnTo>
                  <a:lnTo>
                    <a:pt x="246" y="258"/>
                  </a:lnTo>
                  <a:lnTo>
                    <a:pt x="257" y="276"/>
                  </a:lnTo>
                  <a:lnTo>
                    <a:pt x="265" y="293"/>
                  </a:lnTo>
                  <a:lnTo>
                    <a:pt x="273" y="310"/>
                  </a:lnTo>
                  <a:lnTo>
                    <a:pt x="279" y="328"/>
                  </a:lnTo>
                  <a:lnTo>
                    <a:pt x="284" y="346"/>
                  </a:lnTo>
                  <a:lnTo>
                    <a:pt x="290" y="363"/>
                  </a:lnTo>
                  <a:lnTo>
                    <a:pt x="297" y="382"/>
                  </a:lnTo>
                  <a:lnTo>
                    <a:pt x="305" y="401"/>
                  </a:lnTo>
                  <a:lnTo>
                    <a:pt x="296" y="388"/>
                  </a:lnTo>
                  <a:lnTo>
                    <a:pt x="288" y="375"/>
                  </a:lnTo>
                  <a:lnTo>
                    <a:pt x="280" y="362"/>
                  </a:lnTo>
                  <a:lnTo>
                    <a:pt x="271" y="349"/>
                  </a:lnTo>
                  <a:lnTo>
                    <a:pt x="261" y="337"/>
                  </a:lnTo>
                  <a:lnTo>
                    <a:pt x="250" y="326"/>
                  </a:lnTo>
                  <a:lnTo>
                    <a:pt x="239" y="313"/>
                  </a:lnTo>
                  <a:lnTo>
                    <a:pt x="226" y="303"/>
                  </a:lnTo>
                  <a:lnTo>
                    <a:pt x="213" y="295"/>
                  </a:lnTo>
                  <a:lnTo>
                    <a:pt x="199" y="288"/>
                  </a:lnTo>
                  <a:lnTo>
                    <a:pt x="186" y="283"/>
                  </a:lnTo>
                  <a:lnTo>
                    <a:pt x="173" y="278"/>
                  </a:lnTo>
                  <a:lnTo>
                    <a:pt x="161" y="273"/>
                  </a:lnTo>
                  <a:lnTo>
                    <a:pt x="149" y="267"/>
                  </a:lnTo>
                  <a:lnTo>
                    <a:pt x="139" y="260"/>
                  </a:lnTo>
                  <a:lnTo>
                    <a:pt x="130" y="251"/>
                  </a:lnTo>
                  <a:lnTo>
                    <a:pt x="122" y="239"/>
                  </a:lnTo>
                  <a:lnTo>
                    <a:pt x="116" y="226"/>
                  </a:lnTo>
                  <a:lnTo>
                    <a:pt x="112" y="211"/>
                  </a:lnTo>
                  <a:lnTo>
                    <a:pt x="109" y="198"/>
                  </a:lnTo>
                  <a:lnTo>
                    <a:pt x="106" y="184"/>
                  </a:lnTo>
                  <a:lnTo>
                    <a:pt x="103" y="170"/>
                  </a:lnTo>
                  <a:lnTo>
                    <a:pt x="98" y="157"/>
                  </a:lnTo>
                  <a:lnTo>
                    <a:pt x="92" y="144"/>
                  </a:lnTo>
                  <a:lnTo>
                    <a:pt x="85" y="135"/>
                  </a:lnTo>
                  <a:lnTo>
                    <a:pt x="76" y="128"/>
                  </a:lnTo>
                  <a:lnTo>
                    <a:pt x="65" y="121"/>
                  </a:lnTo>
                  <a:lnTo>
                    <a:pt x="53" y="114"/>
                  </a:lnTo>
                  <a:lnTo>
                    <a:pt x="40" y="108"/>
                  </a:lnTo>
                  <a:lnTo>
                    <a:pt x="26" y="103"/>
                  </a:lnTo>
                  <a:lnTo>
                    <a:pt x="12" y="98"/>
                  </a:lnTo>
                  <a:lnTo>
                    <a:pt x="0" y="93"/>
                  </a:lnTo>
                  <a:lnTo>
                    <a:pt x="23" y="82"/>
                  </a:lnTo>
                  <a:lnTo>
                    <a:pt x="41" y="71"/>
                  </a:lnTo>
                  <a:lnTo>
                    <a:pt x="53" y="60"/>
                  </a:lnTo>
                  <a:lnTo>
                    <a:pt x="62" y="49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1" name="Freeform 31"/>
            <p:cNvSpPr>
              <a:spLocks/>
            </p:cNvSpPr>
            <p:nvPr/>
          </p:nvSpPr>
          <p:spPr bwMode="auto">
            <a:xfrm>
              <a:off x="2612" y="1840"/>
              <a:ext cx="68" cy="233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34" y="33"/>
                </a:cxn>
                <a:cxn ang="0">
                  <a:pos x="135" y="62"/>
                </a:cxn>
                <a:cxn ang="0">
                  <a:pos x="129" y="89"/>
                </a:cxn>
                <a:cxn ang="0">
                  <a:pos x="118" y="117"/>
                </a:cxn>
                <a:cxn ang="0">
                  <a:pos x="106" y="143"/>
                </a:cxn>
                <a:cxn ang="0">
                  <a:pos x="97" y="170"/>
                </a:cxn>
                <a:cxn ang="0">
                  <a:pos x="93" y="198"/>
                </a:cxn>
                <a:cxn ang="0">
                  <a:pos x="97" y="230"/>
                </a:cxn>
                <a:cxn ang="0">
                  <a:pos x="101" y="239"/>
                </a:cxn>
                <a:cxn ang="0">
                  <a:pos x="105" y="247"/>
                </a:cxn>
                <a:cxn ang="0">
                  <a:pos x="110" y="253"/>
                </a:cxn>
                <a:cxn ang="0">
                  <a:pos x="115" y="259"/>
                </a:cxn>
                <a:cxn ang="0">
                  <a:pos x="120" y="266"/>
                </a:cxn>
                <a:cxn ang="0">
                  <a:pos x="124" y="274"/>
                </a:cxn>
                <a:cxn ang="0">
                  <a:pos x="128" y="286"/>
                </a:cxn>
                <a:cxn ang="0">
                  <a:pos x="130" y="301"/>
                </a:cxn>
                <a:cxn ang="0">
                  <a:pos x="129" y="342"/>
                </a:cxn>
                <a:cxn ang="0">
                  <a:pos x="123" y="378"/>
                </a:cxn>
                <a:cxn ang="0">
                  <a:pos x="115" y="415"/>
                </a:cxn>
                <a:cxn ang="0">
                  <a:pos x="110" y="456"/>
                </a:cxn>
                <a:cxn ang="0">
                  <a:pos x="108" y="424"/>
                </a:cxn>
                <a:cxn ang="0">
                  <a:pos x="106" y="393"/>
                </a:cxn>
                <a:cxn ang="0">
                  <a:pos x="101" y="362"/>
                </a:cxn>
                <a:cxn ang="0">
                  <a:pos x="90" y="331"/>
                </a:cxn>
                <a:cxn ang="0">
                  <a:pos x="83" y="317"/>
                </a:cxn>
                <a:cxn ang="0">
                  <a:pos x="75" y="304"/>
                </a:cxn>
                <a:cxn ang="0">
                  <a:pos x="65" y="293"/>
                </a:cxn>
                <a:cxn ang="0">
                  <a:pos x="57" y="282"/>
                </a:cxn>
                <a:cxn ang="0">
                  <a:pos x="49" y="272"/>
                </a:cxn>
                <a:cxn ang="0">
                  <a:pos x="42" y="261"/>
                </a:cxn>
                <a:cxn ang="0">
                  <a:pos x="36" y="250"/>
                </a:cxn>
                <a:cxn ang="0">
                  <a:pos x="33" y="238"/>
                </a:cxn>
                <a:cxn ang="0">
                  <a:pos x="33" y="208"/>
                </a:cxn>
                <a:cxn ang="0">
                  <a:pos x="41" y="181"/>
                </a:cxn>
                <a:cxn ang="0">
                  <a:pos x="49" y="154"/>
                </a:cxn>
                <a:cxn ang="0">
                  <a:pos x="53" y="126"/>
                </a:cxn>
                <a:cxn ang="0">
                  <a:pos x="52" y="115"/>
                </a:cxn>
                <a:cxn ang="0">
                  <a:pos x="48" y="103"/>
                </a:cxn>
                <a:cxn ang="0">
                  <a:pos x="42" y="91"/>
                </a:cxn>
                <a:cxn ang="0">
                  <a:pos x="34" y="80"/>
                </a:cxn>
                <a:cxn ang="0">
                  <a:pos x="26" y="69"/>
                </a:cxn>
                <a:cxn ang="0">
                  <a:pos x="17" y="58"/>
                </a:cxn>
                <a:cxn ang="0">
                  <a:pos x="8" y="47"/>
                </a:cxn>
                <a:cxn ang="0">
                  <a:pos x="0" y="36"/>
                </a:cxn>
                <a:cxn ang="0">
                  <a:pos x="25" y="39"/>
                </a:cxn>
                <a:cxn ang="0">
                  <a:pos x="45" y="38"/>
                </a:cxn>
                <a:cxn ang="0">
                  <a:pos x="61" y="34"/>
                </a:cxn>
                <a:cxn ang="0">
                  <a:pos x="76" y="29"/>
                </a:cxn>
                <a:cxn ang="0">
                  <a:pos x="87" y="22"/>
                </a:cxn>
                <a:cxn ang="0">
                  <a:pos x="98" y="15"/>
                </a:cxn>
                <a:cxn ang="0">
                  <a:pos x="110" y="8"/>
                </a:cxn>
                <a:cxn ang="0">
                  <a:pos x="123" y="0"/>
                </a:cxn>
              </a:cxnLst>
              <a:rect l="0" t="0" r="r" b="b"/>
              <a:pathLst>
                <a:path w="135" h="456">
                  <a:moveTo>
                    <a:pt x="123" y="0"/>
                  </a:moveTo>
                  <a:lnTo>
                    <a:pt x="134" y="33"/>
                  </a:lnTo>
                  <a:lnTo>
                    <a:pt x="135" y="62"/>
                  </a:lnTo>
                  <a:lnTo>
                    <a:pt x="129" y="89"/>
                  </a:lnTo>
                  <a:lnTo>
                    <a:pt x="118" y="117"/>
                  </a:lnTo>
                  <a:lnTo>
                    <a:pt x="106" y="143"/>
                  </a:lnTo>
                  <a:lnTo>
                    <a:pt x="97" y="170"/>
                  </a:lnTo>
                  <a:lnTo>
                    <a:pt x="93" y="198"/>
                  </a:lnTo>
                  <a:lnTo>
                    <a:pt x="97" y="230"/>
                  </a:lnTo>
                  <a:lnTo>
                    <a:pt x="101" y="239"/>
                  </a:lnTo>
                  <a:lnTo>
                    <a:pt x="105" y="247"/>
                  </a:lnTo>
                  <a:lnTo>
                    <a:pt x="110" y="253"/>
                  </a:lnTo>
                  <a:lnTo>
                    <a:pt x="115" y="259"/>
                  </a:lnTo>
                  <a:lnTo>
                    <a:pt x="120" y="266"/>
                  </a:lnTo>
                  <a:lnTo>
                    <a:pt x="124" y="274"/>
                  </a:lnTo>
                  <a:lnTo>
                    <a:pt x="128" y="286"/>
                  </a:lnTo>
                  <a:lnTo>
                    <a:pt x="130" y="301"/>
                  </a:lnTo>
                  <a:lnTo>
                    <a:pt x="129" y="342"/>
                  </a:lnTo>
                  <a:lnTo>
                    <a:pt x="123" y="378"/>
                  </a:lnTo>
                  <a:lnTo>
                    <a:pt x="115" y="415"/>
                  </a:lnTo>
                  <a:lnTo>
                    <a:pt x="110" y="456"/>
                  </a:lnTo>
                  <a:lnTo>
                    <a:pt x="108" y="424"/>
                  </a:lnTo>
                  <a:lnTo>
                    <a:pt x="106" y="393"/>
                  </a:lnTo>
                  <a:lnTo>
                    <a:pt x="101" y="362"/>
                  </a:lnTo>
                  <a:lnTo>
                    <a:pt x="90" y="331"/>
                  </a:lnTo>
                  <a:lnTo>
                    <a:pt x="83" y="317"/>
                  </a:lnTo>
                  <a:lnTo>
                    <a:pt x="75" y="304"/>
                  </a:lnTo>
                  <a:lnTo>
                    <a:pt x="65" y="293"/>
                  </a:lnTo>
                  <a:lnTo>
                    <a:pt x="57" y="282"/>
                  </a:lnTo>
                  <a:lnTo>
                    <a:pt x="49" y="272"/>
                  </a:lnTo>
                  <a:lnTo>
                    <a:pt x="42" y="261"/>
                  </a:lnTo>
                  <a:lnTo>
                    <a:pt x="36" y="250"/>
                  </a:lnTo>
                  <a:lnTo>
                    <a:pt x="33" y="238"/>
                  </a:lnTo>
                  <a:lnTo>
                    <a:pt x="33" y="208"/>
                  </a:lnTo>
                  <a:lnTo>
                    <a:pt x="41" y="181"/>
                  </a:lnTo>
                  <a:lnTo>
                    <a:pt x="49" y="154"/>
                  </a:lnTo>
                  <a:lnTo>
                    <a:pt x="53" y="126"/>
                  </a:lnTo>
                  <a:lnTo>
                    <a:pt x="52" y="115"/>
                  </a:lnTo>
                  <a:lnTo>
                    <a:pt x="48" y="103"/>
                  </a:lnTo>
                  <a:lnTo>
                    <a:pt x="42" y="91"/>
                  </a:lnTo>
                  <a:lnTo>
                    <a:pt x="34" y="80"/>
                  </a:lnTo>
                  <a:lnTo>
                    <a:pt x="26" y="69"/>
                  </a:lnTo>
                  <a:lnTo>
                    <a:pt x="17" y="58"/>
                  </a:lnTo>
                  <a:lnTo>
                    <a:pt x="8" y="47"/>
                  </a:lnTo>
                  <a:lnTo>
                    <a:pt x="0" y="36"/>
                  </a:lnTo>
                  <a:lnTo>
                    <a:pt x="25" y="39"/>
                  </a:lnTo>
                  <a:lnTo>
                    <a:pt x="45" y="38"/>
                  </a:lnTo>
                  <a:lnTo>
                    <a:pt x="61" y="34"/>
                  </a:lnTo>
                  <a:lnTo>
                    <a:pt x="76" y="29"/>
                  </a:lnTo>
                  <a:lnTo>
                    <a:pt x="87" y="22"/>
                  </a:lnTo>
                  <a:lnTo>
                    <a:pt x="98" y="15"/>
                  </a:lnTo>
                  <a:lnTo>
                    <a:pt x="110" y="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2" name="Freeform 32"/>
            <p:cNvSpPr>
              <a:spLocks/>
            </p:cNvSpPr>
            <p:nvPr/>
          </p:nvSpPr>
          <p:spPr bwMode="auto">
            <a:xfrm>
              <a:off x="2507" y="1855"/>
              <a:ext cx="94" cy="219"/>
            </a:xfrm>
            <a:custGeom>
              <a:avLst/>
              <a:gdLst/>
              <a:ahLst/>
              <a:cxnLst>
                <a:cxn ang="0">
                  <a:pos x="189" y="15"/>
                </a:cxn>
                <a:cxn ang="0">
                  <a:pos x="187" y="49"/>
                </a:cxn>
                <a:cxn ang="0">
                  <a:pos x="177" y="76"/>
                </a:cxn>
                <a:cxn ang="0">
                  <a:pos x="159" y="100"/>
                </a:cxn>
                <a:cxn ang="0">
                  <a:pos x="139" y="120"/>
                </a:cxn>
                <a:cxn ang="0">
                  <a:pos x="118" y="140"/>
                </a:cxn>
                <a:cxn ang="0">
                  <a:pos x="99" y="161"/>
                </a:cxn>
                <a:cxn ang="0">
                  <a:pos x="84" y="187"/>
                </a:cxn>
                <a:cxn ang="0">
                  <a:pos x="76" y="217"/>
                </a:cxn>
                <a:cxn ang="0">
                  <a:pos x="77" y="236"/>
                </a:cxn>
                <a:cxn ang="0">
                  <a:pos x="82" y="250"/>
                </a:cxn>
                <a:cxn ang="0">
                  <a:pos x="84" y="268"/>
                </a:cxn>
                <a:cxn ang="0">
                  <a:pos x="78" y="296"/>
                </a:cxn>
                <a:cxn ang="0">
                  <a:pos x="71" y="316"/>
                </a:cxn>
                <a:cxn ang="0">
                  <a:pos x="62" y="333"/>
                </a:cxn>
                <a:cxn ang="0">
                  <a:pos x="52" y="349"/>
                </a:cxn>
                <a:cxn ang="0">
                  <a:pos x="42" y="363"/>
                </a:cxn>
                <a:cxn ang="0">
                  <a:pos x="31" y="378"/>
                </a:cxn>
                <a:cxn ang="0">
                  <a:pos x="20" y="394"/>
                </a:cxn>
                <a:cxn ang="0">
                  <a:pos x="10" y="411"/>
                </a:cxn>
                <a:cxn ang="0">
                  <a:pos x="0" y="429"/>
                </a:cxn>
                <a:cxn ang="0">
                  <a:pos x="5" y="414"/>
                </a:cxn>
                <a:cxn ang="0">
                  <a:pos x="10" y="400"/>
                </a:cxn>
                <a:cxn ang="0">
                  <a:pos x="15" y="385"/>
                </a:cxn>
                <a:cxn ang="0">
                  <a:pos x="20" y="370"/>
                </a:cxn>
                <a:cxn ang="0">
                  <a:pos x="24" y="355"/>
                </a:cxn>
                <a:cxn ang="0">
                  <a:pos x="28" y="340"/>
                </a:cxn>
                <a:cxn ang="0">
                  <a:pos x="30" y="324"/>
                </a:cxn>
                <a:cxn ang="0">
                  <a:pos x="30" y="307"/>
                </a:cxn>
                <a:cxn ang="0">
                  <a:pos x="26" y="276"/>
                </a:cxn>
                <a:cxn ang="0">
                  <a:pos x="18" y="249"/>
                </a:cxn>
                <a:cxn ang="0">
                  <a:pos x="13" y="224"/>
                </a:cxn>
                <a:cxn ang="0">
                  <a:pos x="14" y="199"/>
                </a:cxn>
                <a:cxn ang="0">
                  <a:pos x="19" y="185"/>
                </a:cxn>
                <a:cxn ang="0">
                  <a:pos x="26" y="172"/>
                </a:cxn>
                <a:cxn ang="0">
                  <a:pos x="34" y="160"/>
                </a:cxn>
                <a:cxn ang="0">
                  <a:pos x="43" y="150"/>
                </a:cxn>
                <a:cxn ang="0">
                  <a:pos x="52" y="139"/>
                </a:cxn>
                <a:cxn ang="0">
                  <a:pos x="62" y="129"/>
                </a:cxn>
                <a:cxn ang="0">
                  <a:pos x="70" y="117"/>
                </a:cxn>
                <a:cxn ang="0">
                  <a:pos x="77" y="104"/>
                </a:cxn>
                <a:cxn ang="0">
                  <a:pos x="81" y="82"/>
                </a:cxn>
                <a:cxn ang="0">
                  <a:pos x="77" y="54"/>
                </a:cxn>
                <a:cxn ang="0">
                  <a:pos x="70" y="27"/>
                </a:cxn>
                <a:cxn ang="0">
                  <a:pos x="63" y="0"/>
                </a:cxn>
                <a:cxn ang="0">
                  <a:pos x="85" y="12"/>
                </a:cxn>
                <a:cxn ang="0">
                  <a:pos x="104" y="19"/>
                </a:cxn>
                <a:cxn ang="0">
                  <a:pos x="120" y="22"/>
                </a:cxn>
                <a:cxn ang="0">
                  <a:pos x="134" y="22"/>
                </a:cxn>
                <a:cxn ang="0">
                  <a:pos x="147" y="21"/>
                </a:cxn>
                <a:cxn ang="0">
                  <a:pos x="160" y="18"/>
                </a:cxn>
                <a:cxn ang="0">
                  <a:pos x="174" y="16"/>
                </a:cxn>
                <a:cxn ang="0">
                  <a:pos x="189" y="15"/>
                </a:cxn>
              </a:cxnLst>
              <a:rect l="0" t="0" r="r" b="b"/>
              <a:pathLst>
                <a:path w="189" h="429">
                  <a:moveTo>
                    <a:pt x="189" y="15"/>
                  </a:moveTo>
                  <a:lnTo>
                    <a:pt x="187" y="49"/>
                  </a:lnTo>
                  <a:lnTo>
                    <a:pt x="177" y="76"/>
                  </a:lnTo>
                  <a:lnTo>
                    <a:pt x="159" y="100"/>
                  </a:lnTo>
                  <a:lnTo>
                    <a:pt x="139" y="120"/>
                  </a:lnTo>
                  <a:lnTo>
                    <a:pt x="118" y="140"/>
                  </a:lnTo>
                  <a:lnTo>
                    <a:pt x="99" y="161"/>
                  </a:lnTo>
                  <a:lnTo>
                    <a:pt x="84" y="187"/>
                  </a:lnTo>
                  <a:lnTo>
                    <a:pt x="76" y="217"/>
                  </a:lnTo>
                  <a:lnTo>
                    <a:pt x="77" y="236"/>
                  </a:lnTo>
                  <a:lnTo>
                    <a:pt x="82" y="250"/>
                  </a:lnTo>
                  <a:lnTo>
                    <a:pt x="84" y="268"/>
                  </a:lnTo>
                  <a:lnTo>
                    <a:pt x="78" y="296"/>
                  </a:lnTo>
                  <a:lnTo>
                    <a:pt x="71" y="316"/>
                  </a:lnTo>
                  <a:lnTo>
                    <a:pt x="62" y="333"/>
                  </a:lnTo>
                  <a:lnTo>
                    <a:pt x="52" y="349"/>
                  </a:lnTo>
                  <a:lnTo>
                    <a:pt x="42" y="363"/>
                  </a:lnTo>
                  <a:lnTo>
                    <a:pt x="31" y="378"/>
                  </a:lnTo>
                  <a:lnTo>
                    <a:pt x="20" y="394"/>
                  </a:lnTo>
                  <a:lnTo>
                    <a:pt x="10" y="411"/>
                  </a:lnTo>
                  <a:lnTo>
                    <a:pt x="0" y="429"/>
                  </a:lnTo>
                  <a:lnTo>
                    <a:pt x="5" y="414"/>
                  </a:lnTo>
                  <a:lnTo>
                    <a:pt x="10" y="400"/>
                  </a:lnTo>
                  <a:lnTo>
                    <a:pt x="15" y="385"/>
                  </a:lnTo>
                  <a:lnTo>
                    <a:pt x="20" y="370"/>
                  </a:lnTo>
                  <a:lnTo>
                    <a:pt x="24" y="355"/>
                  </a:lnTo>
                  <a:lnTo>
                    <a:pt x="28" y="340"/>
                  </a:lnTo>
                  <a:lnTo>
                    <a:pt x="30" y="324"/>
                  </a:lnTo>
                  <a:lnTo>
                    <a:pt x="30" y="307"/>
                  </a:lnTo>
                  <a:lnTo>
                    <a:pt x="26" y="276"/>
                  </a:lnTo>
                  <a:lnTo>
                    <a:pt x="18" y="249"/>
                  </a:lnTo>
                  <a:lnTo>
                    <a:pt x="13" y="224"/>
                  </a:lnTo>
                  <a:lnTo>
                    <a:pt x="14" y="199"/>
                  </a:lnTo>
                  <a:lnTo>
                    <a:pt x="19" y="185"/>
                  </a:lnTo>
                  <a:lnTo>
                    <a:pt x="26" y="172"/>
                  </a:lnTo>
                  <a:lnTo>
                    <a:pt x="34" y="160"/>
                  </a:lnTo>
                  <a:lnTo>
                    <a:pt x="43" y="150"/>
                  </a:lnTo>
                  <a:lnTo>
                    <a:pt x="52" y="139"/>
                  </a:lnTo>
                  <a:lnTo>
                    <a:pt x="62" y="129"/>
                  </a:lnTo>
                  <a:lnTo>
                    <a:pt x="70" y="117"/>
                  </a:lnTo>
                  <a:lnTo>
                    <a:pt x="77" y="104"/>
                  </a:lnTo>
                  <a:lnTo>
                    <a:pt x="81" y="82"/>
                  </a:lnTo>
                  <a:lnTo>
                    <a:pt x="77" y="54"/>
                  </a:lnTo>
                  <a:lnTo>
                    <a:pt x="70" y="27"/>
                  </a:lnTo>
                  <a:lnTo>
                    <a:pt x="63" y="0"/>
                  </a:lnTo>
                  <a:lnTo>
                    <a:pt x="85" y="12"/>
                  </a:lnTo>
                  <a:lnTo>
                    <a:pt x="104" y="19"/>
                  </a:lnTo>
                  <a:lnTo>
                    <a:pt x="120" y="22"/>
                  </a:lnTo>
                  <a:lnTo>
                    <a:pt x="134" y="22"/>
                  </a:lnTo>
                  <a:lnTo>
                    <a:pt x="147" y="21"/>
                  </a:lnTo>
                  <a:lnTo>
                    <a:pt x="160" y="18"/>
                  </a:lnTo>
                  <a:lnTo>
                    <a:pt x="174" y="16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3" name="Freeform 33"/>
            <p:cNvSpPr>
              <a:spLocks/>
            </p:cNvSpPr>
            <p:nvPr/>
          </p:nvSpPr>
          <p:spPr bwMode="auto">
            <a:xfrm>
              <a:off x="2333" y="1809"/>
              <a:ext cx="193" cy="166"/>
            </a:xfrm>
            <a:custGeom>
              <a:avLst/>
              <a:gdLst/>
              <a:ahLst/>
              <a:cxnLst>
                <a:cxn ang="0">
                  <a:pos x="375" y="97"/>
                </a:cxn>
                <a:cxn ang="0">
                  <a:pos x="353" y="119"/>
                </a:cxn>
                <a:cxn ang="0">
                  <a:pos x="328" y="132"/>
                </a:cxn>
                <a:cxn ang="0">
                  <a:pos x="300" y="140"/>
                </a:cxn>
                <a:cxn ang="0">
                  <a:pos x="271" y="145"/>
                </a:cxn>
                <a:cxn ang="0">
                  <a:pos x="243" y="151"/>
                </a:cxn>
                <a:cxn ang="0">
                  <a:pos x="216" y="160"/>
                </a:cxn>
                <a:cxn ang="0">
                  <a:pos x="191" y="177"/>
                </a:cxn>
                <a:cxn ang="0">
                  <a:pos x="174" y="198"/>
                </a:cxn>
                <a:cxn ang="0">
                  <a:pos x="168" y="213"/>
                </a:cxn>
                <a:cxn ang="0">
                  <a:pos x="163" y="228"/>
                </a:cxn>
                <a:cxn ang="0">
                  <a:pos x="150" y="246"/>
                </a:cxn>
                <a:cxn ang="0">
                  <a:pos x="121" y="268"/>
                </a:cxn>
                <a:cxn ang="0">
                  <a:pos x="88" y="287"/>
                </a:cxn>
                <a:cxn ang="0">
                  <a:pos x="54" y="301"/>
                </a:cxn>
                <a:cxn ang="0">
                  <a:pos x="19" y="316"/>
                </a:cxn>
                <a:cxn ang="0">
                  <a:pos x="12" y="316"/>
                </a:cxn>
                <a:cxn ang="0">
                  <a:pos x="37" y="297"/>
                </a:cxn>
                <a:cxn ang="0">
                  <a:pos x="62" y="278"/>
                </a:cxn>
                <a:cxn ang="0">
                  <a:pos x="83" y="253"/>
                </a:cxn>
                <a:cxn ang="0">
                  <a:pos x="100" y="225"/>
                </a:cxn>
                <a:cxn ang="0">
                  <a:pos x="110" y="198"/>
                </a:cxn>
                <a:cxn ang="0">
                  <a:pos x="118" y="173"/>
                </a:cxn>
                <a:cxn ang="0">
                  <a:pos x="129" y="150"/>
                </a:cxn>
                <a:cxn ang="0">
                  <a:pos x="149" y="131"/>
                </a:cxn>
                <a:cxn ang="0">
                  <a:pos x="176" y="120"/>
                </a:cxn>
                <a:cxn ang="0">
                  <a:pos x="203" y="112"/>
                </a:cxn>
                <a:cxn ang="0">
                  <a:pos x="229" y="102"/>
                </a:cxn>
                <a:cxn ang="0">
                  <a:pos x="250" y="88"/>
                </a:cxn>
                <a:cxn ang="0">
                  <a:pos x="263" y="66"/>
                </a:cxn>
                <a:cxn ang="0">
                  <a:pos x="273" y="40"/>
                </a:cxn>
                <a:cxn ang="0">
                  <a:pos x="281" y="13"/>
                </a:cxn>
                <a:cxn ang="0">
                  <a:pos x="298" y="22"/>
                </a:cxn>
                <a:cxn ang="0">
                  <a:pos x="322" y="50"/>
                </a:cxn>
                <a:cxn ang="0">
                  <a:pos x="346" y="64"/>
                </a:cxn>
                <a:cxn ang="0">
                  <a:pos x="371" y="75"/>
                </a:cxn>
              </a:cxnLst>
              <a:rect l="0" t="0" r="r" b="b"/>
              <a:pathLst>
                <a:path w="384" h="326">
                  <a:moveTo>
                    <a:pt x="384" y="82"/>
                  </a:moveTo>
                  <a:lnTo>
                    <a:pt x="375" y="97"/>
                  </a:lnTo>
                  <a:lnTo>
                    <a:pt x="364" y="109"/>
                  </a:lnTo>
                  <a:lnTo>
                    <a:pt x="353" y="119"/>
                  </a:lnTo>
                  <a:lnTo>
                    <a:pt x="340" y="126"/>
                  </a:lnTo>
                  <a:lnTo>
                    <a:pt x="328" y="132"/>
                  </a:lnTo>
                  <a:lnTo>
                    <a:pt x="314" y="136"/>
                  </a:lnTo>
                  <a:lnTo>
                    <a:pt x="300" y="140"/>
                  </a:lnTo>
                  <a:lnTo>
                    <a:pt x="285" y="142"/>
                  </a:lnTo>
                  <a:lnTo>
                    <a:pt x="271" y="145"/>
                  </a:lnTo>
                  <a:lnTo>
                    <a:pt x="257" y="148"/>
                  </a:lnTo>
                  <a:lnTo>
                    <a:pt x="243" y="151"/>
                  </a:lnTo>
                  <a:lnTo>
                    <a:pt x="229" y="155"/>
                  </a:lnTo>
                  <a:lnTo>
                    <a:pt x="216" y="160"/>
                  </a:lnTo>
                  <a:lnTo>
                    <a:pt x="203" y="167"/>
                  </a:lnTo>
                  <a:lnTo>
                    <a:pt x="191" y="177"/>
                  </a:lnTo>
                  <a:lnTo>
                    <a:pt x="180" y="189"/>
                  </a:lnTo>
                  <a:lnTo>
                    <a:pt x="174" y="198"/>
                  </a:lnTo>
                  <a:lnTo>
                    <a:pt x="170" y="206"/>
                  </a:lnTo>
                  <a:lnTo>
                    <a:pt x="168" y="213"/>
                  </a:lnTo>
                  <a:lnTo>
                    <a:pt x="166" y="221"/>
                  </a:lnTo>
                  <a:lnTo>
                    <a:pt x="163" y="228"/>
                  </a:lnTo>
                  <a:lnTo>
                    <a:pt x="158" y="237"/>
                  </a:lnTo>
                  <a:lnTo>
                    <a:pt x="150" y="246"/>
                  </a:lnTo>
                  <a:lnTo>
                    <a:pt x="138" y="256"/>
                  </a:lnTo>
                  <a:lnTo>
                    <a:pt x="121" y="268"/>
                  </a:lnTo>
                  <a:lnTo>
                    <a:pt x="104" y="279"/>
                  </a:lnTo>
                  <a:lnTo>
                    <a:pt x="88" y="287"/>
                  </a:lnTo>
                  <a:lnTo>
                    <a:pt x="71" y="294"/>
                  </a:lnTo>
                  <a:lnTo>
                    <a:pt x="54" y="301"/>
                  </a:lnTo>
                  <a:lnTo>
                    <a:pt x="36" y="308"/>
                  </a:lnTo>
                  <a:lnTo>
                    <a:pt x="19" y="316"/>
                  </a:lnTo>
                  <a:lnTo>
                    <a:pt x="0" y="326"/>
                  </a:lnTo>
                  <a:lnTo>
                    <a:pt x="12" y="316"/>
                  </a:lnTo>
                  <a:lnTo>
                    <a:pt x="25" y="307"/>
                  </a:lnTo>
                  <a:lnTo>
                    <a:pt x="37" y="297"/>
                  </a:lnTo>
                  <a:lnTo>
                    <a:pt x="49" y="288"/>
                  </a:lnTo>
                  <a:lnTo>
                    <a:pt x="62" y="278"/>
                  </a:lnTo>
                  <a:lnTo>
                    <a:pt x="73" y="266"/>
                  </a:lnTo>
                  <a:lnTo>
                    <a:pt x="83" y="253"/>
                  </a:lnTo>
                  <a:lnTo>
                    <a:pt x="93" y="239"/>
                  </a:lnTo>
                  <a:lnTo>
                    <a:pt x="100" y="225"/>
                  </a:lnTo>
                  <a:lnTo>
                    <a:pt x="105" y="212"/>
                  </a:lnTo>
                  <a:lnTo>
                    <a:pt x="110" y="198"/>
                  </a:lnTo>
                  <a:lnTo>
                    <a:pt x="114" y="185"/>
                  </a:lnTo>
                  <a:lnTo>
                    <a:pt x="118" y="173"/>
                  </a:lnTo>
                  <a:lnTo>
                    <a:pt x="123" y="160"/>
                  </a:lnTo>
                  <a:lnTo>
                    <a:pt x="129" y="150"/>
                  </a:lnTo>
                  <a:lnTo>
                    <a:pt x="137" y="140"/>
                  </a:lnTo>
                  <a:lnTo>
                    <a:pt x="149" y="131"/>
                  </a:lnTo>
                  <a:lnTo>
                    <a:pt x="162" y="124"/>
                  </a:lnTo>
                  <a:lnTo>
                    <a:pt x="176" y="120"/>
                  </a:lnTo>
                  <a:lnTo>
                    <a:pt x="189" y="116"/>
                  </a:lnTo>
                  <a:lnTo>
                    <a:pt x="203" y="112"/>
                  </a:lnTo>
                  <a:lnTo>
                    <a:pt x="216" y="108"/>
                  </a:lnTo>
                  <a:lnTo>
                    <a:pt x="229" y="102"/>
                  </a:lnTo>
                  <a:lnTo>
                    <a:pt x="242" y="95"/>
                  </a:lnTo>
                  <a:lnTo>
                    <a:pt x="250" y="88"/>
                  </a:lnTo>
                  <a:lnTo>
                    <a:pt x="257" y="78"/>
                  </a:lnTo>
                  <a:lnTo>
                    <a:pt x="263" y="66"/>
                  </a:lnTo>
                  <a:lnTo>
                    <a:pt x="268" y="53"/>
                  </a:lnTo>
                  <a:lnTo>
                    <a:pt x="273" y="40"/>
                  </a:lnTo>
                  <a:lnTo>
                    <a:pt x="277" y="26"/>
                  </a:lnTo>
                  <a:lnTo>
                    <a:pt x="281" y="13"/>
                  </a:lnTo>
                  <a:lnTo>
                    <a:pt x="285" y="0"/>
                  </a:lnTo>
                  <a:lnTo>
                    <a:pt x="298" y="22"/>
                  </a:lnTo>
                  <a:lnTo>
                    <a:pt x="310" y="38"/>
                  </a:lnTo>
                  <a:lnTo>
                    <a:pt x="322" y="50"/>
                  </a:lnTo>
                  <a:lnTo>
                    <a:pt x="334" y="58"/>
                  </a:lnTo>
                  <a:lnTo>
                    <a:pt x="346" y="64"/>
                  </a:lnTo>
                  <a:lnTo>
                    <a:pt x="359" y="70"/>
                  </a:lnTo>
                  <a:lnTo>
                    <a:pt x="371" y="75"/>
                  </a:lnTo>
                  <a:lnTo>
                    <a:pt x="384" y="82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Freeform 34"/>
            <p:cNvSpPr>
              <a:spLocks/>
            </p:cNvSpPr>
            <p:nvPr/>
          </p:nvSpPr>
          <p:spPr bwMode="auto">
            <a:xfrm>
              <a:off x="2243" y="1743"/>
              <a:ext cx="227" cy="82"/>
            </a:xfrm>
            <a:custGeom>
              <a:avLst/>
              <a:gdLst/>
              <a:ahLst/>
              <a:cxnLst>
                <a:cxn ang="0">
                  <a:pos x="438" y="127"/>
                </a:cxn>
                <a:cxn ang="0">
                  <a:pos x="409" y="136"/>
                </a:cxn>
                <a:cxn ang="0">
                  <a:pos x="380" y="136"/>
                </a:cxn>
                <a:cxn ang="0">
                  <a:pos x="352" y="130"/>
                </a:cxn>
                <a:cxn ang="0">
                  <a:pos x="324" y="121"/>
                </a:cxn>
                <a:cxn ang="0">
                  <a:pos x="297" y="113"/>
                </a:cxn>
                <a:cxn ang="0">
                  <a:pos x="268" y="109"/>
                </a:cxn>
                <a:cxn ang="0">
                  <a:pos x="238" y="112"/>
                </a:cxn>
                <a:cxn ang="0">
                  <a:pos x="214" y="122"/>
                </a:cxn>
                <a:cxn ang="0">
                  <a:pos x="201" y="133"/>
                </a:cxn>
                <a:cxn ang="0">
                  <a:pos x="190" y="144"/>
                </a:cxn>
                <a:cxn ang="0">
                  <a:pos x="170" y="153"/>
                </a:cxn>
                <a:cxn ang="0">
                  <a:pos x="134" y="160"/>
                </a:cxn>
                <a:cxn ang="0">
                  <a:pos x="95" y="160"/>
                </a:cxn>
                <a:cxn ang="0">
                  <a:pos x="60" y="156"/>
                </a:cxn>
                <a:cxn ang="0">
                  <a:pos x="22" y="153"/>
                </a:cxn>
                <a:cxn ang="0">
                  <a:pos x="17" y="150"/>
                </a:cxn>
                <a:cxn ang="0">
                  <a:pos x="47" y="145"/>
                </a:cxn>
                <a:cxn ang="0">
                  <a:pos x="77" y="139"/>
                </a:cxn>
                <a:cxn ang="0">
                  <a:pos x="106" y="129"/>
                </a:cxn>
                <a:cxn ang="0">
                  <a:pos x="135" y="112"/>
                </a:cxn>
                <a:cxn ang="0">
                  <a:pos x="157" y="92"/>
                </a:cxn>
                <a:cxn ang="0">
                  <a:pos x="176" y="73"/>
                </a:cxn>
                <a:cxn ang="0">
                  <a:pos x="196" y="59"/>
                </a:cxn>
                <a:cxn ang="0">
                  <a:pos x="223" y="51"/>
                </a:cxn>
                <a:cxn ang="0">
                  <a:pos x="252" y="53"/>
                </a:cxn>
                <a:cxn ang="0">
                  <a:pos x="279" y="59"/>
                </a:cxn>
                <a:cxn ang="0">
                  <a:pos x="307" y="63"/>
                </a:cxn>
                <a:cxn ang="0">
                  <a:pos x="332" y="60"/>
                </a:cxn>
                <a:cxn ang="0">
                  <a:pos x="353" y="48"/>
                </a:cxn>
                <a:cxn ang="0">
                  <a:pos x="375" y="29"/>
                </a:cxn>
                <a:cxn ang="0">
                  <a:pos x="395" y="9"/>
                </a:cxn>
                <a:cxn ang="0">
                  <a:pos x="405" y="25"/>
                </a:cxn>
                <a:cxn ang="0">
                  <a:pos x="414" y="60"/>
                </a:cxn>
                <a:cxn ang="0">
                  <a:pos x="428" y="84"/>
                </a:cxn>
                <a:cxn ang="0">
                  <a:pos x="445" y="106"/>
                </a:cxn>
              </a:cxnLst>
              <a:rect l="0" t="0" r="r" b="b"/>
              <a:pathLst>
                <a:path w="453" h="161">
                  <a:moveTo>
                    <a:pt x="453" y="118"/>
                  </a:moveTo>
                  <a:lnTo>
                    <a:pt x="438" y="127"/>
                  </a:lnTo>
                  <a:lnTo>
                    <a:pt x="423" y="133"/>
                  </a:lnTo>
                  <a:lnTo>
                    <a:pt x="409" y="136"/>
                  </a:lnTo>
                  <a:lnTo>
                    <a:pt x="394" y="137"/>
                  </a:lnTo>
                  <a:lnTo>
                    <a:pt x="380" y="136"/>
                  </a:lnTo>
                  <a:lnTo>
                    <a:pt x="366" y="134"/>
                  </a:lnTo>
                  <a:lnTo>
                    <a:pt x="352" y="130"/>
                  </a:lnTo>
                  <a:lnTo>
                    <a:pt x="338" y="126"/>
                  </a:lnTo>
                  <a:lnTo>
                    <a:pt x="324" y="121"/>
                  </a:lnTo>
                  <a:lnTo>
                    <a:pt x="311" y="117"/>
                  </a:lnTo>
                  <a:lnTo>
                    <a:pt x="297" y="113"/>
                  </a:lnTo>
                  <a:lnTo>
                    <a:pt x="283" y="110"/>
                  </a:lnTo>
                  <a:lnTo>
                    <a:pt x="268" y="109"/>
                  </a:lnTo>
                  <a:lnTo>
                    <a:pt x="254" y="109"/>
                  </a:lnTo>
                  <a:lnTo>
                    <a:pt x="238" y="112"/>
                  </a:lnTo>
                  <a:lnTo>
                    <a:pt x="223" y="117"/>
                  </a:lnTo>
                  <a:lnTo>
                    <a:pt x="214" y="122"/>
                  </a:lnTo>
                  <a:lnTo>
                    <a:pt x="207" y="127"/>
                  </a:lnTo>
                  <a:lnTo>
                    <a:pt x="201" y="133"/>
                  </a:lnTo>
                  <a:lnTo>
                    <a:pt x="196" y="138"/>
                  </a:lnTo>
                  <a:lnTo>
                    <a:pt x="190" y="144"/>
                  </a:lnTo>
                  <a:lnTo>
                    <a:pt x="181" y="149"/>
                  </a:lnTo>
                  <a:lnTo>
                    <a:pt x="170" y="153"/>
                  </a:lnTo>
                  <a:lnTo>
                    <a:pt x="155" y="157"/>
                  </a:lnTo>
                  <a:lnTo>
                    <a:pt x="134" y="160"/>
                  </a:lnTo>
                  <a:lnTo>
                    <a:pt x="114" y="161"/>
                  </a:lnTo>
                  <a:lnTo>
                    <a:pt x="95" y="160"/>
                  </a:lnTo>
                  <a:lnTo>
                    <a:pt x="78" y="158"/>
                  </a:lnTo>
                  <a:lnTo>
                    <a:pt x="60" y="156"/>
                  </a:lnTo>
                  <a:lnTo>
                    <a:pt x="41" y="154"/>
                  </a:lnTo>
                  <a:lnTo>
                    <a:pt x="22" y="153"/>
                  </a:lnTo>
                  <a:lnTo>
                    <a:pt x="0" y="153"/>
                  </a:lnTo>
                  <a:lnTo>
                    <a:pt x="17" y="150"/>
                  </a:lnTo>
                  <a:lnTo>
                    <a:pt x="32" y="148"/>
                  </a:lnTo>
                  <a:lnTo>
                    <a:pt x="47" y="145"/>
                  </a:lnTo>
                  <a:lnTo>
                    <a:pt x="62" y="143"/>
                  </a:lnTo>
                  <a:lnTo>
                    <a:pt x="77" y="139"/>
                  </a:lnTo>
                  <a:lnTo>
                    <a:pt x="92" y="135"/>
                  </a:lnTo>
                  <a:lnTo>
                    <a:pt x="106" y="129"/>
                  </a:lnTo>
                  <a:lnTo>
                    <a:pt x="121" y="121"/>
                  </a:lnTo>
                  <a:lnTo>
                    <a:pt x="135" y="112"/>
                  </a:lnTo>
                  <a:lnTo>
                    <a:pt x="146" y="103"/>
                  </a:lnTo>
                  <a:lnTo>
                    <a:pt x="157" y="92"/>
                  </a:lnTo>
                  <a:lnTo>
                    <a:pt x="167" y="82"/>
                  </a:lnTo>
                  <a:lnTo>
                    <a:pt x="176" y="73"/>
                  </a:lnTo>
                  <a:lnTo>
                    <a:pt x="186" y="65"/>
                  </a:lnTo>
                  <a:lnTo>
                    <a:pt x="196" y="59"/>
                  </a:lnTo>
                  <a:lnTo>
                    <a:pt x="208" y="54"/>
                  </a:lnTo>
                  <a:lnTo>
                    <a:pt x="223" y="51"/>
                  </a:lnTo>
                  <a:lnTo>
                    <a:pt x="237" y="51"/>
                  </a:lnTo>
                  <a:lnTo>
                    <a:pt x="252" y="53"/>
                  </a:lnTo>
                  <a:lnTo>
                    <a:pt x="266" y="56"/>
                  </a:lnTo>
                  <a:lnTo>
                    <a:pt x="279" y="59"/>
                  </a:lnTo>
                  <a:lnTo>
                    <a:pt x="293" y="62"/>
                  </a:lnTo>
                  <a:lnTo>
                    <a:pt x="307" y="63"/>
                  </a:lnTo>
                  <a:lnTo>
                    <a:pt x="322" y="63"/>
                  </a:lnTo>
                  <a:lnTo>
                    <a:pt x="332" y="60"/>
                  </a:lnTo>
                  <a:lnTo>
                    <a:pt x="343" y="55"/>
                  </a:lnTo>
                  <a:lnTo>
                    <a:pt x="353" y="48"/>
                  </a:lnTo>
                  <a:lnTo>
                    <a:pt x="365" y="39"/>
                  </a:lnTo>
                  <a:lnTo>
                    <a:pt x="375" y="29"/>
                  </a:lnTo>
                  <a:lnTo>
                    <a:pt x="385" y="19"/>
                  </a:lnTo>
                  <a:lnTo>
                    <a:pt x="395" y="9"/>
                  </a:lnTo>
                  <a:lnTo>
                    <a:pt x="405" y="0"/>
                  </a:lnTo>
                  <a:lnTo>
                    <a:pt x="405" y="25"/>
                  </a:lnTo>
                  <a:lnTo>
                    <a:pt x="408" y="45"/>
                  </a:lnTo>
                  <a:lnTo>
                    <a:pt x="414" y="60"/>
                  </a:lnTo>
                  <a:lnTo>
                    <a:pt x="420" y="73"/>
                  </a:lnTo>
                  <a:lnTo>
                    <a:pt x="428" y="84"/>
                  </a:lnTo>
                  <a:lnTo>
                    <a:pt x="437" y="94"/>
                  </a:lnTo>
                  <a:lnTo>
                    <a:pt x="445" y="106"/>
                  </a:lnTo>
                  <a:lnTo>
                    <a:pt x="453" y="118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5" name="Freeform 35"/>
            <p:cNvSpPr>
              <a:spLocks/>
            </p:cNvSpPr>
            <p:nvPr/>
          </p:nvSpPr>
          <p:spPr bwMode="auto">
            <a:xfrm>
              <a:off x="2235" y="1635"/>
              <a:ext cx="215" cy="94"/>
            </a:xfrm>
            <a:custGeom>
              <a:avLst/>
              <a:gdLst/>
              <a:ahLst/>
              <a:cxnLst>
                <a:cxn ang="0">
                  <a:pos x="400" y="184"/>
                </a:cxn>
                <a:cxn ang="0">
                  <a:pos x="369" y="177"/>
                </a:cxn>
                <a:cxn ang="0">
                  <a:pos x="344" y="164"/>
                </a:cxn>
                <a:cxn ang="0">
                  <a:pos x="322" y="145"/>
                </a:cxn>
                <a:cxn ang="0">
                  <a:pos x="302" y="125"/>
                </a:cxn>
                <a:cxn ang="0">
                  <a:pos x="281" y="105"/>
                </a:cxn>
                <a:cxn ang="0">
                  <a:pos x="257" y="87"/>
                </a:cxn>
                <a:cxn ang="0">
                  <a:pos x="230" y="76"/>
                </a:cxn>
                <a:cxn ang="0">
                  <a:pos x="204" y="73"/>
                </a:cxn>
                <a:cxn ang="0">
                  <a:pos x="188" y="77"/>
                </a:cxn>
                <a:cxn ang="0">
                  <a:pos x="173" y="81"/>
                </a:cxn>
                <a:cxn ang="0">
                  <a:pos x="151" y="81"/>
                </a:cxn>
                <a:cxn ang="0">
                  <a:pos x="115" y="70"/>
                </a:cxn>
                <a:cxn ang="0">
                  <a:pos x="82" y="52"/>
                </a:cxn>
                <a:cxn ang="0">
                  <a:pos x="52" y="32"/>
                </a:cxn>
                <a:cxn ang="0">
                  <a:pos x="19" y="11"/>
                </a:cxn>
                <a:cxn ang="0">
                  <a:pos x="15" y="6"/>
                </a:cxn>
                <a:cxn ang="0">
                  <a:pos x="45" y="16"/>
                </a:cxn>
                <a:cxn ang="0">
                  <a:pos x="75" y="24"/>
                </a:cxn>
                <a:cxn ang="0">
                  <a:pos x="106" y="29"/>
                </a:cxn>
                <a:cxn ang="0">
                  <a:pos x="138" y="27"/>
                </a:cxn>
                <a:cxn ang="0">
                  <a:pos x="168" y="21"/>
                </a:cxn>
                <a:cxn ang="0">
                  <a:pos x="194" y="13"/>
                </a:cxn>
                <a:cxn ang="0">
                  <a:pos x="219" y="10"/>
                </a:cxn>
                <a:cxn ang="0">
                  <a:pos x="245" y="16"/>
                </a:cxn>
                <a:cxn ang="0">
                  <a:pos x="270" y="31"/>
                </a:cxn>
                <a:cxn ang="0">
                  <a:pos x="291" y="49"/>
                </a:cxn>
                <a:cxn ang="0">
                  <a:pos x="314" y="65"/>
                </a:cxn>
                <a:cxn ang="0">
                  <a:pos x="338" y="75"/>
                </a:cxn>
                <a:cxn ang="0">
                  <a:pos x="362" y="73"/>
                </a:cxn>
                <a:cxn ang="0">
                  <a:pos x="390" y="67"/>
                </a:cxn>
                <a:cxn ang="0">
                  <a:pos x="417" y="59"/>
                </a:cxn>
                <a:cxn ang="0">
                  <a:pos x="419" y="78"/>
                </a:cxn>
                <a:cxn ang="0">
                  <a:pos x="409" y="114"/>
                </a:cxn>
                <a:cxn ang="0">
                  <a:pos x="411" y="142"/>
                </a:cxn>
                <a:cxn ang="0">
                  <a:pos x="417" y="168"/>
                </a:cxn>
              </a:cxnLst>
              <a:rect l="0" t="0" r="r" b="b"/>
              <a:pathLst>
                <a:path w="430" h="184">
                  <a:moveTo>
                    <a:pt x="418" y="183"/>
                  </a:moveTo>
                  <a:lnTo>
                    <a:pt x="400" y="184"/>
                  </a:lnTo>
                  <a:lnTo>
                    <a:pt x="384" y="182"/>
                  </a:lnTo>
                  <a:lnTo>
                    <a:pt x="369" y="177"/>
                  </a:lnTo>
                  <a:lnTo>
                    <a:pt x="356" y="171"/>
                  </a:lnTo>
                  <a:lnTo>
                    <a:pt x="344" y="164"/>
                  </a:lnTo>
                  <a:lnTo>
                    <a:pt x="333" y="155"/>
                  </a:lnTo>
                  <a:lnTo>
                    <a:pt x="322" y="145"/>
                  </a:lnTo>
                  <a:lnTo>
                    <a:pt x="312" y="135"/>
                  </a:lnTo>
                  <a:lnTo>
                    <a:pt x="302" y="125"/>
                  </a:lnTo>
                  <a:lnTo>
                    <a:pt x="292" y="115"/>
                  </a:lnTo>
                  <a:lnTo>
                    <a:pt x="281" y="105"/>
                  </a:lnTo>
                  <a:lnTo>
                    <a:pt x="270" y="95"/>
                  </a:lnTo>
                  <a:lnTo>
                    <a:pt x="257" y="87"/>
                  </a:lnTo>
                  <a:lnTo>
                    <a:pt x="244" y="80"/>
                  </a:lnTo>
                  <a:lnTo>
                    <a:pt x="230" y="76"/>
                  </a:lnTo>
                  <a:lnTo>
                    <a:pt x="214" y="73"/>
                  </a:lnTo>
                  <a:lnTo>
                    <a:pt x="204" y="73"/>
                  </a:lnTo>
                  <a:lnTo>
                    <a:pt x="195" y="74"/>
                  </a:lnTo>
                  <a:lnTo>
                    <a:pt x="188" y="77"/>
                  </a:lnTo>
                  <a:lnTo>
                    <a:pt x="181" y="79"/>
                  </a:lnTo>
                  <a:lnTo>
                    <a:pt x="173" y="81"/>
                  </a:lnTo>
                  <a:lnTo>
                    <a:pt x="163" y="82"/>
                  </a:lnTo>
                  <a:lnTo>
                    <a:pt x="151" y="81"/>
                  </a:lnTo>
                  <a:lnTo>
                    <a:pt x="135" y="77"/>
                  </a:lnTo>
                  <a:lnTo>
                    <a:pt x="115" y="70"/>
                  </a:lnTo>
                  <a:lnTo>
                    <a:pt x="98" y="61"/>
                  </a:lnTo>
                  <a:lnTo>
                    <a:pt x="82" y="52"/>
                  </a:lnTo>
                  <a:lnTo>
                    <a:pt x="67" y="42"/>
                  </a:lnTo>
                  <a:lnTo>
                    <a:pt x="52" y="32"/>
                  </a:lnTo>
                  <a:lnTo>
                    <a:pt x="36" y="21"/>
                  </a:lnTo>
                  <a:lnTo>
                    <a:pt x="19" y="11"/>
                  </a:lnTo>
                  <a:lnTo>
                    <a:pt x="0" y="0"/>
                  </a:lnTo>
                  <a:lnTo>
                    <a:pt x="15" y="6"/>
                  </a:lnTo>
                  <a:lnTo>
                    <a:pt x="30" y="11"/>
                  </a:lnTo>
                  <a:lnTo>
                    <a:pt x="45" y="16"/>
                  </a:lnTo>
                  <a:lnTo>
                    <a:pt x="60" y="21"/>
                  </a:lnTo>
                  <a:lnTo>
                    <a:pt x="75" y="24"/>
                  </a:lnTo>
                  <a:lnTo>
                    <a:pt x="90" y="27"/>
                  </a:lnTo>
                  <a:lnTo>
                    <a:pt x="106" y="29"/>
                  </a:lnTo>
                  <a:lnTo>
                    <a:pt x="123" y="29"/>
                  </a:lnTo>
                  <a:lnTo>
                    <a:pt x="138" y="27"/>
                  </a:lnTo>
                  <a:lnTo>
                    <a:pt x="154" y="24"/>
                  </a:lnTo>
                  <a:lnTo>
                    <a:pt x="168" y="21"/>
                  </a:lnTo>
                  <a:lnTo>
                    <a:pt x="181" y="17"/>
                  </a:lnTo>
                  <a:lnTo>
                    <a:pt x="194" y="13"/>
                  </a:lnTo>
                  <a:lnTo>
                    <a:pt x="206" y="11"/>
                  </a:lnTo>
                  <a:lnTo>
                    <a:pt x="219" y="10"/>
                  </a:lnTo>
                  <a:lnTo>
                    <a:pt x="231" y="11"/>
                  </a:lnTo>
                  <a:lnTo>
                    <a:pt x="245" y="16"/>
                  </a:lnTo>
                  <a:lnTo>
                    <a:pt x="259" y="23"/>
                  </a:lnTo>
                  <a:lnTo>
                    <a:pt x="270" y="31"/>
                  </a:lnTo>
                  <a:lnTo>
                    <a:pt x="281" y="40"/>
                  </a:lnTo>
                  <a:lnTo>
                    <a:pt x="291" y="49"/>
                  </a:lnTo>
                  <a:lnTo>
                    <a:pt x="302" y="58"/>
                  </a:lnTo>
                  <a:lnTo>
                    <a:pt x="314" y="65"/>
                  </a:lnTo>
                  <a:lnTo>
                    <a:pt x="327" y="72"/>
                  </a:lnTo>
                  <a:lnTo>
                    <a:pt x="338" y="75"/>
                  </a:lnTo>
                  <a:lnTo>
                    <a:pt x="350" y="75"/>
                  </a:lnTo>
                  <a:lnTo>
                    <a:pt x="362" y="73"/>
                  </a:lnTo>
                  <a:lnTo>
                    <a:pt x="376" y="71"/>
                  </a:lnTo>
                  <a:lnTo>
                    <a:pt x="390" y="67"/>
                  </a:lnTo>
                  <a:lnTo>
                    <a:pt x="404" y="63"/>
                  </a:lnTo>
                  <a:lnTo>
                    <a:pt x="417" y="59"/>
                  </a:lnTo>
                  <a:lnTo>
                    <a:pt x="430" y="56"/>
                  </a:lnTo>
                  <a:lnTo>
                    <a:pt x="419" y="78"/>
                  </a:lnTo>
                  <a:lnTo>
                    <a:pt x="412" y="97"/>
                  </a:lnTo>
                  <a:lnTo>
                    <a:pt x="409" y="114"/>
                  </a:lnTo>
                  <a:lnTo>
                    <a:pt x="409" y="128"/>
                  </a:lnTo>
                  <a:lnTo>
                    <a:pt x="411" y="142"/>
                  </a:lnTo>
                  <a:lnTo>
                    <a:pt x="414" y="155"/>
                  </a:lnTo>
                  <a:lnTo>
                    <a:pt x="417" y="168"/>
                  </a:lnTo>
                  <a:lnTo>
                    <a:pt x="418" y="18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6" name="Freeform 36"/>
            <p:cNvSpPr>
              <a:spLocks/>
            </p:cNvSpPr>
            <p:nvPr/>
          </p:nvSpPr>
          <p:spPr bwMode="auto">
            <a:xfrm>
              <a:off x="2322" y="1464"/>
              <a:ext cx="173" cy="187"/>
            </a:xfrm>
            <a:custGeom>
              <a:avLst/>
              <a:gdLst/>
              <a:ahLst/>
              <a:cxnLst>
                <a:cxn ang="0">
                  <a:pos x="241" y="349"/>
                </a:cxn>
                <a:cxn ang="0">
                  <a:pos x="210" y="300"/>
                </a:cxn>
                <a:cxn ang="0">
                  <a:pos x="194" y="245"/>
                </a:cxn>
                <a:cxn ang="0">
                  <a:pos x="171" y="192"/>
                </a:cxn>
                <a:cxn ang="0">
                  <a:pos x="140" y="165"/>
                </a:cxn>
                <a:cxn ang="0">
                  <a:pos x="124" y="160"/>
                </a:cxn>
                <a:cxn ang="0">
                  <a:pos x="109" y="156"/>
                </a:cxn>
                <a:cxn ang="0">
                  <a:pos x="90" y="145"/>
                </a:cxn>
                <a:cxn ang="0">
                  <a:pos x="65" y="117"/>
                </a:cxn>
                <a:cxn ang="0">
                  <a:pos x="44" y="85"/>
                </a:cxn>
                <a:cxn ang="0">
                  <a:pos x="29" y="53"/>
                </a:cxn>
                <a:cxn ang="0">
                  <a:pos x="11" y="18"/>
                </a:cxn>
                <a:cxn ang="0">
                  <a:pos x="11" y="12"/>
                </a:cxn>
                <a:cxn ang="0">
                  <a:pos x="31" y="36"/>
                </a:cxn>
                <a:cxn ang="0">
                  <a:pos x="53" y="58"/>
                </a:cxn>
                <a:cxn ang="0">
                  <a:pos x="77" y="78"/>
                </a:cxn>
                <a:cxn ang="0">
                  <a:pos x="107" y="92"/>
                </a:cxn>
                <a:cxn ang="0">
                  <a:pos x="135" y="100"/>
                </a:cxn>
                <a:cxn ang="0">
                  <a:pos x="161" y="107"/>
                </a:cxn>
                <a:cxn ang="0">
                  <a:pos x="183" y="117"/>
                </a:cxn>
                <a:cxn ang="0">
                  <a:pos x="204" y="136"/>
                </a:cxn>
                <a:cxn ang="0">
                  <a:pos x="218" y="161"/>
                </a:cxn>
                <a:cxn ang="0">
                  <a:pos x="227" y="187"/>
                </a:cxn>
                <a:cxn ang="0">
                  <a:pos x="239" y="213"/>
                </a:cxn>
                <a:cxn ang="0">
                  <a:pos x="255" y="233"/>
                </a:cxn>
                <a:cxn ang="0">
                  <a:pos x="277" y="245"/>
                </a:cxn>
                <a:cxn ang="0">
                  <a:pos x="303" y="253"/>
                </a:cxn>
                <a:cxn ang="0">
                  <a:pos x="332" y="260"/>
                </a:cxn>
                <a:cxn ang="0">
                  <a:pos x="324" y="277"/>
                </a:cxn>
                <a:cxn ang="0">
                  <a:pos x="297" y="302"/>
                </a:cxn>
                <a:cxn ang="0">
                  <a:pos x="284" y="327"/>
                </a:cxn>
                <a:cxn ang="0">
                  <a:pos x="275" y="354"/>
                </a:cxn>
              </a:cxnLst>
              <a:rect l="0" t="0" r="r" b="b"/>
              <a:pathLst>
                <a:path w="345" h="367">
                  <a:moveTo>
                    <a:pt x="269" y="367"/>
                  </a:moveTo>
                  <a:lnTo>
                    <a:pt x="241" y="349"/>
                  </a:lnTo>
                  <a:lnTo>
                    <a:pt x="222" y="326"/>
                  </a:lnTo>
                  <a:lnTo>
                    <a:pt x="210" y="300"/>
                  </a:lnTo>
                  <a:lnTo>
                    <a:pt x="202" y="273"/>
                  </a:lnTo>
                  <a:lnTo>
                    <a:pt x="194" y="245"/>
                  </a:lnTo>
                  <a:lnTo>
                    <a:pt x="185" y="217"/>
                  </a:lnTo>
                  <a:lnTo>
                    <a:pt x="171" y="192"/>
                  </a:lnTo>
                  <a:lnTo>
                    <a:pt x="149" y="170"/>
                  </a:lnTo>
                  <a:lnTo>
                    <a:pt x="140" y="165"/>
                  </a:lnTo>
                  <a:lnTo>
                    <a:pt x="132" y="162"/>
                  </a:lnTo>
                  <a:lnTo>
                    <a:pt x="124" y="160"/>
                  </a:lnTo>
                  <a:lnTo>
                    <a:pt x="117" y="159"/>
                  </a:lnTo>
                  <a:lnTo>
                    <a:pt x="109" y="156"/>
                  </a:lnTo>
                  <a:lnTo>
                    <a:pt x="100" y="152"/>
                  </a:lnTo>
                  <a:lnTo>
                    <a:pt x="90" y="145"/>
                  </a:lnTo>
                  <a:lnTo>
                    <a:pt x="78" y="134"/>
                  </a:lnTo>
                  <a:lnTo>
                    <a:pt x="65" y="117"/>
                  </a:lnTo>
                  <a:lnTo>
                    <a:pt x="54" y="101"/>
                  </a:lnTo>
                  <a:lnTo>
                    <a:pt x="44" y="85"/>
                  </a:lnTo>
                  <a:lnTo>
                    <a:pt x="36" y="69"/>
                  </a:lnTo>
                  <a:lnTo>
                    <a:pt x="29" y="53"/>
                  </a:lnTo>
                  <a:lnTo>
                    <a:pt x="20" y="36"/>
                  </a:lnTo>
                  <a:lnTo>
                    <a:pt x="11" y="18"/>
                  </a:lnTo>
                  <a:lnTo>
                    <a:pt x="0" y="0"/>
                  </a:lnTo>
                  <a:lnTo>
                    <a:pt x="11" y="12"/>
                  </a:lnTo>
                  <a:lnTo>
                    <a:pt x="21" y="23"/>
                  </a:lnTo>
                  <a:lnTo>
                    <a:pt x="31" y="36"/>
                  </a:lnTo>
                  <a:lnTo>
                    <a:pt x="42" y="47"/>
                  </a:lnTo>
                  <a:lnTo>
                    <a:pt x="53" y="58"/>
                  </a:lnTo>
                  <a:lnTo>
                    <a:pt x="64" y="68"/>
                  </a:lnTo>
                  <a:lnTo>
                    <a:pt x="77" y="78"/>
                  </a:lnTo>
                  <a:lnTo>
                    <a:pt x="93" y="86"/>
                  </a:lnTo>
                  <a:lnTo>
                    <a:pt x="107" y="92"/>
                  </a:lnTo>
                  <a:lnTo>
                    <a:pt x="121" y="97"/>
                  </a:lnTo>
                  <a:lnTo>
                    <a:pt x="135" y="100"/>
                  </a:lnTo>
                  <a:lnTo>
                    <a:pt x="148" y="103"/>
                  </a:lnTo>
                  <a:lnTo>
                    <a:pt x="161" y="107"/>
                  </a:lnTo>
                  <a:lnTo>
                    <a:pt x="172" y="111"/>
                  </a:lnTo>
                  <a:lnTo>
                    <a:pt x="183" y="117"/>
                  </a:lnTo>
                  <a:lnTo>
                    <a:pt x="193" y="124"/>
                  </a:lnTo>
                  <a:lnTo>
                    <a:pt x="204" y="136"/>
                  </a:lnTo>
                  <a:lnTo>
                    <a:pt x="212" y="148"/>
                  </a:lnTo>
                  <a:lnTo>
                    <a:pt x="218" y="161"/>
                  </a:lnTo>
                  <a:lnTo>
                    <a:pt x="223" y="174"/>
                  </a:lnTo>
                  <a:lnTo>
                    <a:pt x="227" y="187"/>
                  </a:lnTo>
                  <a:lnTo>
                    <a:pt x="233" y="200"/>
                  </a:lnTo>
                  <a:lnTo>
                    <a:pt x="239" y="213"/>
                  </a:lnTo>
                  <a:lnTo>
                    <a:pt x="247" y="225"/>
                  </a:lnTo>
                  <a:lnTo>
                    <a:pt x="255" y="233"/>
                  </a:lnTo>
                  <a:lnTo>
                    <a:pt x="265" y="240"/>
                  </a:lnTo>
                  <a:lnTo>
                    <a:pt x="277" y="245"/>
                  </a:lnTo>
                  <a:lnTo>
                    <a:pt x="290" y="249"/>
                  </a:lnTo>
                  <a:lnTo>
                    <a:pt x="303" y="253"/>
                  </a:lnTo>
                  <a:lnTo>
                    <a:pt x="318" y="257"/>
                  </a:lnTo>
                  <a:lnTo>
                    <a:pt x="332" y="260"/>
                  </a:lnTo>
                  <a:lnTo>
                    <a:pt x="345" y="263"/>
                  </a:lnTo>
                  <a:lnTo>
                    <a:pt x="324" y="277"/>
                  </a:lnTo>
                  <a:lnTo>
                    <a:pt x="307" y="290"/>
                  </a:lnTo>
                  <a:lnTo>
                    <a:pt x="297" y="302"/>
                  </a:lnTo>
                  <a:lnTo>
                    <a:pt x="289" y="315"/>
                  </a:lnTo>
                  <a:lnTo>
                    <a:pt x="284" y="327"/>
                  </a:lnTo>
                  <a:lnTo>
                    <a:pt x="280" y="341"/>
                  </a:lnTo>
                  <a:lnTo>
                    <a:pt x="275" y="354"/>
                  </a:lnTo>
                  <a:lnTo>
                    <a:pt x="269" y="367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7" name="Freeform 37"/>
            <p:cNvSpPr>
              <a:spLocks/>
            </p:cNvSpPr>
            <p:nvPr/>
          </p:nvSpPr>
          <p:spPr bwMode="auto">
            <a:xfrm>
              <a:off x="2492" y="1355"/>
              <a:ext cx="78" cy="232"/>
            </a:xfrm>
            <a:custGeom>
              <a:avLst/>
              <a:gdLst/>
              <a:ahLst/>
              <a:cxnLst>
                <a:cxn ang="0">
                  <a:pos x="36" y="455"/>
                </a:cxn>
                <a:cxn ang="0">
                  <a:pos x="22" y="423"/>
                </a:cxn>
                <a:cxn ang="0">
                  <a:pos x="18" y="394"/>
                </a:cxn>
                <a:cxn ang="0">
                  <a:pos x="22" y="367"/>
                </a:cxn>
                <a:cxn ang="0">
                  <a:pos x="31" y="338"/>
                </a:cxn>
                <a:cxn ang="0">
                  <a:pos x="40" y="311"/>
                </a:cxn>
                <a:cxn ang="0">
                  <a:pos x="47" y="283"/>
                </a:cxn>
                <a:cxn ang="0">
                  <a:pos x="48" y="254"/>
                </a:cxn>
                <a:cxn ang="0">
                  <a:pos x="41" y="223"/>
                </a:cxn>
                <a:cxn ang="0">
                  <a:pos x="37" y="214"/>
                </a:cxn>
                <a:cxn ang="0">
                  <a:pos x="32" y="207"/>
                </a:cxn>
                <a:cxn ang="0">
                  <a:pos x="26" y="202"/>
                </a:cxn>
                <a:cxn ang="0">
                  <a:pos x="21" y="196"/>
                </a:cxn>
                <a:cxn ang="0">
                  <a:pos x="16" y="190"/>
                </a:cxn>
                <a:cxn ang="0">
                  <a:pos x="11" y="182"/>
                </a:cxn>
                <a:cxn ang="0">
                  <a:pos x="6" y="170"/>
                </a:cxn>
                <a:cxn ang="0">
                  <a:pos x="3" y="155"/>
                </a:cxn>
                <a:cxn ang="0">
                  <a:pos x="0" y="114"/>
                </a:cxn>
                <a:cxn ang="0">
                  <a:pos x="3" y="78"/>
                </a:cxn>
                <a:cxn ang="0">
                  <a:pos x="7" y="42"/>
                </a:cxn>
                <a:cxn ang="0">
                  <a:pos x="9" y="0"/>
                </a:cxn>
                <a:cxn ang="0">
                  <a:pos x="11" y="16"/>
                </a:cxn>
                <a:cxn ang="0">
                  <a:pos x="14" y="31"/>
                </a:cxn>
                <a:cxn ang="0">
                  <a:pos x="16" y="47"/>
                </a:cxn>
                <a:cxn ang="0">
                  <a:pos x="19" y="62"/>
                </a:cxn>
                <a:cxn ang="0">
                  <a:pos x="22" y="77"/>
                </a:cxn>
                <a:cxn ang="0">
                  <a:pos x="26" y="92"/>
                </a:cxn>
                <a:cxn ang="0">
                  <a:pos x="32" y="107"/>
                </a:cxn>
                <a:cxn ang="0">
                  <a:pos x="40" y="122"/>
                </a:cxn>
                <a:cxn ang="0">
                  <a:pos x="48" y="135"/>
                </a:cxn>
                <a:cxn ang="0">
                  <a:pos x="58" y="148"/>
                </a:cxn>
                <a:cxn ang="0">
                  <a:pos x="67" y="158"/>
                </a:cxn>
                <a:cxn ang="0">
                  <a:pos x="77" y="168"/>
                </a:cxn>
                <a:cxn ang="0">
                  <a:pos x="86" y="178"/>
                </a:cxn>
                <a:cxn ang="0">
                  <a:pos x="94" y="188"/>
                </a:cxn>
                <a:cxn ang="0">
                  <a:pos x="101" y="198"/>
                </a:cxn>
                <a:cxn ang="0">
                  <a:pos x="105" y="210"/>
                </a:cxn>
                <a:cxn ang="0">
                  <a:pos x="107" y="239"/>
                </a:cxn>
                <a:cxn ang="0">
                  <a:pos x="102" y="267"/>
                </a:cxn>
                <a:cxn ang="0">
                  <a:pos x="95" y="295"/>
                </a:cxn>
                <a:cxn ang="0">
                  <a:pos x="94" y="324"/>
                </a:cxn>
                <a:cxn ang="0">
                  <a:pos x="97" y="335"/>
                </a:cxn>
                <a:cxn ang="0">
                  <a:pos x="102" y="345"/>
                </a:cxn>
                <a:cxn ang="0">
                  <a:pos x="109" y="357"/>
                </a:cxn>
                <a:cxn ang="0">
                  <a:pos x="117" y="367"/>
                </a:cxn>
                <a:cxn ang="0">
                  <a:pos x="126" y="378"/>
                </a:cxn>
                <a:cxn ang="0">
                  <a:pos x="136" y="388"/>
                </a:cxn>
                <a:cxn ang="0">
                  <a:pos x="146" y="398"/>
                </a:cxn>
                <a:cxn ang="0">
                  <a:pos x="155" y="408"/>
                </a:cxn>
                <a:cxn ang="0">
                  <a:pos x="130" y="408"/>
                </a:cxn>
                <a:cxn ang="0">
                  <a:pos x="110" y="410"/>
                </a:cxn>
                <a:cxn ang="0">
                  <a:pos x="94" y="415"/>
                </a:cxn>
                <a:cxn ang="0">
                  <a:pos x="80" y="422"/>
                </a:cxn>
                <a:cxn ang="0">
                  <a:pos x="69" y="430"/>
                </a:cxn>
                <a:cxn ang="0">
                  <a:pos x="59" y="438"/>
                </a:cxn>
                <a:cxn ang="0">
                  <a:pos x="48" y="446"/>
                </a:cxn>
                <a:cxn ang="0">
                  <a:pos x="36" y="455"/>
                </a:cxn>
              </a:cxnLst>
              <a:rect l="0" t="0" r="r" b="b"/>
              <a:pathLst>
                <a:path w="155" h="455">
                  <a:moveTo>
                    <a:pt x="36" y="455"/>
                  </a:moveTo>
                  <a:lnTo>
                    <a:pt x="22" y="423"/>
                  </a:lnTo>
                  <a:lnTo>
                    <a:pt x="18" y="394"/>
                  </a:lnTo>
                  <a:lnTo>
                    <a:pt x="22" y="367"/>
                  </a:lnTo>
                  <a:lnTo>
                    <a:pt x="31" y="338"/>
                  </a:lnTo>
                  <a:lnTo>
                    <a:pt x="40" y="311"/>
                  </a:lnTo>
                  <a:lnTo>
                    <a:pt x="47" y="283"/>
                  </a:lnTo>
                  <a:lnTo>
                    <a:pt x="48" y="254"/>
                  </a:lnTo>
                  <a:lnTo>
                    <a:pt x="41" y="223"/>
                  </a:lnTo>
                  <a:lnTo>
                    <a:pt x="37" y="214"/>
                  </a:lnTo>
                  <a:lnTo>
                    <a:pt x="32" y="207"/>
                  </a:lnTo>
                  <a:lnTo>
                    <a:pt x="26" y="202"/>
                  </a:lnTo>
                  <a:lnTo>
                    <a:pt x="21" y="196"/>
                  </a:lnTo>
                  <a:lnTo>
                    <a:pt x="16" y="190"/>
                  </a:lnTo>
                  <a:lnTo>
                    <a:pt x="11" y="182"/>
                  </a:lnTo>
                  <a:lnTo>
                    <a:pt x="6" y="170"/>
                  </a:lnTo>
                  <a:lnTo>
                    <a:pt x="3" y="155"/>
                  </a:lnTo>
                  <a:lnTo>
                    <a:pt x="0" y="114"/>
                  </a:lnTo>
                  <a:lnTo>
                    <a:pt x="3" y="78"/>
                  </a:lnTo>
                  <a:lnTo>
                    <a:pt x="7" y="42"/>
                  </a:lnTo>
                  <a:lnTo>
                    <a:pt x="9" y="0"/>
                  </a:lnTo>
                  <a:lnTo>
                    <a:pt x="11" y="16"/>
                  </a:lnTo>
                  <a:lnTo>
                    <a:pt x="14" y="31"/>
                  </a:lnTo>
                  <a:lnTo>
                    <a:pt x="16" y="47"/>
                  </a:lnTo>
                  <a:lnTo>
                    <a:pt x="19" y="62"/>
                  </a:lnTo>
                  <a:lnTo>
                    <a:pt x="22" y="77"/>
                  </a:lnTo>
                  <a:lnTo>
                    <a:pt x="26" y="92"/>
                  </a:lnTo>
                  <a:lnTo>
                    <a:pt x="32" y="107"/>
                  </a:lnTo>
                  <a:lnTo>
                    <a:pt x="40" y="122"/>
                  </a:lnTo>
                  <a:lnTo>
                    <a:pt x="48" y="135"/>
                  </a:lnTo>
                  <a:lnTo>
                    <a:pt x="58" y="148"/>
                  </a:lnTo>
                  <a:lnTo>
                    <a:pt x="67" y="158"/>
                  </a:lnTo>
                  <a:lnTo>
                    <a:pt x="77" y="168"/>
                  </a:lnTo>
                  <a:lnTo>
                    <a:pt x="86" y="178"/>
                  </a:lnTo>
                  <a:lnTo>
                    <a:pt x="94" y="188"/>
                  </a:lnTo>
                  <a:lnTo>
                    <a:pt x="101" y="198"/>
                  </a:lnTo>
                  <a:lnTo>
                    <a:pt x="105" y="210"/>
                  </a:lnTo>
                  <a:lnTo>
                    <a:pt x="107" y="239"/>
                  </a:lnTo>
                  <a:lnTo>
                    <a:pt x="102" y="267"/>
                  </a:lnTo>
                  <a:lnTo>
                    <a:pt x="95" y="295"/>
                  </a:lnTo>
                  <a:lnTo>
                    <a:pt x="94" y="324"/>
                  </a:lnTo>
                  <a:lnTo>
                    <a:pt x="97" y="335"/>
                  </a:lnTo>
                  <a:lnTo>
                    <a:pt x="102" y="345"/>
                  </a:lnTo>
                  <a:lnTo>
                    <a:pt x="109" y="357"/>
                  </a:lnTo>
                  <a:lnTo>
                    <a:pt x="117" y="367"/>
                  </a:lnTo>
                  <a:lnTo>
                    <a:pt x="126" y="378"/>
                  </a:lnTo>
                  <a:lnTo>
                    <a:pt x="136" y="388"/>
                  </a:lnTo>
                  <a:lnTo>
                    <a:pt x="146" y="398"/>
                  </a:lnTo>
                  <a:lnTo>
                    <a:pt x="155" y="408"/>
                  </a:lnTo>
                  <a:lnTo>
                    <a:pt x="130" y="408"/>
                  </a:lnTo>
                  <a:lnTo>
                    <a:pt x="110" y="410"/>
                  </a:lnTo>
                  <a:lnTo>
                    <a:pt x="94" y="415"/>
                  </a:lnTo>
                  <a:lnTo>
                    <a:pt x="80" y="422"/>
                  </a:lnTo>
                  <a:lnTo>
                    <a:pt x="69" y="430"/>
                  </a:lnTo>
                  <a:lnTo>
                    <a:pt x="59" y="438"/>
                  </a:lnTo>
                  <a:lnTo>
                    <a:pt x="48" y="446"/>
                  </a:lnTo>
                  <a:lnTo>
                    <a:pt x="36" y="45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8" name="Freeform 38"/>
            <p:cNvSpPr>
              <a:spLocks/>
            </p:cNvSpPr>
            <p:nvPr/>
          </p:nvSpPr>
          <p:spPr bwMode="auto">
            <a:xfrm>
              <a:off x="2463" y="1573"/>
              <a:ext cx="266" cy="273"/>
            </a:xfrm>
            <a:custGeom>
              <a:avLst/>
              <a:gdLst/>
              <a:ahLst/>
              <a:cxnLst>
                <a:cxn ang="0">
                  <a:pos x="1" y="240"/>
                </a:cxn>
                <a:cxn ang="0">
                  <a:pos x="12" y="187"/>
                </a:cxn>
                <a:cxn ang="0">
                  <a:pos x="33" y="140"/>
                </a:cxn>
                <a:cxn ang="0">
                  <a:pos x="61" y="97"/>
                </a:cxn>
                <a:cxn ang="0">
                  <a:pos x="97" y="61"/>
                </a:cxn>
                <a:cxn ang="0">
                  <a:pos x="139" y="33"/>
                </a:cxn>
                <a:cxn ang="0">
                  <a:pos x="188" y="12"/>
                </a:cxn>
                <a:cxn ang="0">
                  <a:pos x="240" y="1"/>
                </a:cxn>
                <a:cxn ang="0">
                  <a:pos x="295" y="1"/>
                </a:cxn>
                <a:cxn ang="0">
                  <a:pos x="347" y="12"/>
                </a:cxn>
                <a:cxn ang="0">
                  <a:pos x="395" y="33"/>
                </a:cxn>
                <a:cxn ang="0">
                  <a:pos x="437" y="61"/>
                </a:cxn>
                <a:cxn ang="0">
                  <a:pos x="473" y="97"/>
                </a:cxn>
                <a:cxn ang="0">
                  <a:pos x="502" y="140"/>
                </a:cxn>
                <a:cxn ang="0">
                  <a:pos x="522" y="187"/>
                </a:cxn>
                <a:cxn ang="0">
                  <a:pos x="533" y="240"/>
                </a:cxn>
                <a:cxn ang="0">
                  <a:pos x="533" y="294"/>
                </a:cxn>
                <a:cxn ang="0">
                  <a:pos x="522" y="347"/>
                </a:cxn>
                <a:cxn ang="0">
                  <a:pos x="502" y="394"/>
                </a:cxn>
                <a:cxn ang="0">
                  <a:pos x="473" y="437"/>
                </a:cxn>
                <a:cxn ang="0">
                  <a:pos x="437" y="473"/>
                </a:cxn>
                <a:cxn ang="0">
                  <a:pos x="395" y="502"/>
                </a:cxn>
                <a:cxn ang="0">
                  <a:pos x="347" y="522"/>
                </a:cxn>
                <a:cxn ang="0">
                  <a:pos x="295" y="534"/>
                </a:cxn>
                <a:cxn ang="0">
                  <a:pos x="240" y="534"/>
                </a:cxn>
                <a:cxn ang="0">
                  <a:pos x="188" y="522"/>
                </a:cxn>
                <a:cxn ang="0">
                  <a:pos x="139" y="502"/>
                </a:cxn>
                <a:cxn ang="0">
                  <a:pos x="97" y="473"/>
                </a:cxn>
                <a:cxn ang="0">
                  <a:pos x="61" y="437"/>
                </a:cxn>
                <a:cxn ang="0">
                  <a:pos x="33" y="394"/>
                </a:cxn>
                <a:cxn ang="0">
                  <a:pos x="12" y="347"/>
                </a:cxn>
                <a:cxn ang="0">
                  <a:pos x="1" y="294"/>
                </a:cxn>
              </a:cxnLst>
              <a:rect l="0" t="0" r="r" b="b"/>
              <a:pathLst>
                <a:path w="534" h="535">
                  <a:moveTo>
                    <a:pt x="0" y="267"/>
                  </a:moveTo>
                  <a:lnTo>
                    <a:pt x="1" y="240"/>
                  </a:lnTo>
                  <a:lnTo>
                    <a:pt x="5" y="213"/>
                  </a:lnTo>
                  <a:lnTo>
                    <a:pt x="12" y="187"/>
                  </a:lnTo>
                  <a:lnTo>
                    <a:pt x="21" y="163"/>
                  </a:lnTo>
                  <a:lnTo>
                    <a:pt x="33" y="140"/>
                  </a:lnTo>
                  <a:lnTo>
                    <a:pt x="46" y="117"/>
                  </a:lnTo>
                  <a:lnTo>
                    <a:pt x="61" y="97"/>
                  </a:lnTo>
                  <a:lnTo>
                    <a:pt x="78" y="78"/>
                  </a:lnTo>
                  <a:lnTo>
                    <a:pt x="97" y="61"/>
                  </a:lnTo>
                  <a:lnTo>
                    <a:pt x="118" y="46"/>
                  </a:lnTo>
                  <a:lnTo>
                    <a:pt x="139" y="33"/>
                  </a:lnTo>
                  <a:lnTo>
                    <a:pt x="164" y="22"/>
                  </a:lnTo>
                  <a:lnTo>
                    <a:pt x="188" y="12"/>
                  </a:lnTo>
                  <a:lnTo>
                    <a:pt x="213" y="5"/>
                  </a:lnTo>
                  <a:lnTo>
                    <a:pt x="240" y="1"/>
                  </a:lnTo>
                  <a:lnTo>
                    <a:pt x="268" y="0"/>
                  </a:lnTo>
                  <a:lnTo>
                    <a:pt x="295" y="1"/>
                  </a:lnTo>
                  <a:lnTo>
                    <a:pt x="321" y="5"/>
                  </a:lnTo>
                  <a:lnTo>
                    <a:pt x="347" y="12"/>
                  </a:lnTo>
                  <a:lnTo>
                    <a:pt x="372" y="22"/>
                  </a:lnTo>
                  <a:lnTo>
                    <a:pt x="395" y="33"/>
                  </a:lnTo>
                  <a:lnTo>
                    <a:pt x="417" y="46"/>
                  </a:lnTo>
                  <a:lnTo>
                    <a:pt x="437" y="61"/>
                  </a:lnTo>
                  <a:lnTo>
                    <a:pt x="456" y="78"/>
                  </a:lnTo>
                  <a:lnTo>
                    <a:pt x="473" y="97"/>
                  </a:lnTo>
                  <a:lnTo>
                    <a:pt x="489" y="117"/>
                  </a:lnTo>
                  <a:lnTo>
                    <a:pt x="502" y="140"/>
                  </a:lnTo>
                  <a:lnTo>
                    <a:pt x="513" y="163"/>
                  </a:lnTo>
                  <a:lnTo>
                    <a:pt x="522" y="187"/>
                  </a:lnTo>
                  <a:lnTo>
                    <a:pt x="529" y="213"/>
                  </a:lnTo>
                  <a:lnTo>
                    <a:pt x="533" y="240"/>
                  </a:lnTo>
                  <a:lnTo>
                    <a:pt x="534" y="267"/>
                  </a:lnTo>
                  <a:lnTo>
                    <a:pt x="533" y="294"/>
                  </a:lnTo>
                  <a:lnTo>
                    <a:pt x="529" y="320"/>
                  </a:lnTo>
                  <a:lnTo>
                    <a:pt x="522" y="347"/>
                  </a:lnTo>
                  <a:lnTo>
                    <a:pt x="513" y="371"/>
                  </a:lnTo>
                  <a:lnTo>
                    <a:pt x="502" y="394"/>
                  </a:lnTo>
                  <a:lnTo>
                    <a:pt x="489" y="416"/>
                  </a:lnTo>
                  <a:lnTo>
                    <a:pt x="473" y="437"/>
                  </a:lnTo>
                  <a:lnTo>
                    <a:pt x="456" y="456"/>
                  </a:lnTo>
                  <a:lnTo>
                    <a:pt x="437" y="473"/>
                  </a:lnTo>
                  <a:lnTo>
                    <a:pt x="417" y="489"/>
                  </a:lnTo>
                  <a:lnTo>
                    <a:pt x="395" y="502"/>
                  </a:lnTo>
                  <a:lnTo>
                    <a:pt x="372" y="513"/>
                  </a:lnTo>
                  <a:lnTo>
                    <a:pt x="347" y="522"/>
                  </a:lnTo>
                  <a:lnTo>
                    <a:pt x="321" y="529"/>
                  </a:lnTo>
                  <a:lnTo>
                    <a:pt x="295" y="534"/>
                  </a:lnTo>
                  <a:lnTo>
                    <a:pt x="268" y="535"/>
                  </a:lnTo>
                  <a:lnTo>
                    <a:pt x="240" y="534"/>
                  </a:lnTo>
                  <a:lnTo>
                    <a:pt x="213" y="529"/>
                  </a:lnTo>
                  <a:lnTo>
                    <a:pt x="188" y="522"/>
                  </a:lnTo>
                  <a:lnTo>
                    <a:pt x="164" y="513"/>
                  </a:lnTo>
                  <a:lnTo>
                    <a:pt x="139" y="502"/>
                  </a:lnTo>
                  <a:lnTo>
                    <a:pt x="118" y="489"/>
                  </a:lnTo>
                  <a:lnTo>
                    <a:pt x="97" y="473"/>
                  </a:lnTo>
                  <a:lnTo>
                    <a:pt x="78" y="456"/>
                  </a:lnTo>
                  <a:lnTo>
                    <a:pt x="61" y="437"/>
                  </a:lnTo>
                  <a:lnTo>
                    <a:pt x="46" y="416"/>
                  </a:lnTo>
                  <a:lnTo>
                    <a:pt x="33" y="394"/>
                  </a:lnTo>
                  <a:lnTo>
                    <a:pt x="21" y="371"/>
                  </a:lnTo>
                  <a:lnTo>
                    <a:pt x="12" y="347"/>
                  </a:lnTo>
                  <a:lnTo>
                    <a:pt x="5" y="320"/>
                  </a:lnTo>
                  <a:lnTo>
                    <a:pt x="1" y="294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FFE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39" name="Group 39"/>
          <p:cNvGrpSpPr>
            <a:grpSpLocks/>
          </p:cNvGrpSpPr>
          <p:nvPr/>
        </p:nvGrpSpPr>
        <p:grpSpPr bwMode="auto">
          <a:xfrm>
            <a:off x="3132138" y="2060575"/>
            <a:ext cx="1527175" cy="1319213"/>
            <a:chOff x="2109" y="1298"/>
            <a:chExt cx="962" cy="831"/>
          </a:xfrm>
        </p:grpSpPr>
        <p:sp>
          <p:nvSpPr>
            <p:cNvPr id="25640" name="AutoShape 40"/>
            <p:cNvSpPr>
              <a:spLocks noChangeAspect="1" noChangeArrowheads="1" noTextEdit="1"/>
            </p:cNvSpPr>
            <p:nvPr/>
          </p:nvSpPr>
          <p:spPr bwMode="auto">
            <a:xfrm>
              <a:off x="2109" y="1298"/>
              <a:ext cx="962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1" name="Freeform 41"/>
            <p:cNvSpPr>
              <a:spLocks/>
            </p:cNvSpPr>
            <p:nvPr/>
          </p:nvSpPr>
          <p:spPr bwMode="auto">
            <a:xfrm>
              <a:off x="2435" y="1548"/>
              <a:ext cx="318" cy="325"/>
            </a:xfrm>
            <a:custGeom>
              <a:avLst/>
              <a:gdLst/>
              <a:ahLst/>
              <a:cxnLst>
                <a:cxn ang="0">
                  <a:pos x="2" y="287"/>
                </a:cxn>
                <a:cxn ang="0">
                  <a:pos x="14" y="224"/>
                </a:cxn>
                <a:cxn ang="0">
                  <a:pos x="38" y="167"/>
                </a:cxn>
                <a:cxn ang="0">
                  <a:pos x="72" y="116"/>
                </a:cxn>
                <a:cxn ang="0">
                  <a:pos x="116" y="73"/>
                </a:cxn>
                <a:cxn ang="0">
                  <a:pos x="166" y="38"/>
                </a:cxn>
                <a:cxn ang="0">
                  <a:pos x="223" y="14"/>
                </a:cxn>
                <a:cxn ang="0">
                  <a:pos x="285" y="2"/>
                </a:cxn>
                <a:cxn ang="0">
                  <a:pos x="350" y="2"/>
                </a:cxn>
                <a:cxn ang="0">
                  <a:pos x="412" y="14"/>
                </a:cxn>
                <a:cxn ang="0">
                  <a:pos x="469" y="38"/>
                </a:cxn>
                <a:cxn ang="0">
                  <a:pos x="519" y="73"/>
                </a:cxn>
                <a:cxn ang="0">
                  <a:pos x="563" y="116"/>
                </a:cxn>
                <a:cxn ang="0">
                  <a:pos x="597" y="167"/>
                </a:cxn>
                <a:cxn ang="0">
                  <a:pos x="621" y="224"/>
                </a:cxn>
                <a:cxn ang="0">
                  <a:pos x="633" y="287"/>
                </a:cxn>
                <a:cxn ang="0">
                  <a:pos x="633" y="351"/>
                </a:cxn>
                <a:cxn ang="0">
                  <a:pos x="621" y="414"/>
                </a:cxn>
                <a:cxn ang="0">
                  <a:pos x="597" y="470"/>
                </a:cxn>
                <a:cxn ang="0">
                  <a:pos x="563" y="521"/>
                </a:cxn>
                <a:cxn ang="0">
                  <a:pos x="519" y="564"/>
                </a:cxn>
                <a:cxn ang="0">
                  <a:pos x="469" y="599"/>
                </a:cxn>
                <a:cxn ang="0">
                  <a:pos x="412" y="623"/>
                </a:cxn>
                <a:cxn ang="0">
                  <a:pos x="350" y="635"/>
                </a:cxn>
                <a:cxn ang="0">
                  <a:pos x="285" y="635"/>
                </a:cxn>
                <a:cxn ang="0">
                  <a:pos x="223" y="623"/>
                </a:cxn>
                <a:cxn ang="0">
                  <a:pos x="166" y="599"/>
                </a:cxn>
                <a:cxn ang="0">
                  <a:pos x="116" y="564"/>
                </a:cxn>
                <a:cxn ang="0">
                  <a:pos x="72" y="521"/>
                </a:cxn>
                <a:cxn ang="0">
                  <a:pos x="38" y="470"/>
                </a:cxn>
                <a:cxn ang="0">
                  <a:pos x="14" y="414"/>
                </a:cxn>
                <a:cxn ang="0">
                  <a:pos x="2" y="351"/>
                </a:cxn>
              </a:cxnLst>
              <a:rect l="0" t="0" r="r" b="b"/>
              <a:pathLst>
                <a:path w="635" h="637">
                  <a:moveTo>
                    <a:pt x="0" y="319"/>
                  </a:moveTo>
                  <a:lnTo>
                    <a:pt x="2" y="287"/>
                  </a:lnTo>
                  <a:lnTo>
                    <a:pt x="6" y="254"/>
                  </a:lnTo>
                  <a:lnTo>
                    <a:pt x="14" y="224"/>
                  </a:lnTo>
                  <a:lnTo>
                    <a:pt x="25" y="195"/>
                  </a:lnTo>
                  <a:lnTo>
                    <a:pt x="38" y="167"/>
                  </a:lnTo>
                  <a:lnTo>
                    <a:pt x="54" y="141"/>
                  </a:lnTo>
                  <a:lnTo>
                    <a:pt x="72" y="116"/>
                  </a:lnTo>
                  <a:lnTo>
                    <a:pt x="93" y="94"/>
                  </a:lnTo>
                  <a:lnTo>
                    <a:pt x="116" y="73"/>
                  </a:lnTo>
                  <a:lnTo>
                    <a:pt x="140" y="54"/>
                  </a:lnTo>
                  <a:lnTo>
                    <a:pt x="166" y="38"/>
                  </a:lnTo>
                  <a:lnTo>
                    <a:pt x="193" y="25"/>
                  </a:lnTo>
                  <a:lnTo>
                    <a:pt x="223" y="14"/>
                  </a:lnTo>
                  <a:lnTo>
                    <a:pt x="254" y="6"/>
                  </a:lnTo>
                  <a:lnTo>
                    <a:pt x="285" y="2"/>
                  </a:lnTo>
                  <a:lnTo>
                    <a:pt x="318" y="0"/>
                  </a:lnTo>
                  <a:lnTo>
                    <a:pt x="350" y="2"/>
                  </a:lnTo>
                  <a:lnTo>
                    <a:pt x="381" y="6"/>
                  </a:lnTo>
                  <a:lnTo>
                    <a:pt x="412" y="14"/>
                  </a:lnTo>
                  <a:lnTo>
                    <a:pt x="442" y="25"/>
                  </a:lnTo>
                  <a:lnTo>
                    <a:pt x="469" y="38"/>
                  </a:lnTo>
                  <a:lnTo>
                    <a:pt x="495" y="54"/>
                  </a:lnTo>
                  <a:lnTo>
                    <a:pt x="519" y="73"/>
                  </a:lnTo>
                  <a:lnTo>
                    <a:pt x="543" y="94"/>
                  </a:lnTo>
                  <a:lnTo>
                    <a:pt x="563" y="116"/>
                  </a:lnTo>
                  <a:lnTo>
                    <a:pt x="581" y="141"/>
                  </a:lnTo>
                  <a:lnTo>
                    <a:pt x="597" y="167"/>
                  </a:lnTo>
                  <a:lnTo>
                    <a:pt x="610" y="195"/>
                  </a:lnTo>
                  <a:lnTo>
                    <a:pt x="621" y="224"/>
                  </a:lnTo>
                  <a:lnTo>
                    <a:pt x="629" y="254"/>
                  </a:lnTo>
                  <a:lnTo>
                    <a:pt x="633" y="287"/>
                  </a:lnTo>
                  <a:lnTo>
                    <a:pt x="635" y="319"/>
                  </a:lnTo>
                  <a:lnTo>
                    <a:pt x="633" y="351"/>
                  </a:lnTo>
                  <a:lnTo>
                    <a:pt x="629" y="383"/>
                  </a:lnTo>
                  <a:lnTo>
                    <a:pt x="621" y="414"/>
                  </a:lnTo>
                  <a:lnTo>
                    <a:pt x="610" y="443"/>
                  </a:lnTo>
                  <a:lnTo>
                    <a:pt x="597" y="470"/>
                  </a:lnTo>
                  <a:lnTo>
                    <a:pt x="581" y="497"/>
                  </a:lnTo>
                  <a:lnTo>
                    <a:pt x="563" y="521"/>
                  </a:lnTo>
                  <a:lnTo>
                    <a:pt x="543" y="544"/>
                  </a:lnTo>
                  <a:lnTo>
                    <a:pt x="519" y="564"/>
                  </a:lnTo>
                  <a:lnTo>
                    <a:pt x="495" y="583"/>
                  </a:lnTo>
                  <a:lnTo>
                    <a:pt x="469" y="599"/>
                  </a:lnTo>
                  <a:lnTo>
                    <a:pt x="442" y="612"/>
                  </a:lnTo>
                  <a:lnTo>
                    <a:pt x="412" y="623"/>
                  </a:lnTo>
                  <a:lnTo>
                    <a:pt x="381" y="631"/>
                  </a:lnTo>
                  <a:lnTo>
                    <a:pt x="350" y="635"/>
                  </a:lnTo>
                  <a:lnTo>
                    <a:pt x="318" y="637"/>
                  </a:lnTo>
                  <a:lnTo>
                    <a:pt x="285" y="635"/>
                  </a:lnTo>
                  <a:lnTo>
                    <a:pt x="254" y="631"/>
                  </a:lnTo>
                  <a:lnTo>
                    <a:pt x="223" y="623"/>
                  </a:lnTo>
                  <a:lnTo>
                    <a:pt x="193" y="612"/>
                  </a:lnTo>
                  <a:lnTo>
                    <a:pt x="166" y="599"/>
                  </a:lnTo>
                  <a:lnTo>
                    <a:pt x="140" y="583"/>
                  </a:lnTo>
                  <a:lnTo>
                    <a:pt x="116" y="564"/>
                  </a:lnTo>
                  <a:lnTo>
                    <a:pt x="93" y="544"/>
                  </a:lnTo>
                  <a:lnTo>
                    <a:pt x="72" y="521"/>
                  </a:lnTo>
                  <a:lnTo>
                    <a:pt x="54" y="497"/>
                  </a:lnTo>
                  <a:lnTo>
                    <a:pt x="38" y="470"/>
                  </a:lnTo>
                  <a:lnTo>
                    <a:pt x="25" y="443"/>
                  </a:lnTo>
                  <a:lnTo>
                    <a:pt x="14" y="414"/>
                  </a:lnTo>
                  <a:lnTo>
                    <a:pt x="6" y="383"/>
                  </a:lnTo>
                  <a:lnTo>
                    <a:pt x="2" y="351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2" name="Freeform 42"/>
            <p:cNvSpPr>
              <a:spLocks/>
            </p:cNvSpPr>
            <p:nvPr/>
          </p:nvSpPr>
          <p:spPr bwMode="auto">
            <a:xfrm>
              <a:off x="2587" y="1352"/>
              <a:ext cx="106" cy="217"/>
            </a:xfrm>
            <a:custGeom>
              <a:avLst/>
              <a:gdLst/>
              <a:ahLst/>
              <a:cxnLst>
                <a:cxn ang="0">
                  <a:pos x="0" y="404"/>
                </a:cxn>
                <a:cxn ang="0">
                  <a:pos x="4" y="371"/>
                </a:cxn>
                <a:cxn ang="0">
                  <a:pos x="16" y="343"/>
                </a:cxn>
                <a:cxn ang="0">
                  <a:pos x="34" y="321"/>
                </a:cxn>
                <a:cxn ang="0">
                  <a:pos x="55" y="301"/>
                </a:cxn>
                <a:cxn ang="0">
                  <a:pos x="77" y="283"/>
                </a:cxn>
                <a:cxn ang="0">
                  <a:pos x="97" y="262"/>
                </a:cxn>
                <a:cxn ang="0">
                  <a:pos x="114" y="237"/>
                </a:cxn>
                <a:cxn ang="0">
                  <a:pos x="124" y="208"/>
                </a:cxn>
                <a:cxn ang="0">
                  <a:pos x="124" y="189"/>
                </a:cxn>
                <a:cxn ang="0">
                  <a:pos x="120" y="174"/>
                </a:cxn>
                <a:cxn ang="0">
                  <a:pos x="118" y="157"/>
                </a:cxn>
                <a:cxn ang="0">
                  <a:pos x="126" y="129"/>
                </a:cxn>
                <a:cxn ang="0">
                  <a:pos x="135" y="110"/>
                </a:cxn>
                <a:cxn ang="0">
                  <a:pos x="144" y="93"/>
                </a:cxn>
                <a:cxn ang="0">
                  <a:pos x="155" y="78"/>
                </a:cxn>
                <a:cxn ang="0">
                  <a:pos x="166" y="63"/>
                </a:cxn>
                <a:cxn ang="0">
                  <a:pos x="177" y="49"/>
                </a:cxn>
                <a:cxn ang="0">
                  <a:pos x="188" y="34"/>
                </a:cxn>
                <a:cxn ang="0">
                  <a:pos x="200" y="18"/>
                </a:cxn>
                <a:cxn ang="0">
                  <a:pos x="211" y="0"/>
                </a:cxn>
                <a:cxn ang="0">
                  <a:pos x="205" y="15"/>
                </a:cxn>
                <a:cxn ang="0">
                  <a:pos x="199" y="29"/>
                </a:cxn>
                <a:cxn ang="0">
                  <a:pos x="193" y="43"/>
                </a:cxn>
                <a:cxn ang="0">
                  <a:pos x="187" y="58"/>
                </a:cxn>
                <a:cxn ang="0">
                  <a:pos x="182" y="73"/>
                </a:cxn>
                <a:cxn ang="0">
                  <a:pos x="178" y="88"/>
                </a:cxn>
                <a:cxn ang="0">
                  <a:pos x="175" y="104"/>
                </a:cxn>
                <a:cxn ang="0">
                  <a:pos x="174" y="121"/>
                </a:cxn>
                <a:cxn ang="0">
                  <a:pos x="177" y="152"/>
                </a:cxn>
                <a:cxn ang="0">
                  <a:pos x="182" y="179"/>
                </a:cxn>
                <a:cxn ang="0">
                  <a:pos x="187" y="204"/>
                </a:cxn>
                <a:cxn ang="0">
                  <a:pos x="184" y="229"/>
                </a:cxn>
                <a:cxn ang="0">
                  <a:pos x="178" y="243"/>
                </a:cxn>
                <a:cxn ang="0">
                  <a:pos x="171" y="256"/>
                </a:cxn>
                <a:cxn ang="0">
                  <a:pos x="162" y="267"/>
                </a:cxn>
                <a:cxn ang="0">
                  <a:pos x="152" y="277"/>
                </a:cxn>
                <a:cxn ang="0">
                  <a:pos x="143" y="287"/>
                </a:cxn>
                <a:cxn ang="0">
                  <a:pos x="133" y="297"/>
                </a:cxn>
                <a:cxn ang="0">
                  <a:pos x="124" y="308"/>
                </a:cxn>
                <a:cxn ang="0">
                  <a:pos x="116" y="321"/>
                </a:cxn>
                <a:cxn ang="0">
                  <a:pos x="112" y="343"/>
                </a:cxn>
                <a:cxn ang="0">
                  <a:pos x="114" y="370"/>
                </a:cxn>
                <a:cxn ang="0">
                  <a:pos x="120" y="398"/>
                </a:cxn>
                <a:cxn ang="0">
                  <a:pos x="126" y="425"/>
                </a:cxn>
                <a:cxn ang="0">
                  <a:pos x="104" y="412"/>
                </a:cxn>
                <a:cxn ang="0">
                  <a:pos x="86" y="404"/>
                </a:cxn>
                <a:cxn ang="0">
                  <a:pos x="70" y="400"/>
                </a:cxn>
                <a:cxn ang="0">
                  <a:pos x="56" y="399"/>
                </a:cxn>
                <a:cxn ang="0">
                  <a:pos x="42" y="400"/>
                </a:cxn>
                <a:cxn ang="0">
                  <a:pos x="29" y="402"/>
                </a:cxn>
                <a:cxn ang="0">
                  <a:pos x="16" y="404"/>
                </a:cxn>
                <a:cxn ang="0">
                  <a:pos x="0" y="404"/>
                </a:cxn>
              </a:cxnLst>
              <a:rect l="0" t="0" r="r" b="b"/>
              <a:pathLst>
                <a:path w="211" h="425">
                  <a:moveTo>
                    <a:pt x="0" y="404"/>
                  </a:moveTo>
                  <a:lnTo>
                    <a:pt x="4" y="371"/>
                  </a:lnTo>
                  <a:lnTo>
                    <a:pt x="16" y="343"/>
                  </a:lnTo>
                  <a:lnTo>
                    <a:pt x="34" y="321"/>
                  </a:lnTo>
                  <a:lnTo>
                    <a:pt x="55" y="301"/>
                  </a:lnTo>
                  <a:lnTo>
                    <a:pt x="77" y="283"/>
                  </a:lnTo>
                  <a:lnTo>
                    <a:pt x="97" y="262"/>
                  </a:lnTo>
                  <a:lnTo>
                    <a:pt x="114" y="237"/>
                  </a:lnTo>
                  <a:lnTo>
                    <a:pt x="124" y="208"/>
                  </a:lnTo>
                  <a:lnTo>
                    <a:pt x="124" y="189"/>
                  </a:lnTo>
                  <a:lnTo>
                    <a:pt x="120" y="174"/>
                  </a:lnTo>
                  <a:lnTo>
                    <a:pt x="118" y="157"/>
                  </a:lnTo>
                  <a:lnTo>
                    <a:pt x="126" y="129"/>
                  </a:lnTo>
                  <a:lnTo>
                    <a:pt x="135" y="110"/>
                  </a:lnTo>
                  <a:lnTo>
                    <a:pt x="144" y="93"/>
                  </a:lnTo>
                  <a:lnTo>
                    <a:pt x="155" y="78"/>
                  </a:lnTo>
                  <a:lnTo>
                    <a:pt x="166" y="63"/>
                  </a:lnTo>
                  <a:lnTo>
                    <a:pt x="177" y="49"/>
                  </a:lnTo>
                  <a:lnTo>
                    <a:pt x="188" y="34"/>
                  </a:lnTo>
                  <a:lnTo>
                    <a:pt x="200" y="18"/>
                  </a:lnTo>
                  <a:lnTo>
                    <a:pt x="211" y="0"/>
                  </a:lnTo>
                  <a:lnTo>
                    <a:pt x="205" y="15"/>
                  </a:lnTo>
                  <a:lnTo>
                    <a:pt x="199" y="29"/>
                  </a:lnTo>
                  <a:lnTo>
                    <a:pt x="193" y="43"/>
                  </a:lnTo>
                  <a:lnTo>
                    <a:pt x="187" y="58"/>
                  </a:lnTo>
                  <a:lnTo>
                    <a:pt x="182" y="73"/>
                  </a:lnTo>
                  <a:lnTo>
                    <a:pt x="178" y="88"/>
                  </a:lnTo>
                  <a:lnTo>
                    <a:pt x="175" y="104"/>
                  </a:lnTo>
                  <a:lnTo>
                    <a:pt x="174" y="121"/>
                  </a:lnTo>
                  <a:lnTo>
                    <a:pt x="177" y="152"/>
                  </a:lnTo>
                  <a:lnTo>
                    <a:pt x="182" y="179"/>
                  </a:lnTo>
                  <a:lnTo>
                    <a:pt x="187" y="204"/>
                  </a:lnTo>
                  <a:lnTo>
                    <a:pt x="184" y="229"/>
                  </a:lnTo>
                  <a:lnTo>
                    <a:pt x="178" y="243"/>
                  </a:lnTo>
                  <a:lnTo>
                    <a:pt x="171" y="256"/>
                  </a:lnTo>
                  <a:lnTo>
                    <a:pt x="162" y="267"/>
                  </a:lnTo>
                  <a:lnTo>
                    <a:pt x="152" y="277"/>
                  </a:lnTo>
                  <a:lnTo>
                    <a:pt x="143" y="287"/>
                  </a:lnTo>
                  <a:lnTo>
                    <a:pt x="133" y="297"/>
                  </a:lnTo>
                  <a:lnTo>
                    <a:pt x="124" y="308"/>
                  </a:lnTo>
                  <a:lnTo>
                    <a:pt x="116" y="321"/>
                  </a:lnTo>
                  <a:lnTo>
                    <a:pt x="112" y="343"/>
                  </a:lnTo>
                  <a:lnTo>
                    <a:pt x="114" y="370"/>
                  </a:lnTo>
                  <a:lnTo>
                    <a:pt x="120" y="398"/>
                  </a:lnTo>
                  <a:lnTo>
                    <a:pt x="126" y="425"/>
                  </a:lnTo>
                  <a:lnTo>
                    <a:pt x="104" y="412"/>
                  </a:lnTo>
                  <a:lnTo>
                    <a:pt x="86" y="404"/>
                  </a:lnTo>
                  <a:lnTo>
                    <a:pt x="70" y="400"/>
                  </a:lnTo>
                  <a:lnTo>
                    <a:pt x="56" y="399"/>
                  </a:lnTo>
                  <a:lnTo>
                    <a:pt x="42" y="400"/>
                  </a:lnTo>
                  <a:lnTo>
                    <a:pt x="29" y="402"/>
                  </a:lnTo>
                  <a:lnTo>
                    <a:pt x="16" y="404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3" name="Freeform 43"/>
            <p:cNvSpPr>
              <a:spLocks/>
            </p:cNvSpPr>
            <p:nvPr/>
          </p:nvSpPr>
          <p:spPr bwMode="auto">
            <a:xfrm>
              <a:off x="2664" y="1454"/>
              <a:ext cx="197" cy="161"/>
            </a:xfrm>
            <a:custGeom>
              <a:avLst/>
              <a:gdLst/>
              <a:ahLst/>
              <a:cxnLst>
                <a:cxn ang="0">
                  <a:pos x="10" y="215"/>
                </a:cxn>
                <a:cxn ang="0">
                  <a:pos x="33" y="195"/>
                </a:cxn>
                <a:cxn ang="0">
                  <a:pos x="58" y="183"/>
                </a:cxn>
                <a:cxn ang="0">
                  <a:pos x="87" y="176"/>
                </a:cxn>
                <a:cxn ang="0">
                  <a:pos x="115" y="172"/>
                </a:cxn>
                <a:cxn ang="0">
                  <a:pos x="144" y="167"/>
                </a:cxn>
                <a:cxn ang="0">
                  <a:pos x="171" y="159"/>
                </a:cxn>
                <a:cxn ang="0">
                  <a:pos x="198" y="142"/>
                </a:cxn>
                <a:cxn ang="0">
                  <a:pos x="215" y="122"/>
                </a:cxn>
                <a:cxn ang="0">
                  <a:pos x="221" y="107"/>
                </a:cxn>
                <a:cxn ang="0">
                  <a:pos x="227" y="92"/>
                </a:cxn>
                <a:cxn ang="0">
                  <a:pos x="240" y="75"/>
                </a:cxn>
                <a:cxn ang="0">
                  <a:pos x="270" y="53"/>
                </a:cxn>
                <a:cxn ang="0">
                  <a:pos x="304" y="36"/>
                </a:cxn>
                <a:cxn ang="0">
                  <a:pos x="339" y="23"/>
                </a:cxn>
                <a:cxn ang="0">
                  <a:pos x="374" y="9"/>
                </a:cxn>
                <a:cxn ang="0">
                  <a:pos x="380" y="9"/>
                </a:cxn>
                <a:cxn ang="0">
                  <a:pos x="354" y="27"/>
                </a:cxn>
                <a:cxn ang="0">
                  <a:pos x="330" y="46"/>
                </a:cxn>
                <a:cxn ang="0">
                  <a:pos x="308" y="70"/>
                </a:cxn>
                <a:cxn ang="0">
                  <a:pos x="289" y="97"/>
                </a:cxn>
                <a:cxn ang="0">
                  <a:pos x="278" y="124"/>
                </a:cxn>
                <a:cxn ang="0">
                  <a:pos x="269" y="149"/>
                </a:cxn>
                <a:cxn ang="0">
                  <a:pos x="257" y="172"/>
                </a:cxn>
                <a:cxn ang="0">
                  <a:pos x="237" y="190"/>
                </a:cxn>
                <a:cxn ang="0">
                  <a:pos x="210" y="200"/>
                </a:cxn>
                <a:cxn ang="0">
                  <a:pos x="182" y="207"/>
                </a:cxn>
                <a:cxn ang="0">
                  <a:pos x="156" y="216"/>
                </a:cxn>
                <a:cxn ang="0">
                  <a:pos x="135" y="230"/>
                </a:cxn>
                <a:cxn ang="0">
                  <a:pos x="121" y="250"/>
                </a:cxn>
                <a:cxn ang="0">
                  <a:pos x="110" y="276"/>
                </a:cxn>
                <a:cxn ang="0">
                  <a:pos x="101" y="303"/>
                </a:cxn>
                <a:cxn ang="0">
                  <a:pos x="85" y="294"/>
                </a:cxn>
                <a:cxn ang="0">
                  <a:pos x="61" y="265"/>
                </a:cxn>
                <a:cxn ang="0">
                  <a:pos x="37" y="249"/>
                </a:cxn>
                <a:cxn ang="0">
                  <a:pos x="13" y="238"/>
                </a:cxn>
              </a:cxnLst>
              <a:rect l="0" t="0" r="r" b="b"/>
              <a:pathLst>
                <a:path w="393" h="316">
                  <a:moveTo>
                    <a:pt x="0" y="230"/>
                  </a:moveTo>
                  <a:lnTo>
                    <a:pt x="10" y="215"/>
                  </a:lnTo>
                  <a:lnTo>
                    <a:pt x="21" y="204"/>
                  </a:lnTo>
                  <a:lnTo>
                    <a:pt x="33" y="195"/>
                  </a:lnTo>
                  <a:lnTo>
                    <a:pt x="45" y="188"/>
                  </a:lnTo>
                  <a:lnTo>
                    <a:pt x="58" y="183"/>
                  </a:lnTo>
                  <a:lnTo>
                    <a:pt x="72" y="179"/>
                  </a:lnTo>
                  <a:lnTo>
                    <a:pt x="87" y="176"/>
                  </a:lnTo>
                  <a:lnTo>
                    <a:pt x="101" y="174"/>
                  </a:lnTo>
                  <a:lnTo>
                    <a:pt x="115" y="172"/>
                  </a:lnTo>
                  <a:lnTo>
                    <a:pt x="130" y="170"/>
                  </a:lnTo>
                  <a:lnTo>
                    <a:pt x="144" y="167"/>
                  </a:lnTo>
                  <a:lnTo>
                    <a:pt x="158" y="163"/>
                  </a:lnTo>
                  <a:lnTo>
                    <a:pt x="171" y="159"/>
                  </a:lnTo>
                  <a:lnTo>
                    <a:pt x="184" y="151"/>
                  </a:lnTo>
                  <a:lnTo>
                    <a:pt x="198" y="142"/>
                  </a:lnTo>
                  <a:lnTo>
                    <a:pt x="209" y="131"/>
                  </a:lnTo>
                  <a:lnTo>
                    <a:pt x="215" y="122"/>
                  </a:lnTo>
                  <a:lnTo>
                    <a:pt x="219" y="114"/>
                  </a:lnTo>
                  <a:lnTo>
                    <a:pt x="221" y="107"/>
                  </a:lnTo>
                  <a:lnTo>
                    <a:pt x="224" y="99"/>
                  </a:lnTo>
                  <a:lnTo>
                    <a:pt x="227" y="92"/>
                  </a:lnTo>
                  <a:lnTo>
                    <a:pt x="232" y="84"/>
                  </a:lnTo>
                  <a:lnTo>
                    <a:pt x="240" y="75"/>
                  </a:lnTo>
                  <a:lnTo>
                    <a:pt x="252" y="65"/>
                  </a:lnTo>
                  <a:lnTo>
                    <a:pt x="270" y="53"/>
                  </a:lnTo>
                  <a:lnTo>
                    <a:pt x="287" y="43"/>
                  </a:lnTo>
                  <a:lnTo>
                    <a:pt x="304" y="36"/>
                  </a:lnTo>
                  <a:lnTo>
                    <a:pt x="322" y="29"/>
                  </a:lnTo>
                  <a:lnTo>
                    <a:pt x="339" y="23"/>
                  </a:lnTo>
                  <a:lnTo>
                    <a:pt x="356" y="17"/>
                  </a:lnTo>
                  <a:lnTo>
                    <a:pt x="374" y="9"/>
                  </a:lnTo>
                  <a:lnTo>
                    <a:pt x="393" y="0"/>
                  </a:lnTo>
                  <a:lnTo>
                    <a:pt x="380" y="9"/>
                  </a:lnTo>
                  <a:lnTo>
                    <a:pt x="367" y="18"/>
                  </a:lnTo>
                  <a:lnTo>
                    <a:pt x="354" y="27"/>
                  </a:lnTo>
                  <a:lnTo>
                    <a:pt x="342" y="36"/>
                  </a:lnTo>
                  <a:lnTo>
                    <a:pt x="330" y="46"/>
                  </a:lnTo>
                  <a:lnTo>
                    <a:pt x="319" y="58"/>
                  </a:lnTo>
                  <a:lnTo>
                    <a:pt x="308" y="70"/>
                  </a:lnTo>
                  <a:lnTo>
                    <a:pt x="297" y="83"/>
                  </a:lnTo>
                  <a:lnTo>
                    <a:pt x="289" y="97"/>
                  </a:lnTo>
                  <a:lnTo>
                    <a:pt x="283" y="110"/>
                  </a:lnTo>
                  <a:lnTo>
                    <a:pt x="278" y="124"/>
                  </a:lnTo>
                  <a:lnTo>
                    <a:pt x="274" y="137"/>
                  </a:lnTo>
                  <a:lnTo>
                    <a:pt x="269" y="149"/>
                  </a:lnTo>
                  <a:lnTo>
                    <a:pt x="264" y="162"/>
                  </a:lnTo>
                  <a:lnTo>
                    <a:pt x="257" y="172"/>
                  </a:lnTo>
                  <a:lnTo>
                    <a:pt x="249" y="181"/>
                  </a:lnTo>
                  <a:lnTo>
                    <a:pt x="237" y="190"/>
                  </a:lnTo>
                  <a:lnTo>
                    <a:pt x="224" y="196"/>
                  </a:lnTo>
                  <a:lnTo>
                    <a:pt x="210" y="200"/>
                  </a:lnTo>
                  <a:lnTo>
                    <a:pt x="197" y="204"/>
                  </a:lnTo>
                  <a:lnTo>
                    <a:pt x="182" y="207"/>
                  </a:lnTo>
                  <a:lnTo>
                    <a:pt x="169" y="211"/>
                  </a:lnTo>
                  <a:lnTo>
                    <a:pt x="156" y="216"/>
                  </a:lnTo>
                  <a:lnTo>
                    <a:pt x="143" y="223"/>
                  </a:lnTo>
                  <a:lnTo>
                    <a:pt x="135" y="230"/>
                  </a:lnTo>
                  <a:lnTo>
                    <a:pt x="127" y="239"/>
                  </a:lnTo>
                  <a:lnTo>
                    <a:pt x="121" y="250"/>
                  </a:lnTo>
                  <a:lnTo>
                    <a:pt x="115" y="263"/>
                  </a:lnTo>
                  <a:lnTo>
                    <a:pt x="110" y="276"/>
                  </a:lnTo>
                  <a:lnTo>
                    <a:pt x="105" y="290"/>
                  </a:lnTo>
                  <a:lnTo>
                    <a:pt x="101" y="303"/>
                  </a:lnTo>
                  <a:lnTo>
                    <a:pt x="96" y="316"/>
                  </a:lnTo>
                  <a:lnTo>
                    <a:pt x="85" y="294"/>
                  </a:lnTo>
                  <a:lnTo>
                    <a:pt x="72" y="277"/>
                  </a:lnTo>
                  <a:lnTo>
                    <a:pt x="61" y="265"/>
                  </a:lnTo>
                  <a:lnTo>
                    <a:pt x="49" y="257"/>
                  </a:lnTo>
                  <a:lnTo>
                    <a:pt x="37" y="249"/>
                  </a:lnTo>
                  <a:lnTo>
                    <a:pt x="25" y="244"/>
                  </a:lnTo>
                  <a:lnTo>
                    <a:pt x="13" y="23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4" name="Freeform 44"/>
            <p:cNvSpPr>
              <a:spLocks/>
            </p:cNvSpPr>
            <p:nvPr/>
          </p:nvSpPr>
          <p:spPr bwMode="auto">
            <a:xfrm>
              <a:off x="2723" y="1619"/>
              <a:ext cx="228" cy="7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46" y="0"/>
                </a:cxn>
                <a:cxn ang="0">
                  <a:pos x="76" y="3"/>
                </a:cxn>
                <a:cxn ang="0">
                  <a:pos x="103" y="12"/>
                </a:cxn>
                <a:cxn ang="0">
                  <a:pos x="129" y="23"/>
                </a:cxn>
                <a:cxn ang="0">
                  <a:pos x="156" y="35"/>
                </a:cxn>
                <a:cxn ang="0">
                  <a:pos x="184" y="42"/>
                </a:cxn>
                <a:cxn ang="0">
                  <a:pos x="214" y="42"/>
                </a:cxn>
                <a:cxn ang="0">
                  <a:pos x="239" y="35"/>
                </a:cxn>
                <a:cxn ang="0">
                  <a:pos x="253" y="25"/>
                </a:cxn>
                <a:cxn ang="0">
                  <a:pos x="266" y="16"/>
                </a:cxn>
                <a:cxn ang="0">
                  <a:pos x="286" y="8"/>
                </a:cxn>
                <a:cxn ang="0">
                  <a:pos x="323" y="5"/>
                </a:cxn>
                <a:cxn ang="0">
                  <a:pos x="361" y="9"/>
                </a:cxn>
                <a:cxn ang="0">
                  <a:pos x="396" y="17"/>
                </a:cxn>
                <a:cxn ang="0">
                  <a:pos x="434" y="24"/>
                </a:cxn>
                <a:cxn ang="0">
                  <a:pos x="439" y="27"/>
                </a:cxn>
                <a:cxn ang="0">
                  <a:pos x="408" y="28"/>
                </a:cxn>
                <a:cxn ang="0">
                  <a:pos x="377" y="31"/>
                </a:cxn>
                <a:cxn ang="0">
                  <a:pos x="347" y="40"/>
                </a:cxn>
                <a:cxn ang="0">
                  <a:pos x="317" y="53"/>
                </a:cxn>
                <a:cxn ang="0">
                  <a:pos x="293" y="70"/>
                </a:cxn>
                <a:cxn ang="0">
                  <a:pos x="272" y="87"/>
                </a:cxn>
                <a:cxn ang="0">
                  <a:pos x="250" y="100"/>
                </a:cxn>
                <a:cxn ang="0">
                  <a:pos x="223" y="104"/>
                </a:cxn>
                <a:cxn ang="0">
                  <a:pos x="195" y="99"/>
                </a:cxn>
                <a:cxn ang="0">
                  <a:pos x="167" y="90"/>
                </a:cxn>
                <a:cxn ang="0">
                  <a:pos x="140" y="83"/>
                </a:cxn>
                <a:cxn ang="0">
                  <a:pos x="114" y="84"/>
                </a:cxn>
                <a:cxn ang="0">
                  <a:pos x="92" y="94"/>
                </a:cxn>
                <a:cxn ang="0">
                  <a:pos x="69" y="110"/>
                </a:cxn>
                <a:cxn ang="0">
                  <a:pos x="47" y="128"/>
                </a:cxn>
                <a:cxn ang="0">
                  <a:pos x="38" y="111"/>
                </a:cxn>
                <a:cxn ang="0">
                  <a:pos x="34" y="74"/>
                </a:cxn>
                <a:cxn ang="0">
                  <a:pos x="22" y="50"/>
                </a:cxn>
                <a:cxn ang="0">
                  <a:pos x="7" y="26"/>
                </a:cxn>
              </a:cxnLst>
              <a:rect l="0" t="0" r="r" b="b"/>
              <a:pathLst>
                <a:path w="455" h="137">
                  <a:moveTo>
                    <a:pt x="0" y="13"/>
                  </a:moveTo>
                  <a:lnTo>
                    <a:pt x="16" y="6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61" y="1"/>
                  </a:lnTo>
                  <a:lnTo>
                    <a:pt x="76" y="3"/>
                  </a:lnTo>
                  <a:lnTo>
                    <a:pt x="89" y="7"/>
                  </a:lnTo>
                  <a:lnTo>
                    <a:pt x="103" y="12"/>
                  </a:lnTo>
                  <a:lnTo>
                    <a:pt x="116" y="18"/>
                  </a:lnTo>
                  <a:lnTo>
                    <a:pt x="129" y="23"/>
                  </a:lnTo>
                  <a:lnTo>
                    <a:pt x="142" y="29"/>
                  </a:lnTo>
                  <a:lnTo>
                    <a:pt x="156" y="35"/>
                  </a:lnTo>
                  <a:lnTo>
                    <a:pt x="169" y="39"/>
                  </a:lnTo>
                  <a:lnTo>
                    <a:pt x="184" y="42"/>
                  </a:lnTo>
                  <a:lnTo>
                    <a:pt x="199" y="43"/>
                  </a:lnTo>
                  <a:lnTo>
                    <a:pt x="214" y="42"/>
                  </a:lnTo>
                  <a:lnTo>
                    <a:pt x="230" y="39"/>
                  </a:lnTo>
                  <a:lnTo>
                    <a:pt x="239" y="35"/>
                  </a:lnTo>
                  <a:lnTo>
                    <a:pt x="247" y="30"/>
                  </a:lnTo>
                  <a:lnTo>
                    <a:pt x="253" y="25"/>
                  </a:lnTo>
                  <a:lnTo>
                    <a:pt x="259" y="20"/>
                  </a:lnTo>
                  <a:lnTo>
                    <a:pt x="266" y="16"/>
                  </a:lnTo>
                  <a:lnTo>
                    <a:pt x="274" y="12"/>
                  </a:lnTo>
                  <a:lnTo>
                    <a:pt x="286" y="8"/>
                  </a:lnTo>
                  <a:lnTo>
                    <a:pt x="302" y="6"/>
                  </a:lnTo>
                  <a:lnTo>
                    <a:pt x="323" y="5"/>
                  </a:lnTo>
                  <a:lnTo>
                    <a:pt x="342" y="6"/>
                  </a:lnTo>
                  <a:lnTo>
                    <a:pt x="361" y="9"/>
                  </a:lnTo>
                  <a:lnTo>
                    <a:pt x="378" y="13"/>
                  </a:lnTo>
                  <a:lnTo>
                    <a:pt x="396" y="17"/>
                  </a:lnTo>
                  <a:lnTo>
                    <a:pt x="415" y="20"/>
                  </a:lnTo>
                  <a:lnTo>
                    <a:pt x="434" y="24"/>
                  </a:lnTo>
                  <a:lnTo>
                    <a:pt x="455" y="26"/>
                  </a:lnTo>
                  <a:lnTo>
                    <a:pt x="439" y="27"/>
                  </a:lnTo>
                  <a:lnTo>
                    <a:pt x="424" y="28"/>
                  </a:lnTo>
                  <a:lnTo>
                    <a:pt x="408" y="28"/>
                  </a:lnTo>
                  <a:lnTo>
                    <a:pt x="393" y="29"/>
                  </a:lnTo>
                  <a:lnTo>
                    <a:pt x="377" y="31"/>
                  </a:lnTo>
                  <a:lnTo>
                    <a:pt x="362" y="35"/>
                  </a:lnTo>
                  <a:lnTo>
                    <a:pt x="347" y="40"/>
                  </a:lnTo>
                  <a:lnTo>
                    <a:pt x="331" y="46"/>
                  </a:lnTo>
                  <a:lnTo>
                    <a:pt x="317" y="53"/>
                  </a:lnTo>
                  <a:lnTo>
                    <a:pt x="305" y="62"/>
                  </a:lnTo>
                  <a:lnTo>
                    <a:pt x="293" y="70"/>
                  </a:lnTo>
                  <a:lnTo>
                    <a:pt x="282" y="79"/>
                  </a:lnTo>
                  <a:lnTo>
                    <a:pt x="272" y="87"/>
                  </a:lnTo>
                  <a:lnTo>
                    <a:pt x="261" y="94"/>
                  </a:lnTo>
                  <a:lnTo>
                    <a:pt x="250" y="100"/>
                  </a:lnTo>
                  <a:lnTo>
                    <a:pt x="238" y="103"/>
                  </a:lnTo>
                  <a:lnTo>
                    <a:pt x="223" y="104"/>
                  </a:lnTo>
                  <a:lnTo>
                    <a:pt x="209" y="102"/>
                  </a:lnTo>
                  <a:lnTo>
                    <a:pt x="195" y="99"/>
                  </a:lnTo>
                  <a:lnTo>
                    <a:pt x="181" y="95"/>
                  </a:lnTo>
                  <a:lnTo>
                    <a:pt x="167" y="90"/>
                  </a:lnTo>
                  <a:lnTo>
                    <a:pt x="154" y="86"/>
                  </a:lnTo>
                  <a:lnTo>
                    <a:pt x="140" y="83"/>
                  </a:lnTo>
                  <a:lnTo>
                    <a:pt x="125" y="82"/>
                  </a:lnTo>
                  <a:lnTo>
                    <a:pt x="114" y="84"/>
                  </a:lnTo>
                  <a:lnTo>
                    <a:pt x="103" y="88"/>
                  </a:lnTo>
                  <a:lnTo>
                    <a:pt x="92" y="94"/>
                  </a:lnTo>
                  <a:lnTo>
                    <a:pt x="81" y="101"/>
                  </a:lnTo>
                  <a:lnTo>
                    <a:pt x="69" y="110"/>
                  </a:lnTo>
                  <a:lnTo>
                    <a:pt x="58" y="119"/>
                  </a:lnTo>
                  <a:lnTo>
                    <a:pt x="47" y="128"/>
                  </a:lnTo>
                  <a:lnTo>
                    <a:pt x="36" y="137"/>
                  </a:lnTo>
                  <a:lnTo>
                    <a:pt x="38" y="111"/>
                  </a:lnTo>
                  <a:lnTo>
                    <a:pt x="37" y="91"/>
                  </a:lnTo>
                  <a:lnTo>
                    <a:pt x="34" y="74"/>
                  </a:lnTo>
                  <a:lnTo>
                    <a:pt x="29" y="61"/>
                  </a:lnTo>
                  <a:lnTo>
                    <a:pt x="22" y="50"/>
                  </a:lnTo>
                  <a:lnTo>
                    <a:pt x="14" y="39"/>
                  </a:lnTo>
                  <a:lnTo>
                    <a:pt x="7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5" name="Freeform 45"/>
            <p:cNvSpPr>
              <a:spLocks/>
            </p:cNvSpPr>
            <p:nvPr/>
          </p:nvSpPr>
          <p:spPr bwMode="auto">
            <a:xfrm>
              <a:off x="2735" y="1705"/>
              <a:ext cx="211" cy="111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72" y="10"/>
                </a:cxn>
                <a:cxn ang="0">
                  <a:pos x="96" y="25"/>
                </a:cxn>
                <a:cxn ang="0">
                  <a:pos x="116" y="45"/>
                </a:cxn>
                <a:cxn ang="0">
                  <a:pos x="134" y="67"/>
                </a:cxn>
                <a:cxn ang="0">
                  <a:pos x="153" y="90"/>
                </a:cxn>
                <a:cxn ang="0">
                  <a:pos x="175" y="109"/>
                </a:cxn>
                <a:cxn ang="0">
                  <a:pos x="201" y="123"/>
                </a:cxn>
                <a:cxn ang="0">
                  <a:pos x="227" y="128"/>
                </a:cxn>
                <a:cxn ang="0">
                  <a:pos x="243" y="125"/>
                </a:cxn>
                <a:cxn ang="0">
                  <a:pos x="259" y="122"/>
                </a:cxn>
                <a:cxn ang="0">
                  <a:pos x="281" y="125"/>
                </a:cxn>
                <a:cxn ang="0">
                  <a:pos x="315" y="139"/>
                </a:cxn>
                <a:cxn ang="0">
                  <a:pos x="347" y="160"/>
                </a:cxn>
                <a:cxn ang="0">
                  <a:pos x="375" y="183"/>
                </a:cxn>
                <a:cxn ang="0">
                  <a:pos x="406" y="207"/>
                </a:cxn>
                <a:cxn ang="0">
                  <a:pos x="409" y="212"/>
                </a:cxn>
                <a:cxn ang="0">
                  <a:pos x="380" y="199"/>
                </a:cxn>
                <a:cxn ang="0">
                  <a:pos x="351" y="188"/>
                </a:cxn>
                <a:cxn ang="0">
                  <a:pos x="321" y="181"/>
                </a:cxn>
                <a:cxn ang="0">
                  <a:pos x="289" y="180"/>
                </a:cxn>
                <a:cxn ang="0">
                  <a:pos x="259" y="184"/>
                </a:cxn>
                <a:cxn ang="0">
                  <a:pos x="232" y="189"/>
                </a:cxn>
                <a:cxn ang="0">
                  <a:pos x="207" y="190"/>
                </a:cxn>
                <a:cxn ang="0">
                  <a:pos x="181" y="182"/>
                </a:cxn>
                <a:cxn ang="0">
                  <a:pos x="157" y="164"/>
                </a:cxn>
                <a:cxn ang="0">
                  <a:pos x="138" y="144"/>
                </a:cxn>
                <a:cxn ang="0">
                  <a:pos x="117" y="126"/>
                </a:cxn>
                <a:cxn ang="0">
                  <a:pos x="94" y="115"/>
                </a:cxn>
                <a:cxn ang="0">
                  <a:pos x="69" y="114"/>
                </a:cxn>
                <a:cxn ang="0">
                  <a:pos x="41" y="118"/>
                </a:cxn>
                <a:cxn ang="0">
                  <a:pos x="13" y="123"/>
                </a:cxn>
                <a:cxn ang="0">
                  <a:pos x="14" y="105"/>
                </a:cxn>
                <a:cxn ang="0">
                  <a:pos x="26" y="70"/>
                </a:cxn>
                <a:cxn ang="0">
                  <a:pos x="27" y="41"/>
                </a:cxn>
                <a:cxn ang="0">
                  <a:pos x="24" y="15"/>
                </a:cxn>
              </a:cxnLst>
              <a:rect l="0" t="0" r="r" b="b"/>
              <a:pathLst>
                <a:path w="424" h="218">
                  <a:moveTo>
                    <a:pt x="24" y="0"/>
                  </a:moveTo>
                  <a:lnTo>
                    <a:pt x="42" y="1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85" y="17"/>
                  </a:lnTo>
                  <a:lnTo>
                    <a:pt x="96" y="25"/>
                  </a:lnTo>
                  <a:lnTo>
                    <a:pt x="106" y="35"/>
                  </a:lnTo>
                  <a:lnTo>
                    <a:pt x="116" y="45"/>
                  </a:lnTo>
                  <a:lnTo>
                    <a:pt x="125" y="56"/>
                  </a:lnTo>
                  <a:lnTo>
                    <a:pt x="134" y="67"/>
                  </a:lnTo>
                  <a:lnTo>
                    <a:pt x="143" y="80"/>
                  </a:lnTo>
                  <a:lnTo>
                    <a:pt x="153" y="90"/>
                  </a:lnTo>
                  <a:lnTo>
                    <a:pt x="163" y="100"/>
                  </a:lnTo>
                  <a:lnTo>
                    <a:pt x="175" y="109"/>
                  </a:lnTo>
                  <a:lnTo>
                    <a:pt x="188" y="117"/>
                  </a:lnTo>
                  <a:lnTo>
                    <a:pt x="201" y="123"/>
                  </a:lnTo>
                  <a:lnTo>
                    <a:pt x="217" y="127"/>
                  </a:lnTo>
                  <a:lnTo>
                    <a:pt x="227" y="128"/>
                  </a:lnTo>
                  <a:lnTo>
                    <a:pt x="236" y="127"/>
                  </a:lnTo>
                  <a:lnTo>
                    <a:pt x="243" y="125"/>
                  </a:lnTo>
                  <a:lnTo>
                    <a:pt x="251" y="124"/>
                  </a:lnTo>
                  <a:lnTo>
                    <a:pt x="259" y="122"/>
                  </a:lnTo>
                  <a:lnTo>
                    <a:pt x="268" y="123"/>
                  </a:lnTo>
                  <a:lnTo>
                    <a:pt x="281" y="125"/>
                  </a:lnTo>
                  <a:lnTo>
                    <a:pt x="296" y="130"/>
                  </a:lnTo>
                  <a:lnTo>
                    <a:pt x="315" y="139"/>
                  </a:lnTo>
                  <a:lnTo>
                    <a:pt x="332" y="149"/>
                  </a:lnTo>
                  <a:lnTo>
                    <a:pt x="347" y="160"/>
                  </a:lnTo>
                  <a:lnTo>
                    <a:pt x="361" y="172"/>
                  </a:lnTo>
                  <a:lnTo>
                    <a:pt x="375" y="183"/>
                  </a:lnTo>
                  <a:lnTo>
                    <a:pt x="389" y="195"/>
                  </a:lnTo>
                  <a:lnTo>
                    <a:pt x="406" y="207"/>
                  </a:lnTo>
                  <a:lnTo>
                    <a:pt x="424" y="218"/>
                  </a:lnTo>
                  <a:lnTo>
                    <a:pt x="409" y="212"/>
                  </a:lnTo>
                  <a:lnTo>
                    <a:pt x="395" y="206"/>
                  </a:lnTo>
                  <a:lnTo>
                    <a:pt x="380" y="199"/>
                  </a:lnTo>
                  <a:lnTo>
                    <a:pt x="366" y="194"/>
                  </a:lnTo>
                  <a:lnTo>
                    <a:pt x="351" y="188"/>
                  </a:lnTo>
                  <a:lnTo>
                    <a:pt x="336" y="184"/>
                  </a:lnTo>
                  <a:lnTo>
                    <a:pt x="321" y="181"/>
                  </a:lnTo>
                  <a:lnTo>
                    <a:pt x="304" y="179"/>
                  </a:lnTo>
                  <a:lnTo>
                    <a:pt x="289" y="180"/>
                  </a:lnTo>
                  <a:lnTo>
                    <a:pt x="273" y="181"/>
                  </a:lnTo>
                  <a:lnTo>
                    <a:pt x="259" y="184"/>
                  </a:lnTo>
                  <a:lnTo>
                    <a:pt x="245" y="187"/>
                  </a:lnTo>
                  <a:lnTo>
                    <a:pt x="232" y="189"/>
                  </a:lnTo>
                  <a:lnTo>
                    <a:pt x="219" y="191"/>
                  </a:lnTo>
                  <a:lnTo>
                    <a:pt x="207" y="190"/>
                  </a:lnTo>
                  <a:lnTo>
                    <a:pt x="195" y="188"/>
                  </a:lnTo>
                  <a:lnTo>
                    <a:pt x="181" y="182"/>
                  </a:lnTo>
                  <a:lnTo>
                    <a:pt x="169" y="174"/>
                  </a:lnTo>
                  <a:lnTo>
                    <a:pt x="157" y="164"/>
                  </a:lnTo>
                  <a:lnTo>
                    <a:pt x="148" y="154"/>
                  </a:lnTo>
                  <a:lnTo>
                    <a:pt x="138" y="144"/>
                  </a:lnTo>
                  <a:lnTo>
                    <a:pt x="128" y="135"/>
                  </a:lnTo>
                  <a:lnTo>
                    <a:pt x="117" y="126"/>
                  </a:lnTo>
                  <a:lnTo>
                    <a:pt x="104" y="118"/>
                  </a:lnTo>
                  <a:lnTo>
                    <a:pt x="94" y="115"/>
                  </a:lnTo>
                  <a:lnTo>
                    <a:pt x="82" y="113"/>
                  </a:lnTo>
                  <a:lnTo>
                    <a:pt x="69" y="114"/>
                  </a:lnTo>
                  <a:lnTo>
                    <a:pt x="56" y="115"/>
                  </a:lnTo>
                  <a:lnTo>
                    <a:pt x="41" y="118"/>
                  </a:lnTo>
                  <a:lnTo>
                    <a:pt x="27" y="121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14" y="105"/>
                  </a:lnTo>
                  <a:lnTo>
                    <a:pt x="22" y="86"/>
                  </a:lnTo>
                  <a:lnTo>
                    <a:pt x="26" y="70"/>
                  </a:lnTo>
                  <a:lnTo>
                    <a:pt x="27" y="55"/>
                  </a:lnTo>
                  <a:lnTo>
                    <a:pt x="27" y="41"/>
                  </a:lnTo>
                  <a:lnTo>
                    <a:pt x="25" y="28"/>
                  </a:lnTo>
                  <a:lnTo>
                    <a:pt x="24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6" name="Freeform 46"/>
            <p:cNvSpPr>
              <a:spLocks/>
            </p:cNvSpPr>
            <p:nvPr/>
          </p:nvSpPr>
          <p:spPr bwMode="auto">
            <a:xfrm>
              <a:off x="2684" y="1782"/>
              <a:ext cx="152" cy="205"/>
            </a:xfrm>
            <a:custGeom>
              <a:avLst/>
              <a:gdLst/>
              <a:ahLst/>
              <a:cxnLst>
                <a:cxn ang="0">
                  <a:pos x="115" y="23"/>
                </a:cxn>
                <a:cxn ang="0">
                  <a:pos x="138" y="75"/>
                </a:cxn>
                <a:cxn ang="0">
                  <a:pos x="146" y="133"/>
                </a:cxn>
                <a:cxn ang="0">
                  <a:pos x="163" y="188"/>
                </a:cxn>
                <a:cxn ang="0">
                  <a:pos x="190" y="218"/>
                </a:cxn>
                <a:cxn ang="0">
                  <a:pos x="205" y="226"/>
                </a:cxn>
                <a:cxn ang="0">
                  <a:pos x="220" y="232"/>
                </a:cxn>
                <a:cxn ang="0">
                  <a:pos x="236" y="246"/>
                </a:cxn>
                <a:cxn ang="0">
                  <a:pos x="257" y="276"/>
                </a:cxn>
                <a:cxn ang="0">
                  <a:pos x="273" y="310"/>
                </a:cxn>
                <a:cxn ang="0">
                  <a:pos x="284" y="346"/>
                </a:cxn>
                <a:cxn ang="0">
                  <a:pos x="297" y="382"/>
                </a:cxn>
                <a:cxn ang="0">
                  <a:pos x="296" y="388"/>
                </a:cxn>
                <a:cxn ang="0">
                  <a:pos x="280" y="362"/>
                </a:cxn>
                <a:cxn ang="0">
                  <a:pos x="261" y="337"/>
                </a:cxn>
                <a:cxn ang="0">
                  <a:pos x="239" y="313"/>
                </a:cxn>
                <a:cxn ang="0">
                  <a:pos x="213" y="295"/>
                </a:cxn>
                <a:cxn ang="0">
                  <a:pos x="186" y="283"/>
                </a:cxn>
                <a:cxn ang="0">
                  <a:pos x="161" y="273"/>
                </a:cxn>
                <a:cxn ang="0">
                  <a:pos x="139" y="260"/>
                </a:cxn>
                <a:cxn ang="0">
                  <a:pos x="122" y="239"/>
                </a:cxn>
                <a:cxn ang="0">
                  <a:pos x="112" y="211"/>
                </a:cxn>
                <a:cxn ang="0">
                  <a:pos x="106" y="184"/>
                </a:cxn>
                <a:cxn ang="0">
                  <a:pos x="98" y="157"/>
                </a:cxn>
                <a:cxn ang="0">
                  <a:pos x="85" y="135"/>
                </a:cxn>
                <a:cxn ang="0">
                  <a:pos x="65" y="121"/>
                </a:cxn>
                <a:cxn ang="0">
                  <a:pos x="40" y="108"/>
                </a:cxn>
                <a:cxn ang="0">
                  <a:pos x="12" y="98"/>
                </a:cxn>
                <a:cxn ang="0">
                  <a:pos x="23" y="82"/>
                </a:cxn>
                <a:cxn ang="0">
                  <a:pos x="53" y="60"/>
                </a:cxn>
                <a:cxn ang="0">
                  <a:pos x="69" y="37"/>
                </a:cxn>
                <a:cxn ang="0">
                  <a:pos x="81" y="12"/>
                </a:cxn>
              </a:cxnLst>
              <a:rect l="0" t="0" r="r" b="b"/>
              <a:pathLst>
                <a:path w="305" h="401">
                  <a:moveTo>
                    <a:pt x="89" y="0"/>
                  </a:moveTo>
                  <a:lnTo>
                    <a:pt x="115" y="23"/>
                  </a:lnTo>
                  <a:lnTo>
                    <a:pt x="130" y="48"/>
                  </a:lnTo>
                  <a:lnTo>
                    <a:pt x="138" y="75"/>
                  </a:lnTo>
                  <a:lnTo>
                    <a:pt x="143" y="103"/>
                  </a:lnTo>
                  <a:lnTo>
                    <a:pt x="146" y="133"/>
                  </a:lnTo>
                  <a:lnTo>
                    <a:pt x="151" y="161"/>
                  </a:lnTo>
                  <a:lnTo>
                    <a:pt x="163" y="188"/>
                  </a:lnTo>
                  <a:lnTo>
                    <a:pt x="182" y="212"/>
                  </a:lnTo>
                  <a:lnTo>
                    <a:pt x="190" y="218"/>
                  </a:lnTo>
                  <a:lnTo>
                    <a:pt x="197" y="223"/>
                  </a:lnTo>
                  <a:lnTo>
                    <a:pt x="205" y="226"/>
                  </a:lnTo>
                  <a:lnTo>
                    <a:pt x="212" y="229"/>
                  </a:lnTo>
                  <a:lnTo>
                    <a:pt x="220" y="232"/>
                  </a:lnTo>
                  <a:lnTo>
                    <a:pt x="228" y="237"/>
                  </a:lnTo>
                  <a:lnTo>
                    <a:pt x="236" y="246"/>
                  </a:lnTo>
                  <a:lnTo>
                    <a:pt x="246" y="258"/>
                  </a:lnTo>
                  <a:lnTo>
                    <a:pt x="257" y="276"/>
                  </a:lnTo>
                  <a:lnTo>
                    <a:pt x="265" y="293"/>
                  </a:lnTo>
                  <a:lnTo>
                    <a:pt x="273" y="310"/>
                  </a:lnTo>
                  <a:lnTo>
                    <a:pt x="279" y="328"/>
                  </a:lnTo>
                  <a:lnTo>
                    <a:pt x="284" y="346"/>
                  </a:lnTo>
                  <a:lnTo>
                    <a:pt x="290" y="363"/>
                  </a:lnTo>
                  <a:lnTo>
                    <a:pt x="297" y="382"/>
                  </a:lnTo>
                  <a:lnTo>
                    <a:pt x="305" y="401"/>
                  </a:lnTo>
                  <a:lnTo>
                    <a:pt x="296" y="388"/>
                  </a:lnTo>
                  <a:lnTo>
                    <a:pt x="288" y="375"/>
                  </a:lnTo>
                  <a:lnTo>
                    <a:pt x="280" y="362"/>
                  </a:lnTo>
                  <a:lnTo>
                    <a:pt x="271" y="349"/>
                  </a:lnTo>
                  <a:lnTo>
                    <a:pt x="261" y="337"/>
                  </a:lnTo>
                  <a:lnTo>
                    <a:pt x="250" y="326"/>
                  </a:lnTo>
                  <a:lnTo>
                    <a:pt x="239" y="313"/>
                  </a:lnTo>
                  <a:lnTo>
                    <a:pt x="226" y="303"/>
                  </a:lnTo>
                  <a:lnTo>
                    <a:pt x="213" y="295"/>
                  </a:lnTo>
                  <a:lnTo>
                    <a:pt x="199" y="288"/>
                  </a:lnTo>
                  <a:lnTo>
                    <a:pt x="186" y="283"/>
                  </a:lnTo>
                  <a:lnTo>
                    <a:pt x="173" y="278"/>
                  </a:lnTo>
                  <a:lnTo>
                    <a:pt x="161" y="273"/>
                  </a:lnTo>
                  <a:lnTo>
                    <a:pt x="149" y="267"/>
                  </a:lnTo>
                  <a:lnTo>
                    <a:pt x="139" y="260"/>
                  </a:lnTo>
                  <a:lnTo>
                    <a:pt x="130" y="251"/>
                  </a:lnTo>
                  <a:lnTo>
                    <a:pt x="122" y="239"/>
                  </a:lnTo>
                  <a:lnTo>
                    <a:pt x="116" y="226"/>
                  </a:lnTo>
                  <a:lnTo>
                    <a:pt x="112" y="211"/>
                  </a:lnTo>
                  <a:lnTo>
                    <a:pt x="109" y="198"/>
                  </a:lnTo>
                  <a:lnTo>
                    <a:pt x="106" y="184"/>
                  </a:lnTo>
                  <a:lnTo>
                    <a:pt x="103" y="170"/>
                  </a:lnTo>
                  <a:lnTo>
                    <a:pt x="98" y="157"/>
                  </a:lnTo>
                  <a:lnTo>
                    <a:pt x="92" y="144"/>
                  </a:lnTo>
                  <a:lnTo>
                    <a:pt x="85" y="135"/>
                  </a:lnTo>
                  <a:lnTo>
                    <a:pt x="76" y="128"/>
                  </a:lnTo>
                  <a:lnTo>
                    <a:pt x="65" y="121"/>
                  </a:lnTo>
                  <a:lnTo>
                    <a:pt x="53" y="114"/>
                  </a:lnTo>
                  <a:lnTo>
                    <a:pt x="40" y="108"/>
                  </a:lnTo>
                  <a:lnTo>
                    <a:pt x="26" y="103"/>
                  </a:lnTo>
                  <a:lnTo>
                    <a:pt x="12" y="98"/>
                  </a:lnTo>
                  <a:lnTo>
                    <a:pt x="0" y="93"/>
                  </a:lnTo>
                  <a:lnTo>
                    <a:pt x="23" y="82"/>
                  </a:lnTo>
                  <a:lnTo>
                    <a:pt x="41" y="71"/>
                  </a:lnTo>
                  <a:lnTo>
                    <a:pt x="53" y="60"/>
                  </a:lnTo>
                  <a:lnTo>
                    <a:pt x="62" y="49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7" name="Freeform 47"/>
            <p:cNvSpPr>
              <a:spLocks/>
            </p:cNvSpPr>
            <p:nvPr/>
          </p:nvSpPr>
          <p:spPr bwMode="auto">
            <a:xfrm>
              <a:off x="2612" y="1840"/>
              <a:ext cx="68" cy="233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34" y="33"/>
                </a:cxn>
                <a:cxn ang="0">
                  <a:pos x="135" y="62"/>
                </a:cxn>
                <a:cxn ang="0">
                  <a:pos x="129" y="89"/>
                </a:cxn>
                <a:cxn ang="0">
                  <a:pos x="118" y="117"/>
                </a:cxn>
                <a:cxn ang="0">
                  <a:pos x="106" y="143"/>
                </a:cxn>
                <a:cxn ang="0">
                  <a:pos x="97" y="170"/>
                </a:cxn>
                <a:cxn ang="0">
                  <a:pos x="93" y="198"/>
                </a:cxn>
                <a:cxn ang="0">
                  <a:pos x="97" y="230"/>
                </a:cxn>
                <a:cxn ang="0">
                  <a:pos x="101" y="239"/>
                </a:cxn>
                <a:cxn ang="0">
                  <a:pos x="105" y="247"/>
                </a:cxn>
                <a:cxn ang="0">
                  <a:pos x="110" y="253"/>
                </a:cxn>
                <a:cxn ang="0">
                  <a:pos x="115" y="259"/>
                </a:cxn>
                <a:cxn ang="0">
                  <a:pos x="120" y="266"/>
                </a:cxn>
                <a:cxn ang="0">
                  <a:pos x="124" y="274"/>
                </a:cxn>
                <a:cxn ang="0">
                  <a:pos x="128" y="286"/>
                </a:cxn>
                <a:cxn ang="0">
                  <a:pos x="130" y="301"/>
                </a:cxn>
                <a:cxn ang="0">
                  <a:pos x="129" y="342"/>
                </a:cxn>
                <a:cxn ang="0">
                  <a:pos x="123" y="378"/>
                </a:cxn>
                <a:cxn ang="0">
                  <a:pos x="115" y="415"/>
                </a:cxn>
                <a:cxn ang="0">
                  <a:pos x="110" y="456"/>
                </a:cxn>
                <a:cxn ang="0">
                  <a:pos x="108" y="424"/>
                </a:cxn>
                <a:cxn ang="0">
                  <a:pos x="106" y="393"/>
                </a:cxn>
                <a:cxn ang="0">
                  <a:pos x="101" y="362"/>
                </a:cxn>
                <a:cxn ang="0">
                  <a:pos x="90" y="331"/>
                </a:cxn>
                <a:cxn ang="0">
                  <a:pos x="83" y="317"/>
                </a:cxn>
                <a:cxn ang="0">
                  <a:pos x="75" y="304"/>
                </a:cxn>
                <a:cxn ang="0">
                  <a:pos x="65" y="293"/>
                </a:cxn>
                <a:cxn ang="0">
                  <a:pos x="57" y="282"/>
                </a:cxn>
                <a:cxn ang="0">
                  <a:pos x="49" y="272"/>
                </a:cxn>
                <a:cxn ang="0">
                  <a:pos x="42" y="261"/>
                </a:cxn>
                <a:cxn ang="0">
                  <a:pos x="36" y="250"/>
                </a:cxn>
                <a:cxn ang="0">
                  <a:pos x="33" y="238"/>
                </a:cxn>
                <a:cxn ang="0">
                  <a:pos x="33" y="208"/>
                </a:cxn>
                <a:cxn ang="0">
                  <a:pos x="41" y="181"/>
                </a:cxn>
                <a:cxn ang="0">
                  <a:pos x="49" y="154"/>
                </a:cxn>
                <a:cxn ang="0">
                  <a:pos x="53" y="126"/>
                </a:cxn>
                <a:cxn ang="0">
                  <a:pos x="52" y="115"/>
                </a:cxn>
                <a:cxn ang="0">
                  <a:pos x="48" y="103"/>
                </a:cxn>
                <a:cxn ang="0">
                  <a:pos x="42" y="91"/>
                </a:cxn>
                <a:cxn ang="0">
                  <a:pos x="34" y="80"/>
                </a:cxn>
                <a:cxn ang="0">
                  <a:pos x="26" y="69"/>
                </a:cxn>
                <a:cxn ang="0">
                  <a:pos x="17" y="58"/>
                </a:cxn>
                <a:cxn ang="0">
                  <a:pos x="8" y="47"/>
                </a:cxn>
                <a:cxn ang="0">
                  <a:pos x="0" y="36"/>
                </a:cxn>
                <a:cxn ang="0">
                  <a:pos x="25" y="39"/>
                </a:cxn>
                <a:cxn ang="0">
                  <a:pos x="45" y="38"/>
                </a:cxn>
                <a:cxn ang="0">
                  <a:pos x="61" y="34"/>
                </a:cxn>
                <a:cxn ang="0">
                  <a:pos x="76" y="29"/>
                </a:cxn>
                <a:cxn ang="0">
                  <a:pos x="87" y="22"/>
                </a:cxn>
                <a:cxn ang="0">
                  <a:pos x="98" y="15"/>
                </a:cxn>
                <a:cxn ang="0">
                  <a:pos x="110" y="8"/>
                </a:cxn>
                <a:cxn ang="0">
                  <a:pos x="123" y="0"/>
                </a:cxn>
              </a:cxnLst>
              <a:rect l="0" t="0" r="r" b="b"/>
              <a:pathLst>
                <a:path w="135" h="456">
                  <a:moveTo>
                    <a:pt x="123" y="0"/>
                  </a:moveTo>
                  <a:lnTo>
                    <a:pt x="134" y="33"/>
                  </a:lnTo>
                  <a:lnTo>
                    <a:pt x="135" y="62"/>
                  </a:lnTo>
                  <a:lnTo>
                    <a:pt x="129" y="89"/>
                  </a:lnTo>
                  <a:lnTo>
                    <a:pt x="118" y="117"/>
                  </a:lnTo>
                  <a:lnTo>
                    <a:pt x="106" y="143"/>
                  </a:lnTo>
                  <a:lnTo>
                    <a:pt x="97" y="170"/>
                  </a:lnTo>
                  <a:lnTo>
                    <a:pt x="93" y="198"/>
                  </a:lnTo>
                  <a:lnTo>
                    <a:pt x="97" y="230"/>
                  </a:lnTo>
                  <a:lnTo>
                    <a:pt x="101" y="239"/>
                  </a:lnTo>
                  <a:lnTo>
                    <a:pt x="105" y="247"/>
                  </a:lnTo>
                  <a:lnTo>
                    <a:pt x="110" y="253"/>
                  </a:lnTo>
                  <a:lnTo>
                    <a:pt x="115" y="259"/>
                  </a:lnTo>
                  <a:lnTo>
                    <a:pt x="120" y="266"/>
                  </a:lnTo>
                  <a:lnTo>
                    <a:pt x="124" y="274"/>
                  </a:lnTo>
                  <a:lnTo>
                    <a:pt x="128" y="286"/>
                  </a:lnTo>
                  <a:lnTo>
                    <a:pt x="130" y="301"/>
                  </a:lnTo>
                  <a:lnTo>
                    <a:pt x="129" y="342"/>
                  </a:lnTo>
                  <a:lnTo>
                    <a:pt x="123" y="378"/>
                  </a:lnTo>
                  <a:lnTo>
                    <a:pt x="115" y="415"/>
                  </a:lnTo>
                  <a:lnTo>
                    <a:pt x="110" y="456"/>
                  </a:lnTo>
                  <a:lnTo>
                    <a:pt x="108" y="424"/>
                  </a:lnTo>
                  <a:lnTo>
                    <a:pt x="106" y="393"/>
                  </a:lnTo>
                  <a:lnTo>
                    <a:pt x="101" y="362"/>
                  </a:lnTo>
                  <a:lnTo>
                    <a:pt x="90" y="331"/>
                  </a:lnTo>
                  <a:lnTo>
                    <a:pt x="83" y="317"/>
                  </a:lnTo>
                  <a:lnTo>
                    <a:pt x="75" y="304"/>
                  </a:lnTo>
                  <a:lnTo>
                    <a:pt x="65" y="293"/>
                  </a:lnTo>
                  <a:lnTo>
                    <a:pt x="57" y="282"/>
                  </a:lnTo>
                  <a:lnTo>
                    <a:pt x="49" y="272"/>
                  </a:lnTo>
                  <a:lnTo>
                    <a:pt x="42" y="261"/>
                  </a:lnTo>
                  <a:lnTo>
                    <a:pt x="36" y="250"/>
                  </a:lnTo>
                  <a:lnTo>
                    <a:pt x="33" y="238"/>
                  </a:lnTo>
                  <a:lnTo>
                    <a:pt x="33" y="208"/>
                  </a:lnTo>
                  <a:lnTo>
                    <a:pt x="41" y="181"/>
                  </a:lnTo>
                  <a:lnTo>
                    <a:pt x="49" y="154"/>
                  </a:lnTo>
                  <a:lnTo>
                    <a:pt x="53" y="126"/>
                  </a:lnTo>
                  <a:lnTo>
                    <a:pt x="52" y="115"/>
                  </a:lnTo>
                  <a:lnTo>
                    <a:pt x="48" y="103"/>
                  </a:lnTo>
                  <a:lnTo>
                    <a:pt x="42" y="91"/>
                  </a:lnTo>
                  <a:lnTo>
                    <a:pt x="34" y="80"/>
                  </a:lnTo>
                  <a:lnTo>
                    <a:pt x="26" y="69"/>
                  </a:lnTo>
                  <a:lnTo>
                    <a:pt x="17" y="58"/>
                  </a:lnTo>
                  <a:lnTo>
                    <a:pt x="8" y="47"/>
                  </a:lnTo>
                  <a:lnTo>
                    <a:pt x="0" y="36"/>
                  </a:lnTo>
                  <a:lnTo>
                    <a:pt x="25" y="39"/>
                  </a:lnTo>
                  <a:lnTo>
                    <a:pt x="45" y="38"/>
                  </a:lnTo>
                  <a:lnTo>
                    <a:pt x="61" y="34"/>
                  </a:lnTo>
                  <a:lnTo>
                    <a:pt x="76" y="29"/>
                  </a:lnTo>
                  <a:lnTo>
                    <a:pt x="87" y="22"/>
                  </a:lnTo>
                  <a:lnTo>
                    <a:pt x="98" y="15"/>
                  </a:lnTo>
                  <a:lnTo>
                    <a:pt x="110" y="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8" name="Freeform 48"/>
            <p:cNvSpPr>
              <a:spLocks/>
            </p:cNvSpPr>
            <p:nvPr/>
          </p:nvSpPr>
          <p:spPr bwMode="auto">
            <a:xfrm>
              <a:off x="2507" y="1855"/>
              <a:ext cx="94" cy="219"/>
            </a:xfrm>
            <a:custGeom>
              <a:avLst/>
              <a:gdLst/>
              <a:ahLst/>
              <a:cxnLst>
                <a:cxn ang="0">
                  <a:pos x="189" y="15"/>
                </a:cxn>
                <a:cxn ang="0">
                  <a:pos x="187" y="49"/>
                </a:cxn>
                <a:cxn ang="0">
                  <a:pos x="177" y="76"/>
                </a:cxn>
                <a:cxn ang="0">
                  <a:pos x="159" y="100"/>
                </a:cxn>
                <a:cxn ang="0">
                  <a:pos x="139" y="120"/>
                </a:cxn>
                <a:cxn ang="0">
                  <a:pos x="118" y="140"/>
                </a:cxn>
                <a:cxn ang="0">
                  <a:pos x="99" y="161"/>
                </a:cxn>
                <a:cxn ang="0">
                  <a:pos x="84" y="187"/>
                </a:cxn>
                <a:cxn ang="0">
                  <a:pos x="76" y="217"/>
                </a:cxn>
                <a:cxn ang="0">
                  <a:pos x="77" y="236"/>
                </a:cxn>
                <a:cxn ang="0">
                  <a:pos x="82" y="250"/>
                </a:cxn>
                <a:cxn ang="0">
                  <a:pos x="84" y="268"/>
                </a:cxn>
                <a:cxn ang="0">
                  <a:pos x="78" y="296"/>
                </a:cxn>
                <a:cxn ang="0">
                  <a:pos x="71" y="316"/>
                </a:cxn>
                <a:cxn ang="0">
                  <a:pos x="62" y="333"/>
                </a:cxn>
                <a:cxn ang="0">
                  <a:pos x="52" y="349"/>
                </a:cxn>
                <a:cxn ang="0">
                  <a:pos x="42" y="363"/>
                </a:cxn>
                <a:cxn ang="0">
                  <a:pos x="31" y="378"/>
                </a:cxn>
                <a:cxn ang="0">
                  <a:pos x="20" y="394"/>
                </a:cxn>
                <a:cxn ang="0">
                  <a:pos x="10" y="411"/>
                </a:cxn>
                <a:cxn ang="0">
                  <a:pos x="0" y="429"/>
                </a:cxn>
                <a:cxn ang="0">
                  <a:pos x="5" y="414"/>
                </a:cxn>
                <a:cxn ang="0">
                  <a:pos x="10" y="400"/>
                </a:cxn>
                <a:cxn ang="0">
                  <a:pos x="15" y="385"/>
                </a:cxn>
                <a:cxn ang="0">
                  <a:pos x="20" y="370"/>
                </a:cxn>
                <a:cxn ang="0">
                  <a:pos x="24" y="355"/>
                </a:cxn>
                <a:cxn ang="0">
                  <a:pos x="28" y="340"/>
                </a:cxn>
                <a:cxn ang="0">
                  <a:pos x="30" y="324"/>
                </a:cxn>
                <a:cxn ang="0">
                  <a:pos x="30" y="307"/>
                </a:cxn>
                <a:cxn ang="0">
                  <a:pos x="26" y="276"/>
                </a:cxn>
                <a:cxn ang="0">
                  <a:pos x="18" y="249"/>
                </a:cxn>
                <a:cxn ang="0">
                  <a:pos x="13" y="224"/>
                </a:cxn>
                <a:cxn ang="0">
                  <a:pos x="14" y="199"/>
                </a:cxn>
                <a:cxn ang="0">
                  <a:pos x="19" y="185"/>
                </a:cxn>
                <a:cxn ang="0">
                  <a:pos x="26" y="172"/>
                </a:cxn>
                <a:cxn ang="0">
                  <a:pos x="34" y="160"/>
                </a:cxn>
                <a:cxn ang="0">
                  <a:pos x="43" y="150"/>
                </a:cxn>
                <a:cxn ang="0">
                  <a:pos x="52" y="139"/>
                </a:cxn>
                <a:cxn ang="0">
                  <a:pos x="62" y="129"/>
                </a:cxn>
                <a:cxn ang="0">
                  <a:pos x="70" y="117"/>
                </a:cxn>
                <a:cxn ang="0">
                  <a:pos x="77" y="104"/>
                </a:cxn>
                <a:cxn ang="0">
                  <a:pos x="81" y="82"/>
                </a:cxn>
                <a:cxn ang="0">
                  <a:pos x="77" y="54"/>
                </a:cxn>
                <a:cxn ang="0">
                  <a:pos x="70" y="27"/>
                </a:cxn>
                <a:cxn ang="0">
                  <a:pos x="63" y="0"/>
                </a:cxn>
                <a:cxn ang="0">
                  <a:pos x="85" y="12"/>
                </a:cxn>
                <a:cxn ang="0">
                  <a:pos x="104" y="19"/>
                </a:cxn>
                <a:cxn ang="0">
                  <a:pos x="120" y="22"/>
                </a:cxn>
                <a:cxn ang="0">
                  <a:pos x="134" y="22"/>
                </a:cxn>
                <a:cxn ang="0">
                  <a:pos x="147" y="21"/>
                </a:cxn>
                <a:cxn ang="0">
                  <a:pos x="160" y="18"/>
                </a:cxn>
                <a:cxn ang="0">
                  <a:pos x="174" y="16"/>
                </a:cxn>
                <a:cxn ang="0">
                  <a:pos x="189" y="15"/>
                </a:cxn>
              </a:cxnLst>
              <a:rect l="0" t="0" r="r" b="b"/>
              <a:pathLst>
                <a:path w="189" h="429">
                  <a:moveTo>
                    <a:pt x="189" y="15"/>
                  </a:moveTo>
                  <a:lnTo>
                    <a:pt x="187" y="49"/>
                  </a:lnTo>
                  <a:lnTo>
                    <a:pt x="177" y="76"/>
                  </a:lnTo>
                  <a:lnTo>
                    <a:pt x="159" y="100"/>
                  </a:lnTo>
                  <a:lnTo>
                    <a:pt x="139" y="120"/>
                  </a:lnTo>
                  <a:lnTo>
                    <a:pt x="118" y="140"/>
                  </a:lnTo>
                  <a:lnTo>
                    <a:pt x="99" y="161"/>
                  </a:lnTo>
                  <a:lnTo>
                    <a:pt x="84" y="187"/>
                  </a:lnTo>
                  <a:lnTo>
                    <a:pt x="76" y="217"/>
                  </a:lnTo>
                  <a:lnTo>
                    <a:pt x="77" y="236"/>
                  </a:lnTo>
                  <a:lnTo>
                    <a:pt x="82" y="250"/>
                  </a:lnTo>
                  <a:lnTo>
                    <a:pt x="84" y="268"/>
                  </a:lnTo>
                  <a:lnTo>
                    <a:pt x="78" y="296"/>
                  </a:lnTo>
                  <a:lnTo>
                    <a:pt x="71" y="316"/>
                  </a:lnTo>
                  <a:lnTo>
                    <a:pt x="62" y="333"/>
                  </a:lnTo>
                  <a:lnTo>
                    <a:pt x="52" y="349"/>
                  </a:lnTo>
                  <a:lnTo>
                    <a:pt x="42" y="363"/>
                  </a:lnTo>
                  <a:lnTo>
                    <a:pt x="31" y="378"/>
                  </a:lnTo>
                  <a:lnTo>
                    <a:pt x="20" y="394"/>
                  </a:lnTo>
                  <a:lnTo>
                    <a:pt x="10" y="411"/>
                  </a:lnTo>
                  <a:lnTo>
                    <a:pt x="0" y="429"/>
                  </a:lnTo>
                  <a:lnTo>
                    <a:pt x="5" y="414"/>
                  </a:lnTo>
                  <a:lnTo>
                    <a:pt x="10" y="400"/>
                  </a:lnTo>
                  <a:lnTo>
                    <a:pt x="15" y="385"/>
                  </a:lnTo>
                  <a:lnTo>
                    <a:pt x="20" y="370"/>
                  </a:lnTo>
                  <a:lnTo>
                    <a:pt x="24" y="355"/>
                  </a:lnTo>
                  <a:lnTo>
                    <a:pt x="28" y="340"/>
                  </a:lnTo>
                  <a:lnTo>
                    <a:pt x="30" y="324"/>
                  </a:lnTo>
                  <a:lnTo>
                    <a:pt x="30" y="307"/>
                  </a:lnTo>
                  <a:lnTo>
                    <a:pt x="26" y="276"/>
                  </a:lnTo>
                  <a:lnTo>
                    <a:pt x="18" y="249"/>
                  </a:lnTo>
                  <a:lnTo>
                    <a:pt x="13" y="224"/>
                  </a:lnTo>
                  <a:lnTo>
                    <a:pt x="14" y="199"/>
                  </a:lnTo>
                  <a:lnTo>
                    <a:pt x="19" y="185"/>
                  </a:lnTo>
                  <a:lnTo>
                    <a:pt x="26" y="172"/>
                  </a:lnTo>
                  <a:lnTo>
                    <a:pt x="34" y="160"/>
                  </a:lnTo>
                  <a:lnTo>
                    <a:pt x="43" y="150"/>
                  </a:lnTo>
                  <a:lnTo>
                    <a:pt x="52" y="139"/>
                  </a:lnTo>
                  <a:lnTo>
                    <a:pt x="62" y="129"/>
                  </a:lnTo>
                  <a:lnTo>
                    <a:pt x="70" y="117"/>
                  </a:lnTo>
                  <a:lnTo>
                    <a:pt x="77" y="104"/>
                  </a:lnTo>
                  <a:lnTo>
                    <a:pt x="81" y="82"/>
                  </a:lnTo>
                  <a:lnTo>
                    <a:pt x="77" y="54"/>
                  </a:lnTo>
                  <a:lnTo>
                    <a:pt x="70" y="27"/>
                  </a:lnTo>
                  <a:lnTo>
                    <a:pt x="63" y="0"/>
                  </a:lnTo>
                  <a:lnTo>
                    <a:pt x="85" y="12"/>
                  </a:lnTo>
                  <a:lnTo>
                    <a:pt x="104" y="19"/>
                  </a:lnTo>
                  <a:lnTo>
                    <a:pt x="120" y="22"/>
                  </a:lnTo>
                  <a:lnTo>
                    <a:pt x="134" y="22"/>
                  </a:lnTo>
                  <a:lnTo>
                    <a:pt x="147" y="21"/>
                  </a:lnTo>
                  <a:lnTo>
                    <a:pt x="160" y="18"/>
                  </a:lnTo>
                  <a:lnTo>
                    <a:pt x="174" y="16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9" name="Freeform 49"/>
            <p:cNvSpPr>
              <a:spLocks/>
            </p:cNvSpPr>
            <p:nvPr/>
          </p:nvSpPr>
          <p:spPr bwMode="auto">
            <a:xfrm>
              <a:off x="2333" y="1809"/>
              <a:ext cx="193" cy="166"/>
            </a:xfrm>
            <a:custGeom>
              <a:avLst/>
              <a:gdLst/>
              <a:ahLst/>
              <a:cxnLst>
                <a:cxn ang="0">
                  <a:pos x="375" y="97"/>
                </a:cxn>
                <a:cxn ang="0">
                  <a:pos x="353" y="119"/>
                </a:cxn>
                <a:cxn ang="0">
                  <a:pos x="328" y="132"/>
                </a:cxn>
                <a:cxn ang="0">
                  <a:pos x="300" y="140"/>
                </a:cxn>
                <a:cxn ang="0">
                  <a:pos x="271" y="145"/>
                </a:cxn>
                <a:cxn ang="0">
                  <a:pos x="243" y="151"/>
                </a:cxn>
                <a:cxn ang="0">
                  <a:pos x="216" y="160"/>
                </a:cxn>
                <a:cxn ang="0">
                  <a:pos x="191" y="177"/>
                </a:cxn>
                <a:cxn ang="0">
                  <a:pos x="174" y="198"/>
                </a:cxn>
                <a:cxn ang="0">
                  <a:pos x="168" y="213"/>
                </a:cxn>
                <a:cxn ang="0">
                  <a:pos x="163" y="228"/>
                </a:cxn>
                <a:cxn ang="0">
                  <a:pos x="150" y="246"/>
                </a:cxn>
                <a:cxn ang="0">
                  <a:pos x="121" y="268"/>
                </a:cxn>
                <a:cxn ang="0">
                  <a:pos x="88" y="287"/>
                </a:cxn>
                <a:cxn ang="0">
                  <a:pos x="54" y="301"/>
                </a:cxn>
                <a:cxn ang="0">
                  <a:pos x="19" y="316"/>
                </a:cxn>
                <a:cxn ang="0">
                  <a:pos x="12" y="316"/>
                </a:cxn>
                <a:cxn ang="0">
                  <a:pos x="37" y="297"/>
                </a:cxn>
                <a:cxn ang="0">
                  <a:pos x="62" y="278"/>
                </a:cxn>
                <a:cxn ang="0">
                  <a:pos x="83" y="253"/>
                </a:cxn>
                <a:cxn ang="0">
                  <a:pos x="100" y="225"/>
                </a:cxn>
                <a:cxn ang="0">
                  <a:pos x="110" y="198"/>
                </a:cxn>
                <a:cxn ang="0">
                  <a:pos x="118" y="173"/>
                </a:cxn>
                <a:cxn ang="0">
                  <a:pos x="129" y="150"/>
                </a:cxn>
                <a:cxn ang="0">
                  <a:pos x="149" y="131"/>
                </a:cxn>
                <a:cxn ang="0">
                  <a:pos x="176" y="120"/>
                </a:cxn>
                <a:cxn ang="0">
                  <a:pos x="203" y="112"/>
                </a:cxn>
                <a:cxn ang="0">
                  <a:pos x="229" y="102"/>
                </a:cxn>
                <a:cxn ang="0">
                  <a:pos x="250" y="88"/>
                </a:cxn>
                <a:cxn ang="0">
                  <a:pos x="263" y="66"/>
                </a:cxn>
                <a:cxn ang="0">
                  <a:pos x="273" y="40"/>
                </a:cxn>
                <a:cxn ang="0">
                  <a:pos x="281" y="13"/>
                </a:cxn>
                <a:cxn ang="0">
                  <a:pos x="298" y="22"/>
                </a:cxn>
                <a:cxn ang="0">
                  <a:pos x="322" y="50"/>
                </a:cxn>
                <a:cxn ang="0">
                  <a:pos x="346" y="64"/>
                </a:cxn>
                <a:cxn ang="0">
                  <a:pos x="371" y="75"/>
                </a:cxn>
              </a:cxnLst>
              <a:rect l="0" t="0" r="r" b="b"/>
              <a:pathLst>
                <a:path w="384" h="326">
                  <a:moveTo>
                    <a:pt x="384" y="82"/>
                  </a:moveTo>
                  <a:lnTo>
                    <a:pt x="375" y="97"/>
                  </a:lnTo>
                  <a:lnTo>
                    <a:pt x="364" y="109"/>
                  </a:lnTo>
                  <a:lnTo>
                    <a:pt x="353" y="119"/>
                  </a:lnTo>
                  <a:lnTo>
                    <a:pt x="340" y="126"/>
                  </a:lnTo>
                  <a:lnTo>
                    <a:pt x="328" y="132"/>
                  </a:lnTo>
                  <a:lnTo>
                    <a:pt x="314" y="136"/>
                  </a:lnTo>
                  <a:lnTo>
                    <a:pt x="300" y="140"/>
                  </a:lnTo>
                  <a:lnTo>
                    <a:pt x="285" y="142"/>
                  </a:lnTo>
                  <a:lnTo>
                    <a:pt x="271" y="145"/>
                  </a:lnTo>
                  <a:lnTo>
                    <a:pt x="257" y="148"/>
                  </a:lnTo>
                  <a:lnTo>
                    <a:pt x="243" y="151"/>
                  </a:lnTo>
                  <a:lnTo>
                    <a:pt x="229" y="155"/>
                  </a:lnTo>
                  <a:lnTo>
                    <a:pt x="216" y="160"/>
                  </a:lnTo>
                  <a:lnTo>
                    <a:pt x="203" y="167"/>
                  </a:lnTo>
                  <a:lnTo>
                    <a:pt x="191" y="177"/>
                  </a:lnTo>
                  <a:lnTo>
                    <a:pt x="180" y="189"/>
                  </a:lnTo>
                  <a:lnTo>
                    <a:pt x="174" y="198"/>
                  </a:lnTo>
                  <a:lnTo>
                    <a:pt x="170" y="206"/>
                  </a:lnTo>
                  <a:lnTo>
                    <a:pt x="168" y="213"/>
                  </a:lnTo>
                  <a:lnTo>
                    <a:pt x="166" y="221"/>
                  </a:lnTo>
                  <a:lnTo>
                    <a:pt x="163" y="228"/>
                  </a:lnTo>
                  <a:lnTo>
                    <a:pt x="158" y="237"/>
                  </a:lnTo>
                  <a:lnTo>
                    <a:pt x="150" y="246"/>
                  </a:lnTo>
                  <a:lnTo>
                    <a:pt x="138" y="256"/>
                  </a:lnTo>
                  <a:lnTo>
                    <a:pt x="121" y="268"/>
                  </a:lnTo>
                  <a:lnTo>
                    <a:pt x="104" y="279"/>
                  </a:lnTo>
                  <a:lnTo>
                    <a:pt x="88" y="287"/>
                  </a:lnTo>
                  <a:lnTo>
                    <a:pt x="71" y="294"/>
                  </a:lnTo>
                  <a:lnTo>
                    <a:pt x="54" y="301"/>
                  </a:lnTo>
                  <a:lnTo>
                    <a:pt x="36" y="308"/>
                  </a:lnTo>
                  <a:lnTo>
                    <a:pt x="19" y="316"/>
                  </a:lnTo>
                  <a:lnTo>
                    <a:pt x="0" y="326"/>
                  </a:lnTo>
                  <a:lnTo>
                    <a:pt x="12" y="316"/>
                  </a:lnTo>
                  <a:lnTo>
                    <a:pt x="25" y="307"/>
                  </a:lnTo>
                  <a:lnTo>
                    <a:pt x="37" y="297"/>
                  </a:lnTo>
                  <a:lnTo>
                    <a:pt x="49" y="288"/>
                  </a:lnTo>
                  <a:lnTo>
                    <a:pt x="62" y="278"/>
                  </a:lnTo>
                  <a:lnTo>
                    <a:pt x="73" y="266"/>
                  </a:lnTo>
                  <a:lnTo>
                    <a:pt x="83" y="253"/>
                  </a:lnTo>
                  <a:lnTo>
                    <a:pt x="93" y="239"/>
                  </a:lnTo>
                  <a:lnTo>
                    <a:pt x="100" y="225"/>
                  </a:lnTo>
                  <a:lnTo>
                    <a:pt x="105" y="212"/>
                  </a:lnTo>
                  <a:lnTo>
                    <a:pt x="110" y="198"/>
                  </a:lnTo>
                  <a:lnTo>
                    <a:pt x="114" y="185"/>
                  </a:lnTo>
                  <a:lnTo>
                    <a:pt x="118" y="173"/>
                  </a:lnTo>
                  <a:lnTo>
                    <a:pt x="123" y="160"/>
                  </a:lnTo>
                  <a:lnTo>
                    <a:pt x="129" y="150"/>
                  </a:lnTo>
                  <a:lnTo>
                    <a:pt x="137" y="140"/>
                  </a:lnTo>
                  <a:lnTo>
                    <a:pt x="149" y="131"/>
                  </a:lnTo>
                  <a:lnTo>
                    <a:pt x="162" y="124"/>
                  </a:lnTo>
                  <a:lnTo>
                    <a:pt x="176" y="120"/>
                  </a:lnTo>
                  <a:lnTo>
                    <a:pt x="189" y="116"/>
                  </a:lnTo>
                  <a:lnTo>
                    <a:pt x="203" y="112"/>
                  </a:lnTo>
                  <a:lnTo>
                    <a:pt x="216" y="108"/>
                  </a:lnTo>
                  <a:lnTo>
                    <a:pt x="229" y="102"/>
                  </a:lnTo>
                  <a:lnTo>
                    <a:pt x="242" y="95"/>
                  </a:lnTo>
                  <a:lnTo>
                    <a:pt x="250" y="88"/>
                  </a:lnTo>
                  <a:lnTo>
                    <a:pt x="257" y="78"/>
                  </a:lnTo>
                  <a:lnTo>
                    <a:pt x="263" y="66"/>
                  </a:lnTo>
                  <a:lnTo>
                    <a:pt x="268" y="53"/>
                  </a:lnTo>
                  <a:lnTo>
                    <a:pt x="273" y="40"/>
                  </a:lnTo>
                  <a:lnTo>
                    <a:pt x="277" y="26"/>
                  </a:lnTo>
                  <a:lnTo>
                    <a:pt x="281" y="13"/>
                  </a:lnTo>
                  <a:lnTo>
                    <a:pt x="285" y="0"/>
                  </a:lnTo>
                  <a:lnTo>
                    <a:pt x="298" y="22"/>
                  </a:lnTo>
                  <a:lnTo>
                    <a:pt x="310" y="38"/>
                  </a:lnTo>
                  <a:lnTo>
                    <a:pt x="322" y="50"/>
                  </a:lnTo>
                  <a:lnTo>
                    <a:pt x="334" y="58"/>
                  </a:lnTo>
                  <a:lnTo>
                    <a:pt x="346" y="64"/>
                  </a:lnTo>
                  <a:lnTo>
                    <a:pt x="359" y="70"/>
                  </a:lnTo>
                  <a:lnTo>
                    <a:pt x="371" y="75"/>
                  </a:lnTo>
                  <a:lnTo>
                    <a:pt x="384" y="82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0" name="Freeform 50"/>
            <p:cNvSpPr>
              <a:spLocks/>
            </p:cNvSpPr>
            <p:nvPr/>
          </p:nvSpPr>
          <p:spPr bwMode="auto">
            <a:xfrm>
              <a:off x="2243" y="1743"/>
              <a:ext cx="227" cy="82"/>
            </a:xfrm>
            <a:custGeom>
              <a:avLst/>
              <a:gdLst/>
              <a:ahLst/>
              <a:cxnLst>
                <a:cxn ang="0">
                  <a:pos x="438" y="127"/>
                </a:cxn>
                <a:cxn ang="0">
                  <a:pos x="409" y="136"/>
                </a:cxn>
                <a:cxn ang="0">
                  <a:pos x="380" y="136"/>
                </a:cxn>
                <a:cxn ang="0">
                  <a:pos x="352" y="130"/>
                </a:cxn>
                <a:cxn ang="0">
                  <a:pos x="324" y="121"/>
                </a:cxn>
                <a:cxn ang="0">
                  <a:pos x="297" y="113"/>
                </a:cxn>
                <a:cxn ang="0">
                  <a:pos x="268" y="109"/>
                </a:cxn>
                <a:cxn ang="0">
                  <a:pos x="238" y="112"/>
                </a:cxn>
                <a:cxn ang="0">
                  <a:pos x="214" y="122"/>
                </a:cxn>
                <a:cxn ang="0">
                  <a:pos x="201" y="133"/>
                </a:cxn>
                <a:cxn ang="0">
                  <a:pos x="190" y="144"/>
                </a:cxn>
                <a:cxn ang="0">
                  <a:pos x="170" y="153"/>
                </a:cxn>
                <a:cxn ang="0">
                  <a:pos x="134" y="160"/>
                </a:cxn>
                <a:cxn ang="0">
                  <a:pos x="95" y="160"/>
                </a:cxn>
                <a:cxn ang="0">
                  <a:pos x="60" y="156"/>
                </a:cxn>
                <a:cxn ang="0">
                  <a:pos x="22" y="153"/>
                </a:cxn>
                <a:cxn ang="0">
                  <a:pos x="17" y="150"/>
                </a:cxn>
                <a:cxn ang="0">
                  <a:pos x="47" y="145"/>
                </a:cxn>
                <a:cxn ang="0">
                  <a:pos x="77" y="139"/>
                </a:cxn>
                <a:cxn ang="0">
                  <a:pos x="106" y="129"/>
                </a:cxn>
                <a:cxn ang="0">
                  <a:pos x="135" y="112"/>
                </a:cxn>
                <a:cxn ang="0">
                  <a:pos x="157" y="92"/>
                </a:cxn>
                <a:cxn ang="0">
                  <a:pos x="176" y="73"/>
                </a:cxn>
                <a:cxn ang="0">
                  <a:pos x="196" y="59"/>
                </a:cxn>
                <a:cxn ang="0">
                  <a:pos x="223" y="51"/>
                </a:cxn>
                <a:cxn ang="0">
                  <a:pos x="252" y="53"/>
                </a:cxn>
                <a:cxn ang="0">
                  <a:pos x="279" y="59"/>
                </a:cxn>
                <a:cxn ang="0">
                  <a:pos x="307" y="63"/>
                </a:cxn>
                <a:cxn ang="0">
                  <a:pos x="332" y="60"/>
                </a:cxn>
                <a:cxn ang="0">
                  <a:pos x="353" y="48"/>
                </a:cxn>
                <a:cxn ang="0">
                  <a:pos x="375" y="29"/>
                </a:cxn>
                <a:cxn ang="0">
                  <a:pos x="395" y="9"/>
                </a:cxn>
                <a:cxn ang="0">
                  <a:pos x="405" y="25"/>
                </a:cxn>
                <a:cxn ang="0">
                  <a:pos x="414" y="60"/>
                </a:cxn>
                <a:cxn ang="0">
                  <a:pos x="428" y="84"/>
                </a:cxn>
                <a:cxn ang="0">
                  <a:pos x="445" y="106"/>
                </a:cxn>
              </a:cxnLst>
              <a:rect l="0" t="0" r="r" b="b"/>
              <a:pathLst>
                <a:path w="453" h="161">
                  <a:moveTo>
                    <a:pt x="453" y="118"/>
                  </a:moveTo>
                  <a:lnTo>
                    <a:pt x="438" y="127"/>
                  </a:lnTo>
                  <a:lnTo>
                    <a:pt x="423" y="133"/>
                  </a:lnTo>
                  <a:lnTo>
                    <a:pt x="409" y="136"/>
                  </a:lnTo>
                  <a:lnTo>
                    <a:pt x="394" y="137"/>
                  </a:lnTo>
                  <a:lnTo>
                    <a:pt x="380" y="136"/>
                  </a:lnTo>
                  <a:lnTo>
                    <a:pt x="366" y="134"/>
                  </a:lnTo>
                  <a:lnTo>
                    <a:pt x="352" y="130"/>
                  </a:lnTo>
                  <a:lnTo>
                    <a:pt x="338" y="126"/>
                  </a:lnTo>
                  <a:lnTo>
                    <a:pt x="324" y="121"/>
                  </a:lnTo>
                  <a:lnTo>
                    <a:pt x="311" y="117"/>
                  </a:lnTo>
                  <a:lnTo>
                    <a:pt x="297" y="113"/>
                  </a:lnTo>
                  <a:lnTo>
                    <a:pt x="283" y="110"/>
                  </a:lnTo>
                  <a:lnTo>
                    <a:pt x="268" y="109"/>
                  </a:lnTo>
                  <a:lnTo>
                    <a:pt x="254" y="109"/>
                  </a:lnTo>
                  <a:lnTo>
                    <a:pt x="238" y="112"/>
                  </a:lnTo>
                  <a:lnTo>
                    <a:pt x="223" y="117"/>
                  </a:lnTo>
                  <a:lnTo>
                    <a:pt x="214" y="122"/>
                  </a:lnTo>
                  <a:lnTo>
                    <a:pt x="207" y="127"/>
                  </a:lnTo>
                  <a:lnTo>
                    <a:pt x="201" y="133"/>
                  </a:lnTo>
                  <a:lnTo>
                    <a:pt x="196" y="138"/>
                  </a:lnTo>
                  <a:lnTo>
                    <a:pt x="190" y="144"/>
                  </a:lnTo>
                  <a:lnTo>
                    <a:pt x="181" y="149"/>
                  </a:lnTo>
                  <a:lnTo>
                    <a:pt x="170" y="153"/>
                  </a:lnTo>
                  <a:lnTo>
                    <a:pt x="155" y="157"/>
                  </a:lnTo>
                  <a:lnTo>
                    <a:pt x="134" y="160"/>
                  </a:lnTo>
                  <a:lnTo>
                    <a:pt x="114" y="161"/>
                  </a:lnTo>
                  <a:lnTo>
                    <a:pt x="95" y="160"/>
                  </a:lnTo>
                  <a:lnTo>
                    <a:pt x="78" y="158"/>
                  </a:lnTo>
                  <a:lnTo>
                    <a:pt x="60" y="156"/>
                  </a:lnTo>
                  <a:lnTo>
                    <a:pt x="41" y="154"/>
                  </a:lnTo>
                  <a:lnTo>
                    <a:pt x="22" y="153"/>
                  </a:lnTo>
                  <a:lnTo>
                    <a:pt x="0" y="153"/>
                  </a:lnTo>
                  <a:lnTo>
                    <a:pt x="17" y="150"/>
                  </a:lnTo>
                  <a:lnTo>
                    <a:pt x="32" y="148"/>
                  </a:lnTo>
                  <a:lnTo>
                    <a:pt x="47" y="145"/>
                  </a:lnTo>
                  <a:lnTo>
                    <a:pt x="62" y="143"/>
                  </a:lnTo>
                  <a:lnTo>
                    <a:pt x="77" y="139"/>
                  </a:lnTo>
                  <a:lnTo>
                    <a:pt x="92" y="135"/>
                  </a:lnTo>
                  <a:lnTo>
                    <a:pt x="106" y="129"/>
                  </a:lnTo>
                  <a:lnTo>
                    <a:pt x="121" y="121"/>
                  </a:lnTo>
                  <a:lnTo>
                    <a:pt x="135" y="112"/>
                  </a:lnTo>
                  <a:lnTo>
                    <a:pt x="146" y="103"/>
                  </a:lnTo>
                  <a:lnTo>
                    <a:pt x="157" y="92"/>
                  </a:lnTo>
                  <a:lnTo>
                    <a:pt x="167" y="82"/>
                  </a:lnTo>
                  <a:lnTo>
                    <a:pt x="176" y="73"/>
                  </a:lnTo>
                  <a:lnTo>
                    <a:pt x="186" y="65"/>
                  </a:lnTo>
                  <a:lnTo>
                    <a:pt x="196" y="59"/>
                  </a:lnTo>
                  <a:lnTo>
                    <a:pt x="208" y="54"/>
                  </a:lnTo>
                  <a:lnTo>
                    <a:pt x="223" y="51"/>
                  </a:lnTo>
                  <a:lnTo>
                    <a:pt x="237" y="51"/>
                  </a:lnTo>
                  <a:lnTo>
                    <a:pt x="252" y="53"/>
                  </a:lnTo>
                  <a:lnTo>
                    <a:pt x="266" y="56"/>
                  </a:lnTo>
                  <a:lnTo>
                    <a:pt x="279" y="59"/>
                  </a:lnTo>
                  <a:lnTo>
                    <a:pt x="293" y="62"/>
                  </a:lnTo>
                  <a:lnTo>
                    <a:pt x="307" y="63"/>
                  </a:lnTo>
                  <a:lnTo>
                    <a:pt x="322" y="63"/>
                  </a:lnTo>
                  <a:lnTo>
                    <a:pt x="332" y="60"/>
                  </a:lnTo>
                  <a:lnTo>
                    <a:pt x="343" y="55"/>
                  </a:lnTo>
                  <a:lnTo>
                    <a:pt x="353" y="48"/>
                  </a:lnTo>
                  <a:lnTo>
                    <a:pt x="365" y="39"/>
                  </a:lnTo>
                  <a:lnTo>
                    <a:pt x="375" y="29"/>
                  </a:lnTo>
                  <a:lnTo>
                    <a:pt x="385" y="19"/>
                  </a:lnTo>
                  <a:lnTo>
                    <a:pt x="395" y="9"/>
                  </a:lnTo>
                  <a:lnTo>
                    <a:pt x="405" y="0"/>
                  </a:lnTo>
                  <a:lnTo>
                    <a:pt x="405" y="25"/>
                  </a:lnTo>
                  <a:lnTo>
                    <a:pt x="408" y="45"/>
                  </a:lnTo>
                  <a:lnTo>
                    <a:pt x="414" y="60"/>
                  </a:lnTo>
                  <a:lnTo>
                    <a:pt x="420" y="73"/>
                  </a:lnTo>
                  <a:lnTo>
                    <a:pt x="428" y="84"/>
                  </a:lnTo>
                  <a:lnTo>
                    <a:pt x="437" y="94"/>
                  </a:lnTo>
                  <a:lnTo>
                    <a:pt x="445" y="106"/>
                  </a:lnTo>
                  <a:lnTo>
                    <a:pt x="453" y="118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1" name="Freeform 51"/>
            <p:cNvSpPr>
              <a:spLocks/>
            </p:cNvSpPr>
            <p:nvPr/>
          </p:nvSpPr>
          <p:spPr bwMode="auto">
            <a:xfrm>
              <a:off x="2235" y="1635"/>
              <a:ext cx="215" cy="94"/>
            </a:xfrm>
            <a:custGeom>
              <a:avLst/>
              <a:gdLst/>
              <a:ahLst/>
              <a:cxnLst>
                <a:cxn ang="0">
                  <a:pos x="400" y="184"/>
                </a:cxn>
                <a:cxn ang="0">
                  <a:pos x="369" y="177"/>
                </a:cxn>
                <a:cxn ang="0">
                  <a:pos x="344" y="164"/>
                </a:cxn>
                <a:cxn ang="0">
                  <a:pos x="322" y="145"/>
                </a:cxn>
                <a:cxn ang="0">
                  <a:pos x="302" y="125"/>
                </a:cxn>
                <a:cxn ang="0">
                  <a:pos x="281" y="105"/>
                </a:cxn>
                <a:cxn ang="0">
                  <a:pos x="257" y="87"/>
                </a:cxn>
                <a:cxn ang="0">
                  <a:pos x="230" y="76"/>
                </a:cxn>
                <a:cxn ang="0">
                  <a:pos x="204" y="73"/>
                </a:cxn>
                <a:cxn ang="0">
                  <a:pos x="188" y="77"/>
                </a:cxn>
                <a:cxn ang="0">
                  <a:pos x="173" y="81"/>
                </a:cxn>
                <a:cxn ang="0">
                  <a:pos x="151" y="81"/>
                </a:cxn>
                <a:cxn ang="0">
                  <a:pos x="115" y="70"/>
                </a:cxn>
                <a:cxn ang="0">
                  <a:pos x="82" y="52"/>
                </a:cxn>
                <a:cxn ang="0">
                  <a:pos x="52" y="32"/>
                </a:cxn>
                <a:cxn ang="0">
                  <a:pos x="19" y="11"/>
                </a:cxn>
                <a:cxn ang="0">
                  <a:pos x="15" y="6"/>
                </a:cxn>
                <a:cxn ang="0">
                  <a:pos x="45" y="16"/>
                </a:cxn>
                <a:cxn ang="0">
                  <a:pos x="75" y="24"/>
                </a:cxn>
                <a:cxn ang="0">
                  <a:pos x="106" y="29"/>
                </a:cxn>
                <a:cxn ang="0">
                  <a:pos x="138" y="27"/>
                </a:cxn>
                <a:cxn ang="0">
                  <a:pos x="168" y="21"/>
                </a:cxn>
                <a:cxn ang="0">
                  <a:pos x="194" y="13"/>
                </a:cxn>
                <a:cxn ang="0">
                  <a:pos x="219" y="10"/>
                </a:cxn>
                <a:cxn ang="0">
                  <a:pos x="245" y="16"/>
                </a:cxn>
                <a:cxn ang="0">
                  <a:pos x="270" y="31"/>
                </a:cxn>
                <a:cxn ang="0">
                  <a:pos x="291" y="49"/>
                </a:cxn>
                <a:cxn ang="0">
                  <a:pos x="314" y="65"/>
                </a:cxn>
                <a:cxn ang="0">
                  <a:pos x="338" y="75"/>
                </a:cxn>
                <a:cxn ang="0">
                  <a:pos x="362" y="73"/>
                </a:cxn>
                <a:cxn ang="0">
                  <a:pos x="390" y="67"/>
                </a:cxn>
                <a:cxn ang="0">
                  <a:pos x="417" y="59"/>
                </a:cxn>
                <a:cxn ang="0">
                  <a:pos x="419" y="78"/>
                </a:cxn>
                <a:cxn ang="0">
                  <a:pos x="409" y="114"/>
                </a:cxn>
                <a:cxn ang="0">
                  <a:pos x="411" y="142"/>
                </a:cxn>
                <a:cxn ang="0">
                  <a:pos x="417" y="168"/>
                </a:cxn>
              </a:cxnLst>
              <a:rect l="0" t="0" r="r" b="b"/>
              <a:pathLst>
                <a:path w="430" h="184">
                  <a:moveTo>
                    <a:pt x="418" y="183"/>
                  </a:moveTo>
                  <a:lnTo>
                    <a:pt x="400" y="184"/>
                  </a:lnTo>
                  <a:lnTo>
                    <a:pt x="384" y="182"/>
                  </a:lnTo>
                  <a:lnTo>
                    <a:pt x="369" y="177"/>
                  </a:lnTo>
                  <a:lnTo>
                    <a:pt x="356" y="171"/>
                  </a:lnTo>
                  <a:lnTo>
                    <a:pt x="344" y="164"/>
                  </a:lnTo>
                  <a:lnTo>
                    <a:pt x="333" y="155"/>
                  </a:lnTo>
                  <a:lnTo>
                    <a:pt x="322" y="145"/>
                  </a:lnTo>
                  <a:lnTo>
                    <a:pt x="312" y="135"/>
                  </a:lnTo>
                  <a:lnTo>
                    <a:pt x="302" y="125"/>
                  </a:lnTo>
                  <a:lnTo>
                    <a:pt x="292" y="115"/>
                  </a:lnTo>
                  <a:lnTo>
                    <a:pt x="281" y="105"/>
                  </a:lnTo>
                  <a:lnTo>
                    <a:pt x="270" y="95"/>
                  </a:lnTo>
                  <a:lnTo>
                    <a:pt x="257" y="87"/>
                  </a:lnTo>
                  <a:lnTo>
                    <a:pt x="244" y="80"/>
                  </a:lnTo>
                  <a:lnTo>
                    <a:pt x="230" y="76"/>
                  </a:lnTo>
                  <a:lnTo>
                    <a:pt x="214" y="73"/>
                  </a:lnTo>
                  <a:lnTo>
                    <a:pt x="204" y="73"/>
                  </a:lnTo>
                  <a:lnTo>
                    <a:pt x="195" y="74"/>
                  </a:lnTo>
                  <a:lnTo>
                    <a:pt x="188" y="77"/>
                  </a:lnTo>
                  <a:lnTo>
                    <a:pt x="181" y="79"/>
                  </a:lnTo>
                  <a:lnTo>
                    <a:pt x="173" y="81"/>
                  </a:lnTo>
                  <a:lnTo>
                    <a:pt x="163" y="82"/>
                  </a:lnTo>
                  <a:lnTo>
                    <a:pt x="151" y="81"/>
                  </a:lnTo>
                  <a:lnTo>
                    <a:pt x="135" y="77"/>
                  </a:lnTo>
                  <a:lnTo>
                    <a:pt x="115" y="70"/>
                  </a:lnTo>
                  <a:lnTo>
                    <a:pt x="98" y="61"/>
                  </a:lnTo>
                  <a:lnTo>
                    <a:pt x="82" y="52"/>
                  </a:lnTo>
                  <a:lnTo>
                    <a:pt x="67" y="42"/>
                  </a:lnTo>
                  <a:lnTo>
                    <a:pt x="52" y="32"/>
                  </a:lnTo>
                  <a:lnTo>
                    <a:pt x="36" y="21"/>
                  </a:lnTo>
                  <a:lnTo>
                    <a:pt x="19" y="11"/>
                  </a:lnTo>
                  <a:lnTo>
                    <a:pt x="0" y="0"/>
                  </a:lnTo>
                  <a:lnTo>
                    <a:pt x="15" y="6"/>
                  </a:lnTo>
                  <a:lnTo>
                    <a:pt x="30" y="11"/>
                  </a:lnTo>
                  <a:lnTo>
                    <a:pt x="45" y="16"/>
                  </a:lnTo>
                  <a:lnTo>
                    <a:pt x="60" y="21"/>
                  </a:lnTo>
                  <a:lnTo>
                    <a:pt x="75" y="24"/>
                  </a:lnTo>
                  <a:lnTo>
                    <a:pt x="90" y="27"/>
                  </a:lnTo>
                  <a:lnTo>
                    <a:pt x="106" y="29"/>
                  </a:lnTo>
                  <a:lnTo>
                    <a:pt x="123" y="29"/>
                  </a:lnTo>
                  <a:lnTo>
                    <a:pt x="138" y="27"/>
                  </a:lnTo>
                  <a:lnTo>
                    <a:pt x="154" y="24"/>
                  </a:lnTo>
                  <a:lnTo>
                    <a:pt x="168" y="21"/>
                  </a:lnTo>
                  <a:lnTo>
                    <a:pt x="181" y="17"/>
                  </a:lnTo>
                  <a:lnTo>
                    <a:pt x="194" y="13"/>
                  </a:lnTo>
                  <a:lnTo>
                    <a:pt x="206" y="11"/>
                  </a:lnTo>
                  <a:lnTo>
                    <a:pt x="219" y="10"/>
                  </a:lnTo>
                  <a:lnTo>
                    <a:pt x="231" y="11"/>
                  </a:lnTo>
                  <a:lnTo>
                    <a:pt x="245" y="16"/>
                  </a:lnTo>
                  <a:lnTo>
                    <a:pt x="259" y="23"/>
                  </a:lnTo>
                  <a:lnTo>
                    <a:pt x="270" y="31"/>
                  </a:lnTo>
                  <a:lnTo>
                    <a:pt x="281" y="40"/>
                  </a:lnTo>
                  <a:lnTo>
                    <a:pt x="291" y="49"/>
                  </a:lnTo>
                  <a:lnTo>
                    <a:pt x="302" y="58"/>
                  </a:lnTo>
                  <a:lnTo>
                    <a:pt x="314" y="65"/>
                  </a:lnTo>
                  <a:lnTo>
                    <a:pt x="327" y="72"/>
                  </a:lnTo>
                  <a:lnTo>
                    <a:pt x="338" y="75"/>
                  </a:lnTo>
                  <a:lnTo>
                    <a:pt x="350" y="75"/>
                  </a:lnTo>
                  <a:lnTo>
                    <a:pt x="362" y="73"/>
                  </a:lnTo>
                  <a:lnTo>
                    <a:pt x="376" y="71"/>
                  </a:lnTo>
                  <a:lnTo>
                    <a:pt x="390" y="67"/>
                  </a:lnTo>
                  <a:lnTo>
                    <a:pt x="404" y="63"/>
                  </a:lnTo>
                  <a:lnTo>
                    <a:pt x="417" y="59"/>
                  </a:lnTo>
                  <a:lnTo>
                    <a:pt x="430" y="56"/>
                  </a:lnTo>
                  <a:lnTo>
                    <a:pt x="419" y="78"/>
                  </a:lnTo>
                  <a:lnTo>
                    <a:pt x="412" y="97"/>
                  </a:lnTo>
                  <a:lnTo>
                    <a:pt x="409" y="114"/>
                  </a:lnTo>
                  <a:lnTo>
                    <a:pt x="409" y="128"/>
                  </a:lnTo>
                  <a:lnTo>
                    <a:pt x="411" y="142"/>
                  </a:lnTo>
                  <a:lnTo>
                    <a:pt x="414" y="155"/>
                  </a:lnTo>
                  <a:lnTo>
                    <a:pt x="417" y="168"/>
                  </a:lnTo>
                  <a:lnTo>
                    <a:pt x="418" y="18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2" name="Freeform 52"/>
            <p:cNvSpPr>
              <a:spLocks/>
            </p:cNvSpPr>
            <p:nvPr/>
          </p:nvSpPr>
          <p:spPr bwMode="auto">
            <a:xfrm>
              <a:off x="2322" y="1464"/>
              <a:ext cx="173" cy="187"/>
            </a:xfrm>
            <a:custGeom>
              <a:avLst/>
              <a:gdLst/>
              <a:ahLst/>
              <a:cxnLst>
                <a:cxn ang="0">
                  <a:pos x="241" y="349"/>
                </a:cxn>
                <a:cxn ang="0">
                  <a:pos x="210" y="300"/>
                </a:cxn>
                <a:cxn ang="0">
                  <a:pos x="194" y="245"/>
                </a:cxn>
                <a:cxn ang="0">
                  <a:pos x="171" y="192"/>
                </a:cxn>
                <a:cxn ang="0">
                  <a:pos x="140" y="165"/>
                </a:cxn>
                <a:cxn ang="0">
                  <a:pos x="124" y="160"/>
                </a:cxn>
                <a:cxn ang="0">
                  <a:pos x="109" y="156"/>
                </a:cxn>
                <a:cxn ang="0">
                  <a:pos x="90" y="145"/>
                </a:cxn>
                <a:cxn ang="0">
                  <a:pos x="65" y="117"/>
                </a:cxn>
                <a:cxn ang="0">
                  <a:pos x="44" y="85"/>
                </a:cxn>
                <a:cxn ang="0">
                  <a:pos x="29" y="53"/>
                </a:cxn>
                <a:cxn ang="0">
                  <a:pos x="11" y="18"/>
                </a:cxn>
                <a:cxn ang="0">
                  <a:pos x="11" y="12"/>
                </a:cxn>
                <a:cxn ang="0">
                  <a:pos x="31" y="36"/>
                </a:cxn>
                <a:cxn ang="0">
                  <a:pos x="53" y="58"/>
                </a:cxn>
                <a:cxn ang="0">
                  <a:pos x="77" y="78"/>
                </a:cxn>
                <a:cxn ang="0">
                  <a:pos x="107" y="92"/>
                </a:cxn>
                <a:cxn ang="0">
                  <a:pos x="135" y="100"/>
                </a:cxn>
                <a:cxn ang="0">
                  <a:pos x="161" y="107"/>
                </a:cxn>
                <a:cxn ang="0">
                  <a:pos x="183" y="117"/>
                </a:cxn>
                <a:cxn ang="0">
                  <a:pos x="204" y="136"/>
                </a:cxn>
                <a:cxn ang="0">
                  <a:pos x="218" y="161"/>
                </a:cxn>
                <a:cxn ang="0">
                  <a:pos x="227" y="187"/>
                </a:cxn>
                <a:cxn ang="0">
                  <a:pos x="239" y="213"/>
                </a:cxn>
                <a:cxn ang="0">
                  <a:pos x="255" y="233"/>
                </a:cxn>
                <a:cxn ang="0">
                  <a:pos x="277" y="245"/>
                </a:cxn>
                <a:cxn ang="0">
                  <a:pos x="303" y="253"/>
                </a:cxn>
                <a:cxn ang="0">
                  <a:pos x="332" y="260"/>
                </a:cxn>
                <a:cxn ang="0">
                  <a:pos x="324" y="277"/>
                </a:cxn>
                <a:cxn ang="0">
                  <a:pos x="297" y="302"/>
                </a:cxn>
                <a:cxn ang="0">
                  <a:pos x="284" y="327"/>
                </a:cxn>
                <a:cxn ang="0">
                  <a:pos x="275" y="354"/>
                </a:cxn>
              </a:cxnLst>
              <a:rect l="0" t="0" r="r" b="b"/>
              <a:pathLst>
                <a:path w="345" h="367">
                  <a:moveTo>
                    <a:pt x="269" y="367"/>
                  </a:moveTo>
                  <a:lnTo>
                    <a:pt x="241" y="349"/>
                  </a:lnTo>
                  <a:lnTo>
                    <a:pt x="222" y="326"/>
                  </a:lnTo>
                  <a:lnTo>
                    <a:pt x="210" y="300"/>
                  </a:lnTo>
                  <a:lnTo>
                    <a:pt x="202" y="273"/>
                  </a:lnTo>
                  <a:lnTo>
                    <a:pt x="194" y="245"/>
                  </a:lnTo>
                  <a:lnTo>
                    <a:pt x="185" y="217"/>
                  </a:lnTo>
                  <a:lnTo>
                    <a:pt x="171" y="192"/>
                  </a:lnTo>
                  <a:lnTo>
                    <a:pt x="149" y="170"/>
                  </a:lnTo>
                  <a:lnTo>
                    <a:pt x="140" y="165"/>
                  </a:lnTo>
                  <a:lnTo>
                    <a:pt x="132" y="162"/>
                  </a:lnTo>
                  <a:lnTo>
                    <a:pt x="124" y="160"/>
                  </a:lnTo>
                  <a:lnTo>
                    <a:pt x="117" y="159"/>
                  </a:lnTo>
                  <a:lnTo>
                    <a:pt x="109" y="156"/>
                  </a:lnTo>
                  <a:lnTo>
                    <a:pt x="100" y="152"/>
                  </a:lnTo>
                  <a:lnTo>
                    <a:pt x="90" y="145"/>
                  </a:lnTo>
                  <a:lnTo>
                    <a:pt x="78" y="134"/>
                  </a:lnTo>
                  <a:lnTo>
                    <a:pt x="65" y="117"/>
                  </a:lnTo>
                  <a:lnTo>
                    <a:pt x="54" y="101"/>
                  </a:lnTo>
                  <a:lnTo>
                    <a:pt x="44" y="85"/>
                  </a:lnTo>
                  <a:lnTo>
                    <a:pt x="36" y="69"/>
                  </a:lnTo>
                  <a:lnTo>
                    <a:pt x="29" y="53"/>
                  </a:lnTo>
                  <a:lnTo>
                    <a:pt x="20" y="36"/>
                  </a:lnTo>
                  <a:lnTo>
                    <a:pt x="11" y="18"/>
                  </a:lnTo>
                  <a:lnTo>
                    <a:pt x="0" y="0"/>
                  </a:lnTo>
                  <a:lnTo>
                    <a:pt x="11" y="12"/>
                  </a:lnTo>
                  <a:lnTo>
                    <a:pt x="21" y="23"/>
                  </a:lnTo>
                  <a:lnTo>
                    <a:pt x="31" y="36"/>
                  </a:lnTo>
                  <a:lnTo>
                    <a:pt x="42" y="47"/>
                  </a:lnTo>
                  <a:lnTo>
                    <a:pt x="53" y="58"/>
                  </a:lnTo>
                  <a:lnTo>
                    <a:pt x="64" y="68"/>
                  </a:lnTo>
                  <a:lnTo>
                    <a:pt x="77" y="78"/>
                  </a:lnTo>
                  <a:lnTo>
                    <a:pt x="93" y="86"/>
                  </a:lnTo>
                  <a:lnTo>
                    <a:pt x="107" y="92"/>
                  </a:lnTo>
                  <a:lnTo>
                    <a:pt x="121" y="97"/>
                  </a:lnTo>
                  <a:lnTo>
                    <a:pt x="135" y="100"/>
                  </a:lnTo>
                  <a:lnTo>
                    <a:pt x="148" y="103"/>
                  </a:lnTo>
                  <a:lnTo>
                    <a:pt x="161" y="107"/>
                  </a:lnTo>
                  <a:lnTo>
                    <a:pt x="172" y="111"/>
                  </a:lnTo>
                  <a:lnTo>
                    <a:pt x="183" y="117"/>
                  </a:lnTo>
                  <a:lnTo>
                    <a:pt x="193" y="124"/>
                  </a:lnTo>
                  <a:lnTo>
                    <a:pt x="204" y="136"/>
                  </a:lnTo>
                  <a:lnTo>
                    <a:pt x="212" y="148"/>
                  </a:lnTo>
                  <a:lnTo>
                    <a:pt x="218" y="161"/>
                  </a:lnTo>
                  <a:lnTo>
                    <a:pt x="223" y="174"/>
                  </a:lnTo>
                  <a:lnTo>
                    <a:pt x="227" y="187"/>
                  </a:lnTo>
                  <a:lnTo>
                    <a:pt x="233" y="200"/>
                  </a:lnTo>
                  <a:lnTo>
                    <a:pt x="239" y="213"/>
                  </a:lnTo>
                  <a:lnTo>
                    <a:pt x="247" y="225"/>
                  </a:lnTo>
                  <a:lnTo>
                    <a:pt x="255" y="233"/>
                  </a:lnTo>
                  <a:lnTo>
                    <a:pt x="265" y="240"/>
                  </a:lnTo>
                  <a:lnTo>
                    <a:pt x="277" y="245"/>
                  </a:lnTo>
                  <a:lnTo>
                    <a:pt x="290" y="249"/>
                  </a:lnTo>
                  <a:lnTo>
                    <a:pt x="303" y="253"/>
                  </a:lnTo>
                  <a:lnTo>
                    <a:pt x="318" y="257"/>
                  </a:lnTo>
                  <a:lnTo>
                    <a:pt x="332" y="260"/>
                  </a:lnTo>
                  <a:lnTo>
                    <a:pt x="345" y="263"/>
                  </a:lnTo>
                  <a:lnTo>
                    <a:pt x="324" y="277"/>
                  </a:lnTo>
                  <a:lnTo>
                    <a:pt x="307" y="290"/>
                  </a:lnTo>
                  <a:lnTo>
                    <a:pt x="297" y="302"/>
                  </a:lnTo>
                  <a:lnTo>
                    <a:pt x="289" y="315"/>
                  </a:lnTo>
                  <a:lnTo>
                    <a:pt x="284" y="327"/>
                  </a:lnTo>
                  <a:lnTo>
                    <a:pt x="280" y="341"/>
                  </a:lnTo>
                  <a:lnTo>
                    <a:pt x="275" y="354"/>
                  </a:lnTo>
                  <a:lnTo>
                    <a:pt x="269" y="367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3" name="Freeform 53"/>
            <p:cNvSpPr>
              <a:spLocks/>
            </p:cNvSpPr>
            <p:nvPr/>
          </p:nvSpPr>
          <p:spPr bwMode="auto">
            <a:xfrm>
              <a:off x="2492" y="1355"/>
              <a:ext cx="78" cy="232"/>
            </a:xfrm>
            <a:custGeom>
              <a:avLst/>
              <a:gdLst/>
              <a:ahLst/>
              <a:cxnLst>
                <a:cxn ang="0">
                  <a:pos x="36" y="455"/>
                </a:cxn>
                <a:cxn ang="0">
                  <a:pos x="22" y="423"/>
                </a:cxn>
                <a:cxn ang="0">
                  <a:pos x="18" y="394"/>
                </a:cxn>
                <a:cxn ang="0">
                  <a:pos x="22" y="367"/>
                </a:cxn>
                <a:cxn ang="0">
                  <a:pos x="31" y="338"/>
                </a:cxn>
                <a:cxn ang="0">
                  <a:pos x="40" y="311"/>
                </a:cxn>
                <a:cxn ang="0">
                  <a:pos x="47" y="283"/>
                </a:cxn>
                <a:cxn ang="0">
                  <a:pos x="48" y="254"/>
                </a:cxn>
                <a:cxn ang="0">
                  <a:pos x="41" y="223"/>
                </a:cxn>
                <a:cxn ang="0">
                  <a:pos x="37" y="214"/>
                </a:cxn>
                <a:cxn ang="0">
                  <a:pos x="32" y="207"/>
                </a:cxn>
                <a:cxn ang="0">
                  <a:pos x="26" y="202"/>
                </a:cxn>
                <a:cxn ang="0">
                  <a:pos x="21" y="196"/>
                </a:cxn>
                <a:cxn ang="0">
                  <a:pos x="16" y="190"/>
                </a:cxn>
                <a:cxn ang="0">
                  <a:pos x="11" y="182"/>
                </a:cxn>
                <a:cxn ang="0">
                  <a:pos x="6" y="170"/>
                </a:cxn>
                <a:cxn ang="0">
                  <a:pos x="3" y="155"/>
                </a:cxn>
                <a:cxn ang="0">
                  <a:pos x="0" y="114"/>
                </a:cxn>
                <a:cxn ang="0">
                  <a:pos x="3" y="78"/>
                </a:cxn>
                <a:cxn ang="0">
                  <a:pos x="7" y="42"/>
                </a:cxn>
                <a:cxn ang="0">
                  <a:pos x="9" y="0"/>
                </a:cxn>
                <a:cxn ang="0">
                  <a:pos x="11" y="16"/>
                </a:cxn>
                <a:cxn ang="0">
                  <a:pos x="14" y="31"/>
                </a:cxn>
                <a:cxn ang="0">
                  <a:pos x="16" y="47"/>
                </a:cxn>
                <a:cxn ang="0">
                  <a:pos x="19" y="62"/>
                </a:cxn>
                <a:cxn ang="0">
                  <a:pos x="22" y="77"/>
                </a:cxn>
                <a:cxn ang="0">
                  <a:pos x="26" y="92"/>
                </a:cxn>
                <a:cxn ang="0">
                  <a:pos x="32" y="107"/>
                </a:cxn>
                <a:cxn ang="0">
                  <a:pos x="40" y="122"/>
                </a:cxn>
                <a:cxn ang="0">
                  <a:pos x="48" y="135"/>
                </a:cxn>
                <a:cxn ang="0">
                  <a:pos x="58" y="148"/>
                </a:cxn>
                <a:cxn ang="0">
                  <a:pos x="67" y="158"/>
                </a:cxn>
                <a:cxn ang="0">
                  <a:pos x="77" y="168"/>
                </a:cxn>
                <a:cxn ang="0">
                  <a:pos x="86" y="178"/>
                </a:cxn>
                <a:cxn ang="0">
                  <a:pos x="94" y="188"/>
                </a:cxn>
                <a:cxn ang="0">
                  <a:pos x="101" y="198"/>
                </a:cxn>
                <a:cxn ang="0">
                  <a:pos x="105" y="210"/>
                </a:cxn>
                <a:cxn ang="0">
                  <a:pos x="107" y="239"/>
                </a:cxn>
                <a:cxn ang="0">
                  <a:pos x="102" y="267"/>
                </a:cxn>
                <a:cxn ang="0">
                  <a:pos x="95" y="295"/>
                </a:cxn>
                <a:cxn ang="0">
                  <a:pos x="94" y="324"/>
                </a:cxn>
                <a:cxn ang="0">
                  <a:pos x="97" y="335"/>
                </a:cxn>
                <a:cxn ang="0">
                  <a:pos x="102" y="345"/>
                </a:cxn>
                <a:cxn ang="0">
                  <a:pos x="109" y="357"/>
                </a:cxn>
                <a:cxn ang="0">
                  <a:pos x="117" y="367"/>
                </a:cxn>
                <a:cxn ang="0">
                  <a:pos x="126" y="378"/>
                </a:cxn>
                <a:cxn ang="0">
                  <a:pos x="136" y="388"/>
                </a:cxn>
                <a:cxn ang="0">
                  <a:pos x="146" y="398"/>
                </a:cxn>
                <a:cxn ang="0">
                  <a:pos x="155" y="408"/>
                </a:cxn>
                <a:cxn ang="0">
                  <a:pos x="130" y="408"/>
                </a:cxn>
                <a:cxn ang="0">
                  <a:pos x="110" y="410"/>
                </a:cxn>
                <a:cxn ang="0">
                  <a:pos x="94" y="415"/>
                </a:cxn>
                <a:cxn ang="0">
                  <a:pos x="80" y="422"/>
                </a:cxn>
                <a:cxn ang="0">
                  <a:pos x="69" y="430"/>
                </a:cxn>
                <a:cxn ang="0">
                  <a:pos x="59" y="438"/>
                </a:cxn>
                <a:cxn ang="0">
                  <a:pos x="48" y="446"/>
                </a:cxn>
                <a:cxn ang="0">
                  <a:pos x="36" y="455"/>
                </a:cxn>
              </a:cxnLst>
              <a:rect l="0" t="0" r="r" b="b"/>
              <a:pathLst>
                <a:path w="155" h="455">
                  <a:moveTo>
                    <a:pt x="36" y="455"/>
                  </a:moveTo>
                  <a:lnTo>
                    <a:pt x="22" y="423"/>
                  </a:lnTo>
                  <a:lnTo>
                    <a:pt x="18" y="394"/>
                  </a:lnTo>
                  <a:lnTo>
                    <a:pt x="22" y="367"/>
                  </a:lnTo>
                  <a:lnTo>
                    <a:pt x="31" y="338"/>
                  </a:lnTo>
                  <a:lnTo>
                    <a:pt x="40" y="311"/>
                  </a:lnTo>
                  <a:lnTo>
                    <a:pt x="47" y="283"/>
                  </a:lnTo>
                  <a:lnTo>
                    <a:pt x="48" y="254"/>
                  </a:lnTo>
                  <a:lnTo>
                    <a:pt x="41" y="223"/>
                  </a:lnTo>
                  <a:lnTo>
                    <a:pt x="37" y="214"/>
                  </a:lnTo>
                  <a:lnTo>
                    <a:pt x="32" y="207"/>
                  </a:lnTo>
                  <a:lnTo>
                    <a:pt x="26" y="202"/>
                  </a:lnTo>
                  <a:lnTo>
                    <a:pt x="21" y="196"/>
                  </a:lnTo>
                  <a:lnTo>
                    <a:pt x="16" y="190"/>
                  </a:lnTo>
                  <a:lnTo>
                    <a:pt x="11" y="182"/>
                  </a:lnTo>
                  <a:lnTo>
                    <a:pt x="6" y="170"/>
                  </a:lnTo>
                  <a:lnTo>
                    <a:pt x="3" y="155"/>
                  </a:lnTo>
                  <a:lnTo>
                    <a:pt x="0" y="114"/>
                  </a:lnTo>
                  <a:lnTo>
                    <a:pt x="3" y="78"/>
                  </a:lnTo>
                  <a:lnTo>
                    <a:pt x="7" y="42"/>
                  </a:lnTo>
                  <a:lnTo>
                    <a:pt x="9" y="0"/>
                  </a:lnTo>
                  <a:lnTo>
                    <a:pt x="11" y="16"/>
                  </a:lnTo>
                  <a:lnTo>
                    <a:pt x="14" y="31"/>
                  </a:lnTo>
                  <a:lnTo>
                    <a:pt x="16" y="47"/>
                  </a:lnTo>
                  <a:lnTo>
                    <a:pt x="19" y="62"/>
                  </a:lnTo>
                  <a:lnTo>
                    <a:pt x="22" y="77"/>
                  </a:lnTo>
                  <a:lnTo>
                    <a:pt x="26" y="92"/>
                  </a:lnTo>
                  <a:lnTo>
                    <a:pt x="32" y="107"/>
                  </a:lnTo>
                  <a:lnTo>
                    <a:pt x="40" y="122"/>
                  </a:lnTo>
                  <a:lnTo>
                    <a:pt x="48" y="135"/>
                  </a:lnTo>
                  <a:lnTo>
                    <a:pt x="58" y="148"/>
                  </a:lnTo>
                  <a:lnTo>
                    <a:pt x="67" y="158"/>
                  </a:lnTo>
                  <a:lnTo>
                    <a:pt x="77" y="168"/>
                  </a:lnTo>
                  <a:lnTo>
                    <a:pt x="86" y="178"/>
                  </a:lnTo>
                  <a:lnTo>
                    <a:pt x="94" y="188"/>
                  </a:lnTo>
                  <a:lnTo>
                    <a:pt x="101" y="198"/>
                  </a:lnTo>
                  <a:lnTo>
                    <a:pt x="105" y="210"/>
                  </a:lnTo>
                  <a:lnTo>
                    <a:pt x="107" y="239"/>
                  </a:lnTo>
                  <a:lnTo>
                    <a:pt x="102" y="267"/>
                  </a:lnTo>
                  <a:lnTo>
                    <a:pt x="95" y="295"/>
                  </a:lnTo>
                  <a:lnTo>
                    <a:pt x="94" y="324"/>
                  </a:lnTo>
                  <a:lnTo>
                    <a:pt x="97" y="335"/>
                  </a:lnTo>
                  <a:lnTo>
                    <a:pt x="102" y="345"/>
                  </a:lnTo>
                  <a:lnTo>
                    <a:pt x="109" y="357"/>
                  </a:lnTo>
                  <a:lnTo>
                    <a:pt x="117" y="367"/>
                  </a:lnTo>
                  <a:lnTo>
                    <a:pt x="126" y="378"/>
                  </a:lnTo>
                  <a:lnTo>
                    <a:pt x="136" y="388"/>
                  </a:lnTo>
                  <a:lnTo>
                    <a:pt x="146" y="398"/>
                  </a:lnTo>
                  <a:lnTo>
                    <a:pt x="155" y="408"/>
                  </a:lnTo>
                  <a:lnTo>
                    <a:pt x="130" y="408"/>
                  </a:lnTo>
                  <a:lnTo>
                    <a:pt x="110" y="410"/>
                  </a:lnTo>
                  <a:lnTo>
                    <a:pt x="94" y="415"/>
                  </a:lnTo>
                  <a:lnTo>
                    <a:pt x="80" y="422"/>
                  </a:lnTo>
                  <a:lnTo>
                    <a:pt x="69" y="430"/>
                  </a:lnTo>
                  <a:lnTo>
                    <a:pt x="59" y="438"/>
                  </a:lnTo>
                  <a:lnTo>
                    <a:pt x="48" y="446"/>
                  </a:lnTo>
                  <a:lnTo>
                    <a:pt x="36" y="45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4" name="Freeform 54"/>
            <p:cNvSpPr>
              <a:spLocks/>
            </p:cNvSpPr>
            <p:nvPr/>
          </p:nvSpPr>
          <p:spPr bwMode="auto">
            <a:xfrm>
              <a:off x="2463" y="1573"/>
              <a:ext cx="266" cy="273"/>
            </a:xfrm>
            <a:custGeom>
              <a:avLst/>
              <a:gdLst/>
              <a:ahLst/>
              <a:cxnLst>
                <a:cxn ang="0">
                  <a:pos x="1" y="240"/>
                </a:cxn>
                <a:cxn ang="0">
                  <a:pos x="12" y="187"/>
                </a:cxn>
                <a:cxn ang="0">
                  <a:pos x="33" y="140"/>
                </a:cxn>
                <a:cxn ang="0">
                  <a:pos x="61" y="97"/>
                </a:cxn>
                <a:cxn ang="0">
                  <a:pos x="97" y="61"/>
                </a:cxn>
                <a:cxn ang="0">
                  <a:pos x="139" y="33"/>
                </a:cxn>
                <a:cxn ang="0">
                  <a:pos x="188" y="12"/>
                </a:cxn>
                <a:cxn ang="0">
                  <a:pos x="240" y="1"/>
                </a:cxn>
                <a:cxn ang="0">
                  <a:pos x="295" y="1"/>
                </a:cxn>
                <a:cxn ang="0">
                  <a:pos x="347" y="12"/>
                </a:cxn>
                <a:cxn ang="0">
                  <a:pos x="395" y="33"/>
                </a:cxn>
                <a:cxn ang="0">
                  <a:pos x="437" y="61"/>
                </a:cxn>
                <a:cxn ang="0">
                  <a:pos x="473" y="97"/>
                </a:cxn>
                <a:cxn ang="0">
                  <a:pos x="502" y="140"/>
                </a:cxn>
                <a:cxn ang="0">
                  <a:pos x="522" y="187"/>
                </a:cxn>
                <a:cxn ang="0">
                  <a:pos x="533" y="240"/>
                </a:cxn>
                <a:cxn ang="0">
                  <a:pos x="533" y="294"/>
                </a:cxn>
                <a:cxn ang="0">
                  <a:pos x="522" y="347"/>
                </a:cxn>
                <a:cxn ang="0">
                  <a:pos x="502" y="394"/>
                </a:cxn>
                <a:cxn ang="0">
                  <a:pos x="473" y="437"/>
                </a:cxn>
                <a:cxn ang="0">
                  <a:pos x="437" y="473"/>
                </a:cxn>
                <a:cxn ang="0">
                  <a:pos x="395" y="502"/>
                </a:cxn>
                <a:cxn ang="0">
                  <a:pos x="347" y="522"/>
                </a:cxn>
                <a:cxn ang="0">
                  <a:pos x="295" y="534"/>
                </a:cxn>
                <a:cxn ang="0">
                  <a:pos x="240" y="534"/>
                </a:cxn>
                <a:cxn ang="0">
                  <a:pos x="188" y="522"/>
                </a:cxn>
                <a:cxn ang="0">
                  <a:pos x="139" y="502"/>
                </a:cxn>
                <a:cxn ang="0">
                  <a:pos x="97" y="473"/>
                </a:cxn>
                <a:cxn ang="0">
                  <a:pos x="61" y="437"/>
                </a:cxn>
                <a:cxn ang="0">
                  <a:pos x="33" y="394"/>
                </a:cxn>
                <a:cxn ang="0">
                  <a:pos x="12" y="347"/>
                </a:cxn>
                <a:cxn ang="0">
                  <a:pos x="1" y="294"/>
                </a:cxn>
              </a:cxnLst>
              <a:rect l="0" t="0" r="r" b="b"/>
              <a:pathLst>
                <a:path w="534" h="535">
                  <a:moveTo>
                    <a:pt x="0" y="267"/>
                  </a:moveTo>
                  <a:lnTo>
                    <a:pt x="1" y="240"/>
                  </a:lnTo>
                  <a:lnTo>
                    <a:pt x="5" y="213"/>
                  </a:lnTo>
                  <a:lnTo>
                    <a:pt x="12" y="187"/>
                  </a:lnTo>
                  <a:lnTo>
                    <a:pt x="21" y="163"/>
                  </a:lnTo>
                  <a:lnTo>
                    <a:pt x="33" y="140"/>
                  </a:lnTo>
                  <a:lnTo>
                    <a:pt x="46" y="117"/>
                  </a:lnTo>
                  <a:lnTo>
                    <a:pt x="61" y="97"/>
                  </a:lnTo>
                  <a:lnTo>
                    <a:pt x="78" y="78"/>
                  </a:lnTo>
                  <a:lnTo>
                    <a:pt x="97" y="61"/>
                  </a:lnTo>
                  <a:lnTo>
                    <a:pt x="118" y="46"/>
                  </a:lnTo>
                  <a:lnTo>
                    <a:pt x="139" y="33"/>
                  </a:lnTo>
                  <a:lnTo>
                    <a:pt x="164" y="22"/>
                  </a:lnTo>
                  <a:lnTo>
                    <a:pt x="188" y="12"/>
                  </a:lnTo>
                  <a:lnTo>
                    <a:pt x="213" y="5"/>
                  </a:lnTo>
                  <a:lnTo>
                    <a:pt x="240" y="1"/>
                  </a:lnTo>
                  <a:lnTo>
                    <a:pt x="268" y="0"/>
                  </a:lnTo>
                  <a:lnTo>
                    <a:pt x="295" y="1"/>
                  </a:lnTo>
                  <a:lnTo>
                    <a:pt x="321" y="5"/>
                  </a:lnTo>
                  <a:lnTo>
                    <a:pt x="347" y="12"/>
                  </a:lnTo>
                  <a:lnTo>
                    <a:pt x="372" y="22"/>
                  </a:lnTo>
                  <a:lnTo>
                    <a:pt x="395" y="33"/>
                  </a:lnTo>
                  <a:lnTo>
                    <a:pt x="417" y="46"/>
                  </a:lnTo>
                  <a:lnTo>
                    <a:pt x="437" y="61"/>
                  </a:lnTo>
                  <a:lnTo>
                    <a:pt x="456" y="78"/>
                  </a:lnTo>
                  <a:lnTo>
                    <a:pt x="473" y="97"/>
                  </a:lnTo>
                  <a:lnTo>
                    <a:pt x="489" y="117"/>
                  </a:lnTo>
                  <a:lnTo>
                    <a:pt x="502" y="140"/>
                  </a:lnTo>
                  <a:lnTo>
                    <a:pt x="513" y="163"/>
                  </a:lnTo>
                  <a:lnTo>
                    <a:pt x="522" y="187"/>
                  </a:lnTo>
                  <a:lnTo>
                    <a:pt x="529" y="213"/>
                  </a:lnTo>
                  <a:lnTo>
                    <a:pt x="533" y="240"/>
                  </a:lnTo>
                  <a:lnTo>
                    <a:pt x="534" y="267"/>
                  </a:lnTo>
                  <a:lnTo>
                    <a:pt x="533" y="294"/>
                  </a:lnTo>
                  <a:lnTo>
                    <a:pt x="529" y="320"/>
                  </a:lnTo>
                  <a:lnTo>
                    <a:pt x="522" y="347"/>
                  </a:lnTo>
                  <a:lnTo>
                    <a:pt x="513" y="371"/>
                  </a:lnTo>
                  <a:lnTo>
                    <a:pt x="502" y="394"/>
                  </a:lnTo>
                  <a:lnTo>
                    <a:pt x="489" y="416"/>
                  </a:lnTo>
                  <a:lnTo>
                    <a:pt x="473" y="437"/>
                  </a:lnTo>
                  <a:lnTo>
                    <a:pt x="456" y="456"/>
                  </a:lnTo>
                  <a:lnTo>
                    <a:pt x="437" y="473"/>
                  </a:lnTo>
                  <a:lnTo>
                    <a:pt x="417" y="489"/>
                  </a:lnTo>
                  <a:lnTo>
                    <a:pt x="395" y="502"/>
                  </a:lnTo>
                  <a:lnTo>
                    <a:pt x="372" y="513"/>
                  </a:lnTo>
                  <a:lnTo>
                    <a:pt x="347" y="522"/>
                  </a:lnTo>
                  <a:lnTo>
                    <a:pt x="321" y="529"/>
                  </a:lnTo>
                  <a:lnTo>
                    <a:pt x="295" y="534"/>
                  </a:lnTo>
                  <a:lnTo>
                    <a:pt x="268" y="535"/>
                  </a:lnTo>
                  <a:lnTo>
                    <a:pt x="240" y="534"/>
                  </a:lnTo>
                  <a:lnTo>
                    <a:pt x="213" y="529"/>
                  </a:lnTo>
                  <a:lnTo>
                    <a:pt x="188" y="522"/>
                  </a:lnTo>
                  <a:lnTo>
                    <a:pt x="164" y="513"/>
                  </a:lnTo>
                  <a:lnTo>
                    <a:pt x="139" y="502"/>
                  </a:lnTo>
                  <a:lnTo>
                    <a:pt x="118" y="489"/>
                  </a:lnTo>
                  <a:lnTo>
                    <a:pt x="97" y="473"/>
                  </a:lnTo>
                  <a:lnTo>
                    <a:pt x="78" y="456"/>
                  </a:lnTo>
                  <a:lnTo>
                    <a:pt x="61" y="437"/>
                  </a:lnTo>
                  <a:lnTo>
                    <a:pt x="46" y="416"/>
                  </a:lnTo>
                  <a:lnTo>
                    <a:pt x="33" y="394"/>
                  </a:lnTo>
                  <a:lnTo>
                    <a:pt x="21" y="371"/>
                  </a:lnTo>
                  <a:lnTo>
                    <a:pt x="12" y="347"/>
                  </a:lnTo>
                  <a:lnTo>
                    <a:pt x="5" y="320"/>
                  </a:lnTo>
                  <a:lnTo>
                    <a:pt x="1" y="294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FFE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55" name="Group 55"/>
          <p:cNvGrpSpPr>
            <a:grpSpLocks/>
          </p:cNvGrpSpPr>
          <p:nvPr/>
        </p:nvGrpSpPr>
        <p:grpSpPr bwMode="auto">
          <a:xfrm>
            <a:off x="3708400" y="1989138"/>
            <a:ext cx="1527175" cy="1319212"/>
            <a:chOff x="2109" y="1298"/>
            <a:chExt cx="962" cy="831"/>
          </a:xfrm>
        </p:grpSpPr>
        <p:sp>
          <p:nvSpPr>
            <p:cNvPr id="25656" name="AutoShape 56"/>
            <p:cNvSpPr>
              <a:spLocks noChangeAspect="1" noChangeArrowheads="1" noTextEdit="1"/>
            </p:cNvSpPr>
            <p:nvPr/>
          </p:nvSpPr>
          <p:spPr bwMode="auto">
            <a:xfrm>
              <a:off x="2109" y="1298"/>
              <a:ext cx="962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7" name="Freeform 57"/>
            <p:cNvSpPr>
              <a:spLocks/>
            </p:cNvSpPr>
            <p:nvPr/>
          </p:nvSpPr>
          <p:spPr bwMode="auto">
            <a:xfrm>
              <a:off x="2435" y="1548"/>
              <a:ext cx="318" cy="325"/>
            </a:xfrm>
            <a:custGeom>
              <a:avLst/>
              <a:gdLst/>
              <a:ahLst/>
              <a:cxnLst>
                <a:cxn ang="0">
                  <a:pos x="2" y="287"/>
                </a:cxn>
                <a:cxn ang="0">
                  <a:pos x="14" y="224"/>
                </a:cxn>
                <a:cxn ang="0">
                  <a:pos x="38" y="167"/>
                </a:cxn>
                <a:cxn ang="0">
                  <a:pos x="72" y="116"/>
                </a:cxn>
                <a:cxn ang="0">
                  <a:pos x="116" y="73"/>
                </a:cxn>
                <a:cxn ang="0">
                  <a:pos x="166" y="38"/>
                </a:cxn>
                <a:cxn ang="0">
                  <a:pos x="223" y="14"/>
                </a:cxn>
                <a:cxn ang="0">
                  <a:pos x="285" y="2"/>
                </a:cxn>
                <a:cxn ang="0">
                  <a:pos x="350" y="2"/>
                </a:cxn>
                <a:cxn ang="0">
                  <a:pos x="412" y="14"/>
                </a:cxn>
                <a:cxn ang="0">
                  <a:pos x="469" y="38"/>
                </a:cxn>
                <a:cxn ang="0">
                  <a:pos x="519" y="73"/>
                </a:cxn>
                <a:cxn ang="0">
                  <a:pos x="563" y="116"/>
                </a:cxn>
                <a:cxn ang="0">
                  <a:pos x="597" y="167"/>
                </a:cxn>
                <a:cxn ang="0">
                  <a:pos x="621" y="224"/>
                </a:cxn>
                <a:cxn ang="0">
                  <a:pos x="633" y="287"/>
                </a:cxn>
                <a:cxn ang="0">
                  <a:pos x="633" y="351"/>
                </a:cxn>
                <a:cxn ang="0">
                  <a:pos x="621" y="414"/>
                </a:cxn>
                <a:cxn ang="0">
                  <a:pos x="597" y="470"/>
                </a:cxn>
                <a:cxn ang="0">
                  <a:pos x="563" y="521"/>
                </a:cxn>
                <a:cxn ang="0">
                  <a:pos x="519" y="564"/>
                </a:cxn>
                <a:cxn ang="0">
                  <a:pos x="469" y="599"/>
                </a:cxn>
                <a:cxn ang="0">
                  <a:pos x="412" y="623"/>
                </a:cxn>
                <a:cxn ang="0">
                  <a:pos x="350" y="635"/>
                </a:cxn>
                <a:cxn ang="0">
                  <a:pos x="285" y="635"/>
                </a:cxn>
                <a:cxn ang="0">
                  <a:pos x="223" y="623"/>
                </a:cxn>
                <a:cxn ang="0">
                  <a:pos x="166" y="599"/>
                </a:cxn>
                <a:cxn ang="0">
                  <a:pos x="116" y="564"/>
                </a:cxn>
                <a:cxn ang="0">
                  <a:pos x="72" y="521"/>
                </a:cxn>
                <a:cxn ang="0">
                  <a:pos x="38" y="470"/>
                </a:cxn>
                <a:cxn ang="0">
                  <a:pos x="14" y="414"/>
                </a:cxn>
                <a:cxn ang="0">
                  <a:pos x="2" y="351"/>
                </a:cxn>
              </a:cxnLst>
              <a:rect l="0" t="0" r="r" b="b"/>
              <a:pathLst>
                <a:path w="635" h="637">
                  <a:moveTo>
                    <a:pt x="0" y="319"/>
                  </a:moveTo>
                  <a:lnTo>
                    <a:pt x="2" y="287"/>
                  </a:lnTo>
                  <a:lnTo>
                    <a:pt x="6" y="254"/>
                  </a:lnTo>
                  <a:lnTo>
                    <a:pt x="14" y="224"/>
                  </a:lnTo>
                  <a:lnTo>
                    <a:pt x="25" y="195"/>
                  </a:lnTo>
                  <a:lnTo>
                    <a:pt x="38" y="167"/>
                  </a:lnTo>
                  <a:lnTo>
                    <a:pt x="54" y="141"/>
                  </a:lnTo>
                  <a:lnTo>
                    <a:pt x="72" y="116"/>
                  </a:lnTo>
                  <a:lnTo>
                    <a:pt x="93" y="94"/>
                  </a:lnTo>
                  <a:lnTo>
                    <a:pt x="116" y="73"/>
                  </a:lnTo>
                  <a:lnTo>
                    <a:pt x="140" y="54"/>
                  </a:lnTo>
                  <a:lnTo>
                    <a:pt x="166" y="38"/>
                  </a:lnTo>
                  <a:lnTo>
                    <a:pt x="193" y="25"/>
                  </a:lnTo>
                  <a:lnTo>
                    <a:pt x="223" y="14"/>
                  </a:lnTo>
                  <a:lnTo>
                    <a:pt x="254" y="6"/>
                  </a:lnTo>
                  <a:lnTo>
                    <a:pt x="285" y="2"/>
                  </a:lnTo>
                  <a:lnTo>
                    <a:pt x="318" y="0"/>
                  </a:lnTo>
                  <a:lnTo>
                    <a:pt x="350" y="2"/>
                  </a:lnTo>
                  <a:lnTo>
                    <a:pt x="381" y="6"/>
                  </a:lnTo>
                  <a:lnTo>
                    <a:pt x="412" y="14"/>
                  </a:lnTo>
                  <a:lnTo>
                    <a:pt x="442" y="25"/>
                  </a:lnTo>
                  <a:lnTo>
                    <a:pt x="469" y="38"/>
                  </a:lnTo>
                  <a:lnTo>
                    <a:pt x="495" y="54"/>
                  </a:lnTo>
                  <a:lnTo>
                    <a:pt x="519" y="73"/>
                  </a:lnTo>
                  <a:lnTo>
                    <a:pt x="543" y="94"/>
                  </a:lnTo>
                  <a:lnTo>
                    <a:pt x="563" y="116"/>
                  </a:lnTo>
                  <a:lnTo>
                    <a:pt x="581" y="141"/>
                  </a:lnTo>
                  <a:lnTo>
                    <a:pt x="597" y="167"/>
                  </a:lnTo>
                  <a:lnTo>
                    <a:pt x="610" y="195"/>
                  </a:lnTo>
                  <a:lnTo>
                    <a:pt x="621" y="224"/>
                  </a:lnTo>
                  <a:lnTo>
                    <a:pt x="629" y="254"/>
                  </a:lnTo>
                  <a:lnTo>
                    <a:pt x="633" y="287"/>
                  </a:lnTo>
                  <a:lnTo>
                    <a:pt x="635" y="319"/>
                  </a:lnTo>
                  <a:lnTo>
                    <a:pt x="633" y="351"/>
                  </a:lnTo>
                  <a:lnTo>
                    <a:pt x="629" y="383"/>
                  </a:lnTo>
                  <a:lnTo>
                    <a:pt x="621" y="414"/>
                  </a:lnTo>
                  <a:lnTo>
                    <a:pt x="610" y="443"/>
                  </a:lnTo>
                  <a:lnTo>
                    <a:pt x="597" y="470"/>
                  </a:lnTo>
                  <a:lnTo>
                    <a:pt x="581" y="497"/>
                  </a:lnTo>
                  <a:lnTo>
                    <a:pt x="563" y="521"/>
                  </a:lnTo>
                  <a:lnTo>
                    <a:pt x="543" y="544"/>
                  </a:lnTo>
                  <a:lnTo>
                    <a:pt x="519" y="564"/>
                  </a:lnTo>
                  <a:lnTo>
                    <a:pt x="495" y="583"/>
                  </a:lnTo>
                  <a:lnTo>
                    <a:pt x="469" y="599"/>
                  </a:lnTo>
                  <a:lnTo>
                    <a:pt x="442" y="612"/>
                  </a:lnTo>
                  <a:lnTo>
                    <a:pt x="412" y="623"/>
                  </a:lnTo>
                  <a:lnTo>
                    <a:pt x="381" y="631"/>
                  </a:lnTo>
                  <a:lnTo>
                    <a:pt x="350" y="635"/>
                  </a:lnTo>
                  <a:lnTo>
                    <a:pt x="318" y="637"/>
                  </a:lnTo>
                  <a:lnTo>
                    <a:pt x="285" y="635"/>
                  </a:lnTo>
                  <a:lnTo>
                    <a:pt x="254" y="631"/>
                  </a:lnTo>
                  <a:lnTo>
                    <a:pt x="223" y="623"/>
                  </a:lnTo>
                  <a:lnTo>
                    <a:pt x="193" y="612"/>
                  </a:lnTo>
                  <a:lnTo>
                    <a:pt x="166" y="599"/>
                  </a:lnTo>
                  <a:lnTo>
                    <a:pt x="140" y="583"/>
                  </a:lnTo>
                  <a:lnTo>
                    <a:pt x="116" y="564"/>
                  </a:lnTo>
                  <a:lnTo>
                    <a:pt x="93" y="544"/>
                  </a:lnTo>
                  <a:lnTo>
                    <a:pt x="72" y="521"/>
                  </a:lnTo>
                  <a:lnTo>
                    <a:pt x="54" y="497"/>
                  </a:lnTo>
                  <a:lnTo>
                    <a:pt x="38" y="470"/>
                  </a:lnTo>
                  <a:lnTo>
                    <a:pt x="25" y="443"/>
                  </a:lnTo>
                  <a:lnTo>
                    <a:pt x="14" y="414"/>
                  </a:lnTo>
                  <a:lnTo>
                    <a:pt x="6" y="383"/>
                  </a:lnTo>
                  <a:lnTo>
                    <a:pt x="2" y="351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8" name="Freeform 58"/>
            <p:cNvSpPr>
              <a:spLocks/>
            </p:cNvSpPr>
            <p:nvPr/>
          </p:nvSpPr>
          <p:spPr bwMode="auto">
            <a:xfrm>
              <a:off x="2587" y="1352"/>
              <a:ext cx="106" cy="217"/>
            </a:xfrm>
            <a:custGeom>
              <a:avLst/>
              <a:gdLst/>
              <a:ahLst/>
              <a:cxnLst>
                <a:cxn ang="0">
                  <a:pos x="0" y="404"/>
                </a:cxn>
                <a:cxn ang="0">
                  <a:pos x="4" y="371"/>
                </a:cxn>
                <a:cxn ang="0">
                  <a:pos x="16" y="343"/>
                </a:cxn>
                <a:cxn ang="0">
                  <a:pos x="34" y="321"/>
                </a:cxn>
                <a:cxn ang="0">
                  <a:pos x="55" y="301"/>
                </a:cxn>
                <a:cxn ang="0">
                  <a:pos x="77" y="283"/>
                </a:cxn>
                <a:cxn ang="0">
                  <a:pos x="97" y="262"/>
                </a:cxn>
                <a:cxn ang="0">
                  <a:pos x="114" y="237"/>
                </a:cxn>
                <a:cxn ang="0">
                  <a:pos x="124" y="208"/>
                </a:cxn>
                <a:cxn ang="0">
                  <a:pos x="124" y="189"/>
                </a:cxn>
                <a:cxn ang="0">
                  <a:pos x="120" y="174"/>
                </a:cxn>
                <a:cxn ang="0">
                  <a:pos x="118" y="157"/>
                </a:cxn>
                <a:cxn ang="0">
                  <a:pos x="126" y="129"/>
                </a:cxn>
                <a:cxn ang="0">
                  <a:pos x="135" y="110"/>
                </a:cxn>
                <a:cxn ang="0">
                  <a:pos x="144" y="93"/>
                </a:cxn>
                <a:cxn ang="0">
                  <a:pos x="155" y="78"/>
                </a:cxn>
                <a:cxn ang="0">
                  <a:pos x="166" y="63"/>
                </a:cxn>
                <a:cxn ang="0">
                  <a:pos x="177" y="49"/>
                </a:cxn>
                <a:cxn ang="0">
                  <a:pos x="188" y="34"/>
                </a:cxn>
                <a:cxn ang="0">
                  <a:pos x="200" y="18"/>
                </a:cxn>
                <a:cxn ang="0">
                  <a:pos x="211" y="0"/>
                </a:cxn>
                <a:cxn ang="0">
                  <a:pos x="205" y="15"/>
                </a:cxn>
                <a:cxn ang="0">
                  <a:pos x="199" y="29"/>
                </a:cxn>
                <a:cxn ang="0">
                  <a:pos x="193" y="43"/>
                </a:cxn>
                <a:cxn ang="0">
                  <a:pos x="187" y="58"/>
                </a:cxn>
                <a:cxn ang="0">
                  <a:pos x="182" y="73"/>
                </a:cxn>
                <a:cxn ang="0">
                  <a:pos x="178" y="88"/>
                </a:cxn>
                <a:cxn ang="0">
                  <a:pos x="175" y="104"/>
                </a:cxn>
                <a:cxn ang="0">
                  <a:pos x="174" y="121"/>
                </a:cxn>
                <a:cxn ang="0">
                  <a:pos x="177" y="152"/>
                </a:cxn>
                <a:cxn ang="0">
                  <a:pos x="182" y="179"/>
                </a:cxn>
                <a:cxn ang="0">
                  <a:pos x="187" y="204"/>
                </a:cxn>
                <a:cxn ang="0">
                  <a:pos x="184" y="229"/>
                </a:cxn>
                <a:cxn ang="0">
                  <a:pos x="178" y="243"/>
                </a:cxn>
                <a:cxn ang="0">
                  <a:pos x="171" y="256"/>
                </a:cxn>
                <a:cxn ang="0">
                  <a:pos x="162" y="267"/>
                </a:cxn>
                <a:cxn ang="0">
                  <a:pos x="152" y="277"/>
                </a:cxn>
                <a:cxn ang="0">
                  <a:pos x="143" y="287"/>
                </a:cxn>
                <a:cxn ang="0">
                  <a:pos x="133" y="297"/>
                </a:cxn>
                <a:cxn ang="0">
                  <a:pos x="124" y="308"/>
                </a:cxn>
                <a:cxn ang="0">
                  <a:pos x="116" y="321"/>
                </a:cxn>
                <a:cxn ang="0">
                  <a:pos x="112" y="343"/>
                </a:cxn>
                <a:cxn ang="0">
                  <a:pos x="114" y="370"/>
                </a:cxn>
                <a:cxn ang="0">
                  <a:pos x="120" y="398"/>
                </a:cxn>
                <a:cxn ang="0">
                  <a:pos x="126" y="425"/>
                </a:cxn>
                <a:cxn ang="0">
                  <a:pos x="104" y="412"/>
                </a:cxn>
                <a:cxn ang="0">
                  <a:pos x="86" y="404"/>
                </a:cxn>
                <a:cxn ang="0">
                  <a:pos x="70" y="400"/>
                </a:cxn>
                <a:cxn ang="0">
                  <a:pos x="56" y="399"/>
                </a:cxn>
                <a:cxn ang="0">
                  <a:pos x="42" y="400"/>
                </a:cxn>
                <a:cxn ang="0">
                  <a:pos x="29" y="402"/>
                </a:cxn>
                <a:cxn ang="0">
                  <a:pos x="16" y="404"/>
                </a:cxn>
                <a:cxn ang="0">
                  <a:pos x="0" y="404"/>
                </a:cxn>
              </a:cxnLst>
              <a:rect l="0" t="0" r="r" b="b"/>
              <a:pathLst>
                <a:path w="211" h="425">
                  <a:moveTo>
                    <a:pt x="0" y="404"/>
                  </a:moveTo>
                  <a:lnTo>
                    <a:pt x="4" y="371"/>
                  </a:lnTo>
                  <a:lnTo>
                    <a:pt x="16" y="343"/>
                  </a:lnTo>
                  <a:lnTo>
                    <a:pt x="34" y="321"/>
                  </a:lnTo>
                  <a:lnTo>
                    <a:pt x="55" y="301"/>
                  </a:lnTo>
                  <a:lnTo>
                    <a:pt x="77" y="283"/>
                  </a:lnTo>
                  <a:lnTo>
                    <a:pt x="97" y="262"/>
                  </a:lnTo>
                  <a:lnTo>
                    <a:pt x="114" y="237"/>
                  </a:lnTo>
                  <a:lnTo>
                    <a:pt x="124" y="208"/>
                  </a:lnTo>
                  <a:lnTo>
                    <a:pt x="124" y="189"/>
                  </a:lnTo>
                  <a:lnTo>
                    <a:pt x="120" y="174"/>
                  </a:lnTo>
                  <a:lnTo>
                    <a:pt x="118" y="157"/>
                  </a:lnTo>
                  <a:lnTo>
                    <a:pt x="126" y="129"/>
                  </a:lnTo>
                  <a:lnTo>
                    <a:pt x="135" y="110"/>
                  </a:lnTo>
                  <a:lnTo>
                    <a:pt x="144" y="93"/>
                  </a:lnTo>
                  <a:lnTo>
                    <a:pt x="155" y="78"/>
                  </a:lnTo>
                  <a:lnTo>
                    <a:pt x="166" y="63"/>
                  </a:lnTo>
                  <a:lnTo>
                    <a:pt x="177" y="49"/>
                  </a:lnTo>
                  <a:lnTo>
                    <a:pt x="188" y="34"/>
                  </a:lnTo>
                  <a:lnTo>
                    <a:pt x="200" y="18"/>
                  </a:lnTo>
                  <a:lnTo>
                    <a:pt x="211" y="0"/>
                  </a:lnTo>
                  <a:lnTo>
                    <a:pt x="205" y="15"/>
                  </a:lnTo>
                  <a:lnTo>
                    <a:pt x="199" y="29"/>
                  </a:lnTo>
                  <a:lnTo>
                    <a:pt x="193" y="43"/>
                  </a:lnTo>
                  <a:lnTo>
                    <a:pt x="187" y="58"/>
                  </a:lnTo>
                  <a:lnTo>
                    <a:pt x="182" y="73"/>
                  </a:lnTo>
                  <a:lnTo>
                    <a:pt x="178" y="88"/>
                  </a:lnTo>
                  <a:lnTo>
                    <a:pt x="175" y="104"/>
                  </a:lnTo>
                  <a:lnTo>
                    <a:pt x="174" y="121"/>
                  </a:lnTo>
                  <a:lnTo>
                    <a:pt x="177" y="152"/>
                  </a:lnTo>
                  <a:lnTo>
                    <a:pt x="182" y="179"/>
                  </a:lnTo>
                  <a:lnTo>
                    <a:pt x="187" y="204"/>
                  </a:lnTo>
                  <a:lnTo>
                    <a:pt x="184" y="229"/>
                  </a:lnTo>
                  <a:lnTo>
                    <a:pt x="178" y="243"/>
                  </a:lnTo>
                  <a:lnTo>
                    <a:pt x="171" y="256"/>
                  </a:lnTo>
                  <a:lnTo>
                    <a:pt x="162" y="267"/>
                  </a:lnTo>
                  <a:lnTo>
                    <a:pt x="152" y="277"/>
                  </a:lnTo>
                  <a:lnTo>
                    <a:pt x="143" y="287"/>
                  </a:lnTo>
                  <a:lnTo>
                    <a:pt x="133" y="297"/>
                  </a:lnTo>
                  <a:lnTo>
                    <a:pt x="124" y="308"/>
                  </a:lnTo>
                  <a:lnTo>
                    <a:pt x="116" y="321"/>
                  </a:lnTo>
                  <a:lnTo>
                    <a:pt x="112" y="343"/>
                  </a:lnTo>
                  <a:lnTo>
                    <a:pt x="114" y="370"/>
                  </a:lnTo>
                  <a:lnTo>
                    <a:pt x="120" y="398"/>
                  </a:lnTo>
                  <a:lnTo>
                    <a:pt x="126" y="425"/>
                  </a:lnTo>
                  <a:lnTo>
                    <a:pt x="104" y="412"/>
                  </a:lnTo>
                  <a:lnTo>
                    <a:pt x="86" y="404"/>
                  </a:lnTo>
                  <a:lnTo>
                    <a:pt x="70" y="400"/>
                  </a:lnTo>
                  <a:lnTo>
                    <a:pt x="56" y="399"/>
                  </a:lnTo>
                  <a:lnTo>
                    <a:pt x="42" y="400"/>
                  </a:lnTo>
                  <a:lnTo>
                    <a:pt x="29" y="402"/>
                  </a:lnTo>
                  <a:lnTo>
                    <a:pt x="16" y="404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59" name="Freeform 59"/>
            <p:cNvSpPr>
              <a:spLocks/>
            </p:cNvSpPr>
            <p:nvPr/>
          </p:nvSpPr>
          <p:spPr bwMode="auto">
            <a:xfrm>
              <a:off x="2664" y="1454"/>
              <a:ext cx="197" cy="161"/>
            </a:xfrm>
            <a:custGeom>
              <a:avLst/>
              <a:gdLst/>
              <a:ahLst/>
              <a:cxnLst>
                <a:cxn ang="0">
                  <a:pos x="10" y="215"/>
                </a:cxn>
                <a:cxn ang="0">
                  <a:pos x="33" y="195"/>
                </a:cxn>
                <a:cxn ang="0">
                  <a:pos x="58" y="183"/>
                </a:cxn>
                <a:cxn ang="0">
                  <a:pos x="87" y="176"/>
                </a:cxn>
                <a:cxn ang="0">
                  <a:pos x="115" y="172"/>
                </a:cxn>
                <a:cxn ang="0">
                  <a:pos x="144" y="167"/>
                </a:cxn>
                <a:cxn ang="0">
                  <a:pos x="171" y="159"/>
                </a:cxn>
                <a:cxn ang="0">
                  <a:pos x="198" y="142"/>
                </a:cxn>
                <a:cxn ang="0">
                  <a:pos x="215" y="122"/>
                </a:cxn>
                <a:cxn ang="0">
                  <a:pos x="221" y="107"/>
                </a:cxn>
                <a:cxn ang="0">
                  <a:pos x="227" y="92"/>
                </a:cxn>
                <a:cxn ang="0">
                  <a:pos x="240" y="75"/>
                </a:cxn>
                <a:cxn ang="0">
                  <a:pos x="270" y="53"/>
                </a:cxn>
                <a:cxn ang="0">
                  <a:pos x="304" y="36"/>
                </a:cxn>
                <a:cxn ang="0">
                  <a:pos x="339" y="23"/>
                </a:cxn>
                <a:cxn ang="0">
                  <a:pos x="374" y="9"/>
                </a:cxn>
                <a:cxn ang="0">
                  <a:pos x="380" y="9"/>
                </a:cxn>
                <a:cxn ang="0">
                  <a:pos x="354" y="27"/>
                </a:cxn>
                <a:cxn ang="0">
                  <a:pos x="330" y="46"/>
                </a:cxn>
                <a:cxn ang="0">
                  <a:pos x="308" y="70"/>
                </a:cxn>
                <a:cxn ang="0">
                  <a:pos x="289" y="97"/>
                </a:cxn>
                <a:cxn ang="0">
                  <a:pos x="278" y="124"/>
                </a:cxn>
                <a:cxn ang="0">
                  <a:pos x="269" y="149"/>
                </a:cxn>
                <a:cxn ang="0">
                  <a:pos x="257" y="172"/>
                </a:cxn>
                <a:cxn ang="0">
                  <a:pos x="237" y="190"/>
                </a:cxn>
                <a:cxn ang="0">
                  <a:pos x="210" y="200"/>
                </a:cxn>
                <a:cxn ang="0">
                  <a:pos x="182" y="207"/>
                </a:cxn>
                <a:cxn ang="0">
                  <a:pos x="156" y="216"/>
                </a:cxn>
                <a:cxn ang="0">
                  <a:pos x="135" y="230"/>
                </a:cxn>
                <a:cxn ang="0">
                  <a:pos x="121" y="250"/>
                </a:cxn>
                <a:cxn ang="0">
                  <a:pos x="110" y="276"/>
                </a:cxn>
                <a:cxn ang="0">
                  <a:pos x="101" y="303"/>
                </a:cxn>
                <a:cxn ang="0">
                  <a:pos x="85" y="294"/>
                </a:cxn>
                <a:cxn ang="0">
                  <a:pos x="61" y="265"/>
                </a:cxn>
                <a:cxn ang="0">
                  <a:pos x="37" y="249"/>
                </a:cxn>
                <a:cxn ang="0">
                  <a:pos x="13" y="238"/>
                </a:cxn>
              </a:cxnLst>
              <a:rect l="0" t="0" r="r" b="b"/>
              <a:pathLst>
                <a:path w="393" h="316">
                  <a:moveTo>
                    <a:pt x="0" y="230"/>
                  </a:moveTo>
                  <a:lnTo>
                    <a:pt x="10" y="215"/>
                  </a:lnTo>
                  <a:lnTo>
                    <a:pt x="21" y="204"/>
                  </a:lnTo>
                  <a:lnTo>
                    <a:pt x="33" y="195"/>
                  </a:lnTo>
                  <a:lnTo>
                    <a:pt x="45" y="188"/>
                  </a:lnTo>
                  <a:lnTo>
                    <a:pt x="58" y="183"/>
                  </a:lnTo>
                  <a:lnTo>
                    <a:pt x="72" y="179"/>
                  </a:lnTo>
                  <a:lnTo>
                    <a:pt x="87" y="176"/>
                  </a:lnTo>
                  <a:lnTo>
                    <a:pt x="101" y="174"/>
                  </a:lnTo>
                  <a:lnTo>
                    <a:pt x="115" y="172"/>
                  </a:lnTo>
                  <a:lnTo>
                    <a:pt x="130" y="170"/>
                  </a:lnTo>
                  <a:lnTo>
                    <a:pt x="144" y="167"/>
                  </a:lnTo>
                  <a:lnTo>
                    <a:pt x="158" y="163"/>
                  </a:lnTo>
                  <a:lnTo>
                    <a:pt x="171" y="159"/>
                  </a:lnTo>
                  <a:lnTo>
                    <a:pt x="184" y="151"/>
                  </a:lnTo>
                  <a:lnTo>
                    <a:pt x="198" y="142"/>
                  </a:lnTo>
                  <a:lnTo>
                    <a:pt x="209" y="131"/>
                  </a:lnTo>
                  <a:lnTo>
                    <a:pt x="215" y="122"/>
                  </a:lnTo>
                  <a:lnTo>
                    <a:pt x="219" y="114"/>
                  </a:lnTo>
                  <a:lnTo>
                    <a:pt x="221" y="107"/>
                  </a:lnTo>
                  <a:lnTo>
                    <a:pt x="224" y="99"/>
                  </a:lnTo>
                  <a:lnTo>
                    <a:pt x="227" y="92"/>
                  </a:lnTo>
                  <a:lnTo>
                    <a:pt x="232" y="84"/>
                  </a:lnTo>
                  <a:lnTo>
                    <a:pt x="240" y="75"/>
                  </a:lnTo>
                  <a:lnTo>
                    <a:pt x="252" y="65"/>
                  </a:lnTo>
                  <a:lnTo>
                    <a:pt x="270" y="53"/>
                  </a:lnTo>
                  <a:lnTo>
                    <a:pt x="287" y="43"/>
                  </a:lnTo>
                  <a:lnTo>
                    <a:pt x="304" y="36"/>
                  </a:lnTo>
                  <a:lnTo>
                    <a:pt x="322" y="29"/>
                  </a:lnTo>
                  <a:lnTo>
                    <a:pt x="339" y="23"/>
                  </a:lnTo>
                  <a:lnTo>
                    <a:pt x="356" y="17"/>
                  </a:lnTo>
                  <a:lnTo>
                    <a:pt x="374" y="9"/>
                  </a:lnTo>
                  <a:lnTo>
                    <a:pt x="393" y="0"/>
                  </a:lnTo>
                  <a:lnTo>
                    <a:pt x="380" y="9"/>
                  </a:lnTo>
                  <a:lnTo>
                    <a:pt x="367" y="18"/>
                  </a:lnTo>
                  <a:lnTo>
                    <a:pt x="354" y="27"/>
                  </a:lnTo>
                  <a:lnTo>
                    <a:pt x="342" y="36"/>
                  </a:lnTo>
                  <a:lnTo>
                    <a:pt x="330" y="46"/>
                  </a:lnTo>
                  <a:lnTo>
                    <a:pt x="319" y="58"/>
                  </a:lnTo>
                  <a:lnTo>
                    <a:pt x="308" y="70"/>
                  </a:lnTo>
                  <a:lnTo>
                    <a:pt x="297" y="83"/>
                  </a:lnTo>
                  <a:lnTo>
                    <a:pt x="289" y="97"/>
                  </a:lnTo>
                  <a:lnTo>
                    <a:pt x="283" y="110"/>
                  </a:lnTo>
                  <a:lnTo>
                    <a:pt x="278" y="124"/>
                  </a:lnTo>
                  <a:lnTo>
                    <a:pt x="274" y="137"/>
                  </a:lnTo>
                  <a:lnTo>
                    <a:pt x="269" y="149"/>
                  </a:lnTo>
                  <a:lnTo>
                    <a:pt x="264" y="162"/>
                  </a:lnTo>
                  <a:lnTo>
                    <a:pt x="257" y="172"/>
                  </a:lnTo>
                  <a:lnTo>
                    <a:pt x="249" y="181"/>
                  </a:lnTo>
                  <a:lnTo>
                    <a:pt x="237" y="190"/>
                  </a:lnTo>
                  <a:lnTo>
                    <a:pt x="224" y="196"/>
                  </a:lnTo>
                  <a:lnTo>
                    <a:pt x="210" y="200"/>
                  </a:lnTo>
                  <a:lnTo>
                    <a:pt x="197" y="204"/>
                  </a:lnTo>
                  <a:lnTo>
                    <a:pt x="182" y="207"/>
                  </a:lnTo>
                  <a:lnTo>
                    <a:pt x="169" y="211"/>
                  </a:lnTo>
                  <a:lnTo>
                    <a:pt x="156" y="216"/>
                  </a:lnTo>
                  <a:lnTo>
                    <a:pt x="143" y="223"/>
                  </a:lnTo>
                  <a:lnTo>
                    <a:pt x="135" y="230"/>
                  </a:lnTo>
                  <a:lnTo>
                    <a:pt x="127" y="239"/>
                  </a:lnTo>
                  <a:lnTo>
                    <a:pt x="121" y="250"/>
                  </a:lnTo>
                  <a:lnTo>
                    <a:pt x="115" y="263"/>
                  </a:lnTo>
                  <a:lnTo>
                    <a:pt x="110" y="276"/>
                  </a:lnTo>
                  <a:lnTo>
                    <a:pt x="105" y="290"/>
                  </a:lnTo>
                  <a:lnTo>
                    <a:pt x="101" y="303"/>
                  </a:lnTo>
                  <a:lnTo>
                    <a:pt x="96" y="316"/>
                  </a:lnTo>
                  <a:lnTo>
                    <a:pt x="85" y="294"/>
                  </a:lnTo>
                  <a:lnTo>
                    <a:pt x="72" y="277"/>
                  </a:lnTo>
                  <a:lnTo>
                    <a:pt x="61" y="265"/>
                  </a:lnTo>
                  <a:lnTo>
                    <a:pt x="49" y="257"/>
                  </a:lnTo>
                  <a:lnTo>
                    <a:pt x="37" y="249"/>
                  </a:lnTo>
                  <a:lnTo>
                    <a:pt x="25" y="244"/>
                  </a:lnTo>
                  <a:lnTo>
                    <a:pt x="13" y="23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0" name="Freeform 60"/>
            <p:cNvSpPr>
              <a:spLocks/>
            </p:cNvSpPr>
            <p:nvPr/>
          </p:nvSpPr>
          <p:spPr bwMode="auto">
            <a:xfrm>
              <a:off x="2723" y="1619"/>
              <a:ext cx="228" cy="7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46" y="0"/>
                </a:cxn>
                <a:cxn ang="0">
                  <a:pos x="76" y="3"/>
                </a:cxn>
                <a:cxn ang="0">
                  <a:pos x="103" y="12"/>
                </a:cxn>
                <a:cxn ang="0">
                  <a:pos x="129" y="23"/>
                </a:cxn>
                <a:cxn ang="0">
                  <a:pos x="156" y="35"/>
                </a:cxn>
                <a:cxn ang="0">
                  <a:pos x="184" y="42"/>
                </a:cxn>
                <a:cxn ang="0">
                  <a:pos x="214" y="42"/>
                </a:cxn>
                <a:cxn ang="0">
                  <a:pos x="239" y="35"/>
                </a:cxn>
                <a:cxn ang="0">
                  <a:pos x="253" y="25"/>
                </a:cxn>
                <a:cxn ang="0">
                  <a:pos x="266" y="16"/>
                </a:cxn>
                <a:cxn ang="0">
                  <a:pos x="286" y="8"/>
                </a:cxn>
                <a:cxn ang="0">
                  <a:pos x="323" y="5"/>
                </a:cxn>
                <a:cxn ang="0">
                  <a:pos x="361" y="9"/>
                </a:cxn>
                <a:cxn ang="0">
                  <a:pos x="396" y="17"/>
                </a:cxn>
                <a:cxn ang="0">
                  <a:pos x="434" y="24"/>
                </a:cxn>
                <a:cxn ang="0">
                  <a:pos x="439" y="27"/>
                </a:cxn>
                <a:cxn ang="0">
                  <a:pos x="408" y="28"/>
                </a:cxn>
                <a:cxn ang="0">
                  <a:pos x="377" y="31"/>
                </a:cxn>
                <a:cxn ang="0">
                  <a:pos x="347" y="40"/>
                </a:cxn>
                <a:cxn ang="0">
                  <a:pos x="317" y="53"/>
                </a:cxn>
                <a:cxn ang="0">
                  <a:pos x="293" y="70"/>
                </a:cxn>
                <a:cxn ang="0">
                  <a:pos x="272" y="87"/>
                </a:cxn>
                <a:cxn ang="0">
                  <a:pos x="250" y="100"/>
                </a:cxn>
                <a:cxn ang="0">
                  <a:pos x="223" y="104"/>
                </a:cxn>
                <a:cxn ang="0">
                  <a:pos x="195" y="99"/>
                </a:cxn>
                <a:cxn ang="0">
                  <a:pos x="167" y="90"/>
                </a:cxn>
                <a:cxn ang="0">
                  <a:pos x="140" y="83"/>
                </a:cxn>
                <a:cxn ang="0">
                  <a:pos x="114" y="84"/>
                </a:cxn>
                <a:cxn ang="0">
                  <a:pos x="92" y="94"/>
                </a:cxn>
                <a:cxn ang="0">
                  <a:pos x="69" y="110"/>
                </a:cxn>
                <a:cxn ang="0">
                  <a:pos x="47" y="128"/>
                </a:cxn>
                <a:cxn ang="0">
                  <a:pos x="38" y="111"/>
                </a:cxn>
                <a:cxn ang="0">
                  <a:pos x="34" y="74"/>
                </a:cxn>
                <a:cxn ang="0">
                  <a:pos x="22" y="50"/>
                </a:cxn>
                <a:cxn ang="0">
                  <a:pos x="7" y="26"/>
                </a:cxn>
              </a:cxnLst>
              <a:rect l="0" t="0" r="r" b="b"/>
              <a:pathLst>
                <a:path w="455" h="137">
                  <a:moveTo>
                    <a:pt x="0" y="13"/>
                  </a:moveTo>
                  <a:lnTo>
                    <a:pt x="16" y="6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61" y="1"/>
                  </a:lnTo>
                  <a:lnTo>
                    <a:pt x="76" y="3"/>
                  </a:lnTo>
                  <a:lnTo>
                    <a:pt x="89" y="7"/>
                  </a:lnTo>
                  <a:lnTo>
                    <a:pt x="103" y="12"/>
                  </a:lnTo>
                  <a:lnTo>
                    <a:pt x="116" y="18"/>
                  </a:lnTo>
                  <a:lnTo>
                    <a:pt x="129" y="23"/>
                  </a:lnTo>
                  <a:lnTo>
                    <a:pt x="142" y="29"/>
                  </a:lnTo>
                  <a:lnTo>
                    <a:pt x="156" y="35"/>
                  </a:lnTo>
                  <a:lnTo>
                    <a:pt x="169" y="39"/>
                  </a:lnTo>
                  <a:lnTo>
                    <a:pt x="184" y="42"/>
                  </a:lnTo>
                  <a:lnTo>
                    <a:pt x="199" y="43"/>
                  </a:lnTo>
                  <a:lnTo>
                    <a:pt x="214" y="42"/>
                  </a:lnTo>
                  <a:lnTo>
                    <a:pt x="230" y="39"/>
                  </a:lnTo>
                  <a:lnTo>
                    <a:pt x="239" y="35"/>
                  </a:lnTo>
                  <a:lnTo>
                    <a:pt x="247" y="30"/>
                  </a:lnTo>
                  <a:lnTo>
                    <a:pt x="253" y="25"/>
                  </a:lnTo>
                  <a:lnTo>
                    <a:pt x="259" y="20"/>
                  </a:lnTo>
                  <a:lnTo>
                    <a:pt x="266" y="16"/>
                  </a:lnTo>
                  <a:lnTo>
                    <a:pt x="274" y="12"/>
                  </a:lnTo>
                  <a:lnTo>
                    <a:pt x="286" y="8"/>
                  </a:lnTo>
                  <a:lnTo>
                    <a:pt x="302" y="6"/>
                  </a:lnTo>
                  <a:lnTo>
                    <a:pt x="323" y="5"/>
                  </a:lnTo>
                  <a:lnTo>
                    <a:pt x="342" y="6"/>
                  </a:lnTo>
                  <a:lnTo>
                    <a:pt x="361" y="9"/>
                  </a:lnTo>
                  <a:lnTo>
                    <a:pt x="378" y="13"/>
                  </a:lnTo>
                  <a:lnTo>
                    <a:pt x="396" y="17"/>
                  </a:lnTo>
                  <a:lnTo>
                    <a:pt x="415" y="20"/>
                  </a:lnTo>
                  <a:lnTo>
                    <a:pt x="434" y="24"/>
                  </a:lnTo>
                  <a:lnTo>
                    <a:pt x="455" y="26"/>
                  </a:lnTo>
                  <a:lnTo>
                    <a:pt x="439" y="27"/>
                  </a:lnTo>
                  <a:lnTo>
                    <a:pt x="424" y="28"/>
                  </a:lnTo>
                  <a:lnTo>
                    <a:pt x="408" y="28"/>
                  </a:lnTo>
                  <a:lnTo>
                    <a:pt x="393" y="29"/>
                  </a:lnTo>
                  <a:lnTo>
                    <a:pt x="377" y="31"/>
                  </a:lnTo>
                  <a:lnTo>
                    <a:pt x="362" y="35"/>
                  </a:lnTo>
                  <a:lnTo>
                    <a:pt x="347" y="40"/>
                  </a:lnTo>
                  <a:lnTo>
                    <a:pt x="331" y="46"/>
                  </a:lnTo>
                  <a:lnTo>
                    <a:pt x="317" y="53"/>
                  </a:lnTo>
                  <a:lnTo>
                    <a:pt x="305" y="62"/>
                  </a:lnTo>
                  <a:lnTo>
                    <a:pt x="293" y="70"/>
                  </a:lnTo>
                  <a:lnTo>
                    <a:pt x="282" y="79"/>
                  </a:lnTo>
                  <a:lnTo>
                    <a:pt x="272" y="87"/>
                  </a:lnTo>
                  <a:lnTo>
                    <a:pt x="261" y="94"/>
                  </a:lnTo>
                  <a:lnTo>
                    <a:pt x="250" y="100"/>
                  </a:lnTo>
                  <a:lnTo>
                    <a:pt x="238" y="103"/>
                  </a:lnTo>
                  <a:lnTo>
                    <a:pt x="223" y="104"/>
                  </a:lnTo>
                  <a:lnTo>
                    <a:pt x="209" y="102"/>
                  </a:lnTo>
                  <a:lnTo>
                    <a:pt x="195" y="99"/>
                  </a:lnTo>
                  <a:lnTo>
                    <a:pt x="181" y="95"/>
                  </a:lnTo>
                  <a:lnTo>
                    <a:pt x="167" y="90"/>
                  </a:lnTo>
                  <a:lnTo>
                    <a:pt x="154" y="86"/>
                  </a:lnTo>
                  <a:lnTo>
                    <a:pt x="140" y="83"/>
                  </a:lnTo>
                  <a:lnTo>
                    <a:pt x="125" y="82"/>
                  </a:lnTo>
                  <a:lnTo>
                    <a:pt x="114" y="84"/>
                  </a:lnTo>
                  <a:lnTo>
                    <a:pt x="103" y="88"/>
                  </a:lnTo>
                  <a:lnTo>
                    <a:pt x="92" y="94"/>
                  </a:lnTo>
                  <a:lnTo>
                    <a:pt x="81" y="101"/>
                  </a:lnTo>
                  <a:lnTo>
                    <a:pt x="69" y="110"/>
                  </a:lnTo>
                  <a:lnTo>
                    <a:pt x="58" y="119"/>
                  </a:lnTo>
                  <a:lnTo>
                    <a:pt x="47" y="128"/>
                  </a:lnTo>
                  <a:lnTo>
                    <a:pt x="36" y="137"/>
                  </a:lnTo>
                  <a:lnTo>
                    <a:pt x="38" y="111"/>
                  </a:lnTo>
                  <a:lnTo>
                    <a:pt x="37" y="91"/>
                  </a:lnTo>
                  <a:lnTo>
                    <a:pt x="34" y="74"/>
                  </a:lnTo>
                  <a:lnTo>
                    <a:pt x="29" y="61"/>
                  </a:lnTo>
                  <a:lnTo>
                    <a:pt x="22" y="50"/>
                  </a:lnTo>
                  <a:lnTo>
                    <a:pt x="14" y="39"/>
                  </a:lnTo>
                  <a:lnTo>
                    <a:pt x="7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1" name="Freeform 61"/>
            <p:cNvSpPr>
              <a:spLocks/>
            </p:cNvSpPr>
            <p:nvPr/>
          </p:nvSpPr>
          <p:spPr bwMode="auto">
            <a:xfrm>
              <a:off x="2735" y="1705"/>
              <a:ext cx="211" cy="111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72" y="10"/>
                </a:cxn>
                <a:cxn ang="0">
                  <a:pos x="96" y="25"/>
                </a:cxn>
                <a:cxn ang="0">
                  <a:pos x="116" y="45"/>
                </a:cxn>
                <a:cxn ang="0">
                  <a:pos x="134" y="67"/>
                </a:cxn>
                <a:cxn ang="0">
                  <a:pos x="153" y="90"/>
                </a:cxn>
                <a:cxn ang="0">
                  <a:pos x="175" y="109"/>
                </a:cxn>
                <a:cxn ang="0">
                  <a:pos x="201" y="123"/>
                </a:cxn>
                <a:cxn ang="0">
                  <a:pos x="227" y="128"/>
                </a:cxn>
                <a:cxn ang="0">
                  <a:pos x="243" y="125"/>
                </a:cxn>
                <a:cxn ang="0">
                  <a:pos x="259" y="122"/>
                </a:cxn>
                <a:cxn ang="0">
                  <a:pos x="281" y="125"/>
                </a:cxn>
                <a:cxn ang="0">
                  <a:pos x="315" y="139"/>
                </a:cxn>
                <a:cxn ang="0">
                  <a:pos x="347" y="160"/>
                </a:cxn>
                <a:cxn ang="0">
                  <a:pos x="375" y="183"/>
                </a:cxn>
                <a:cxn ang="0">
                  <a:pos x="406" y="207"/>
                </a:cxn>
                <a:cxn ang="0">
                  <a:pos x="409" y="212"/>
                </a:cxn>
                <a:cxn ang="0">
                  <a:pos x="380" y="199"/>
                </a:cxn>
                <a:cxn ang="0">
                  <a:pos x="351" y="188"/>
                </a:cxn>
                <a:cxn ang="0">
                  <a:pos x="321" y="181"/>
                </a:cxn>
                <a:cxn ang="0">
                  <a:pos x="289" y="180"/>
                </a:cxn>
                <a:cxn ang="0">
                  <a:pos x="259" y="184"/>
                </a:cxn>
                <a:cxn ang="0">
                  <a:pos x="232" y="189"/>
                </a:cxn>
                <a:cxn ang="0">
                  <a:pos x="207" y="190"/>
                </a:cxn>
                <a:cxn ang="0">
                  <a:pos x="181" y="182"/>
                </a:cxn>
                <a:cxn ang="0">
                  <a:pos x="157" y="164"/>
                </a:cxn>
                <a:cxn ang="0">
                  <a:pos x="138" y="144"/>
                </a:cxn>
                <a:cxn ang="0">
                  <a:pos x="117" y="126"/>
                </a:cxn>
                <a:cxn ang="0">
                  <a:pos x="94" y="115"/>
                </a:cxn>
                <a:cxn ang="0">
                  <a:pos x="69" y="114"/>
                </a:cxn>
                <a:cxn ang="0">
                  <a:pos x="41" y="118"/>
                </a:cxn>
                <a:cxn ang="0">
                  <a:pos x="13" y="123"/>
                </a:cxn>
                <a:cxn ang="0">
                  <a:pos x="14" y="105"/>
                </a:cxn>
                <a:cxn ang="0">
                  <a:pos x="26" y="70"/>
                </a:cxn>
                <a:cxn ang="0">
                  <a:pos x="27" y="41"/>
                </a:cxn>
                <a:cxn ang="0">
                  <a:pos x="24" y="15"/>
                </a:cxn>
              </a:cxnLst>
              <a:rect l="0" t="0" r="r" b="b"/>
              <a:pathLst>
                <a:path w="424" h="218">
                  <a:moveTo>
                    <a:pt x="24" y="0"/>
                  </a:moveTo>
                  <a:lnTo>
                    <a:pt x="42" y="1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85" y="17"/>
                  </a:lnTo>
                  <a:lnTo>
                    <a:pt x="96" y="25"/>
                  </a:lnTo>
                  <a:lnTo>
                    <a:pt x="106" y="35"/>
                  </a:lnTo>
                  <a:lnTo>
                    <a:pt x="116" y="45"/>
                  </a:lnTo>
                  <a:lnTo>
                    <a:pt x="125" y="56"/>
                  </a:lnTo>
                  <a:lnTo>
                    <a:pt x="134" y="67"/>
                  </a:lnTo>
                  <a:lnTo>
                    <a:pt x="143" y="80"/>
                  </a:lnTo>
                  <a:lnTo>
                    <a:pt x="153" y="90"/>
                  </a:lnTo>
                  <a:lnTo>
                    <a:pt x="163" y="100"/>
                  </a:lnTo>
                  <a:lnTo>
                    <a:pt x="175" y="109"/>
                  </a:lnTo>
                  <a:lnTo>
                    <a:pt x="188" y="117"/>
                  </a:lnTo>
                  <a:lnTo>
                    <a:pt x="201" y="123"/>
                  </a:lnTo>
                  <a:lnTo>
                    <a:pt x="217" y="127"/>
                  </a:lnTo>
                  <a:lnTo>
                    <a:pt x="227" y="128"/>
                  </a:lnTo>
                  <a:lnTo>
                    <a:pt x="236" y="127"/>
                  </a:lnTo>
                  <a:lnTo>
                    <a:pt x="243" y="125"/>
                  </a:lnTo>
                  <a:lnTo>
                    <a:pt x="251" y="124"/>
                  </a:lnTo>
                  <a:lnTo>
                    <a:pt x="259" y="122"/>
                  </a:lnTo>
                  <a:lnTo>
                    <a:pt x="268" y="123"/>
                  </a:lnTo>
                  <a:lnTo>
                    <a:pt x="281" y="125"/>
                  </a:lnTo>
                  <a:lnTo>
                    <a:pt x="296" y="130"/>
                  </a:lnTo>
                  <a:lnTo>
                    <a:pt x="315" y="139"/>
                  </a:lnTo>
                  <a:lnTo>
                    <a:pt x="332" y="149"/>
                  </a:lnTo>
                  <a:lnTo>
                    <a:pt x="347" y="160"/>
                  </a:lnTo>
                  <a:lnTo>
                    <a:pt x="361" y="172"/>
                  </a:lnTo>
                  <a:lnTo>
                    <a:pt x="375" y="183"/>
                  </a:lnTo>
                  <a:lnTo>
                    <a:pt x="389" y="195"/>
                  </a:lnTo>
                  <a:lnTo>
                    <a:pt x="406" y="207"/>
                  </a:lnTo>
                  <a:lnTo>
                    <a:pt x="424" y="218"/>
                  </a:lnTo>
                  <a:lnTo>
                    <a:pt x="409" y="212"/>
                  </a:lnTo>
                  <a:lnTo>
                    <a:pt x="395" y="206"/>
                  </a:lnTo>
                  <a:lnTo>
                    <a:pt x="380" y="199"/>
                  </a:lnTo>
                  <a:lnTo>
                    <a:pt x="366" y="194"/>
                  </a:lnTo>
                  <a:lnTo>
                    <a:pt x="351" y="188"/>
                  </a:lnTo>
                  <a:lnTo>
                    <a:pt x="336" y="184"/>
                  </a:lnTo>
                  <a:lnTo>
                    <a:pt x="321" y="181"/>
                  </a:lnTo>
                  <a:lnTo>
                    <a:pt x="304" y="179"/>
                  </a:lnTo>
                  <a:lnTo>
                    <a:pt x="289" y="180"/>
                  </a:lnTo>
                  <a:lnTo>
                    <a:pt x="273" y="181"/>
                  </a:lnTo>
                  <a:lnTo>
                    <a:pt x="259" y="184"/>
                  </a:lnTo>
                  <a:lnTo>
                    <a:pt x="245" y="187"/>
                  </a:lnTo>
                  <a:lnTo>
                    <a:pt x="232" y="189"/>
                  </a:lnTo>
                  <a:lnTo>
                    <a:pt x="219" y="191"/>
                  </a:lnTo>
                  <a:lnTo>
                    <a:pt x="207" y="190"/>
                  </a:lnTo>
                  <a:lnTo>
                    <a:pt x="195" y="188"/>
                  </a:lnTo>
                  <a:lnTo>
                    <a:pt x="181" y="182"/>
                  </a:lnTo>
                  <a:lnTo>
                    <a:pt x="169" y="174"/>
                  </a:lnTo>
                  <a:lnTo>
                    <a:pt x="157" y="164"/>
                  </a:lnTo>
                  <a:lnTo>
                    <a:pt x="148" y="154"/>
                  </a:lnTo>
                  <a:lnTo>
                    <a:pt x="138" y="144"/>
                  </a:lnTo>
                  <a:lnTo>
                    <a:pt x="128" y="135"/>
                  </a:lnTo>
                  <a:lnTo>
                    <a:pt x="117" y="126"/>
                  </a:lnTo>
                  <a:lnTo>
                    <a:pt x="104" y="118"/>
                  </a:lnTo>
                  <a:lnTo>
                    <a:pt x="94" y="115"/>
                  </a:lnTo>
                  <a:lnTo>
                    <a:pt x="82" y="113"/>
                  </a:lnTo>
                  <a:lnTo>
                    <a:pt x="69" y="114"/>
                  </a:lnTo>
                  <a:lnTo>
                    <a:pt x="56" y="115"/>
                  </a:lnTo>
                  <a:lnTo>
                    <a:pt x="41" y="118"/>
                  </a:lnTo>
                  <a:lnTo>
                    <a:pt x="27" y="121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14" y="105"/>
                  </a:lnTo>
                  <a:lnTo>
                    <a:pt x="22" y="86"/>
                  </a:lnTo>
                  <a:lnTo>
                    <a:pt x="26" y="70"/>
                  </a:lnTo>
                  <a:lnTo>
                    <a:pt x="27" y="55"/>
                  </a:lnTo>
                  <a:lnTo>
                    <a:pt x="27" y="41"/>
                  </a:lnTo>
                  <a:lnTo>
                    <a:pt x="25" y="28"/>
                  </a:lnTo>
                  <a:lnTo>
                    <a:pt x="24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2" name="Freeform 62"/>
            <p:cNvSpPr>
              <a:spLocks/>
            </p:cNvSpPr>
            <p:nvPr/>
          </p:nvSpPr>
          <p:spPr bwMode="auto">
            <a:xfrm>
              <a:off x="2684" y="1782"/>
              <a:ext cx="152" cy="205"/>
            </a:xfrm>
            <a:custGeom>
              <a:avLst/>
              <a:gdLst/>
              <a:ahLst/>
              <a:cxnLst>
                <a:cxn ang="0">
                  <a:pos x="115" y="23"/>
                </a:cxn>
                <a:cxn ang="0">
                  <a:pos x="138" y="75"/>
                </a:cxn>
                <a:cxn ang="0">
                  <a:pos x="146" y="133"/>
                </a:cxn>
                <a:cxn ang="0">
                  <a:pos x="163" y="188"/>
                </a:cxn>
                <a:cxn ang="0">
                  <a:pos x="190" y="218"/>
                </a:cxn>
                <a:cxn ang="0">
                  <a:pos x="205" y="226"/>
                </a:cxn>
                <a:cxn ang="0">
                  <a:pos x="220" y="232"/>
                </a:cxn>
                <a:cxn ang="0">
                  <a:pos x="236" y="246"/>
                </a:cxn>
                <a:cxn ang="0">
                  <a:pos x="257" y="276"/>
                </a:cxn>
                <a:cxn ang="0">
                  <a:pos x="273" y="310"/>
                </a:cxn>
                <a:cxn ang="0">
                  <a:pos x="284" y="346"/>
                </a:cxn>
                <a:cxn ang="0">
                  <a:pos x="297" y="382"/>
                </a:cxn>
                <a:cxn ang="0">
                  <a:pos x="296" y="388"/>
                </a:cxn>
                <a:cxn ang="0">
                  <a:pos x="280" y="362"/>
                </a:cxn>
                <a:cxn ang="0">
                  <a:pos x="261" y="337"/>
                </a:cxn>
                <a:cxn ang="0">
                  <a:pos x="239" y="313"/>
                </a:cxn>
                <a:cxn ang="0">
                  <a:pos x="213" y="295"/>
                </a:cxn>
                <a:cxn ang="0">
                  <a:pos x="186" y="283"/>
                </a:cxn>
                <a:cxn ang="0">
                  <a:pos x="161" y="273"/>
                </a:cxn>
                <a:cxn ang="0">
                  <a:pos x="139" y="260"/>
                </a:cxn>
                <a:cxn ang="0">
                  <a:pos x="122" y="239"/>
                </a:cxn>
                <a:cxn ang="0">
                  <a:pos x="112" y="211"/>
                </a:cxn>
                <a:cxn ang="0">
                  <a:pos x="106" y="184"/>
                </a:cxn>
                <a:cxn ang="0">
                  <a:pos x="98" y="157"/>
                </a:cxn>
                <a:cxn ang="0">
                  <a:pos x="85" y="135"/>
                </a:cxn>
                <a:cxn ang="0">
                  <a:pos x="65" y="121"/>
                </a:cxn>
                <a:cxn ang="0">
                  <a:pos x="40" y="108"/>
                </a:cxn>
                <a:cxn ang="0">
                  <a:pos x="12" y="98"/>
                </a:cxn>
                <a:cxn ang="0">
                  <a:pos x="23" y="82"/>
                </a:cxn>
                <a:cxn ang="0">
                  <a:pos x="53" y="60"/>
                </a:cxn>
                <a:cxn ang="0">
                  <a:pos x="69" y="37"/>
                </a:cxn>
                <a:cxn ang="0">
                  <a:pos x="81" y="12"/>
                </a:cxn>
              </a:cxnLst>
              <a:rect l="0" t="0" r="r" b="b"/>
              <a:pathLst>
                <a:path w="305" h="401">
                  <a:moveTo>
                    <a:pt x="89" y="0"/>
                  </a:moveTo>
                  <a:lnTo>
                    <a:pt x="115" y="23"/>
                  </a:lnTo>
                  <a:lnTo>
                    <a:pt x="130" y="48"/>
                  </a:lnTo>
                  <a:lnTo>
                    <a:pt x="138" y="75"/>
                  </a:lnTo>
                  <a:lnTo>
                    <a:pt x="143" y="103"/>
                  </a:lnTo>
                  <a:lnTo>
                    <a:pt x="146" y="133"/>
                  </a:lnTo>
                  <a:lnTo>
                    <a:pt x="151" y="161"/>
                  </a:lnTo>
                  <a:lnTo>
                    <a:pt x="163" y="188"/>
                  </a:lnTo>
                  <a:lnTo>
                    <a:pt x="182" y="212"/>
                  </a:lnTo>
                  <a:lnTo>
                    <a:pt x="190" y="218"/>
                  </a:lnTo>
                  <a:lnTo>
                    <a:pt x="197" y="223"/>
                  </a:lnTo>
                  <a:lnTo>
                    <a:pt x="205" y="226"/>
                  </a:lnTo>
                  <a:lnTo>
                    <a:pt x="212" y="229"/>
                  </a:lnTo>
                  <a:lnTo>
                    <a:pt x="220" y="232"/>
                  </a:lnTo>
                  <a:lnTo>
                    <a:pt x="228" y="237"/>
                  </a:lnTo>
                  <a:lnTo>
                    <a:pt x="236" y="246"/>
                  </a:lnTo>
                  <a:lnTo>
                    <a:pt x="246" y="258"/>
                  </a:lnTo>
                  <a:lnTo>
                    <a:pt x="257" y="276"/>
                  </a:lnTo>
                  <a:lnTo>
                    <a:pt x="265" y="293"/>
                  </a:lnTo>
                  <a:lnTo>
                    <a:pt x="273" y="310"/>
                  </a:lnTo>
                  <a:lnTo>
                    <a:pt x="279" y="328"/>
                  </a:lnTo>
                  <a:lnTo>
                    <a:pt x="284" y="346"/>
                  </a:lnTo>
                  <a:lnTo>
                    <a:pt x="290" y="363"/>
                  </a:lnTo>
                  <a:lnTo>
                    <a:pt x="297" y="382"/>
                  </a:lnTo>
                  <a:lnTo>
                    <a:pt x="305" y="401"/>
                  </a:lnTo>
                  <a:lnTo>
                    <a:pt x="296" y="388"/>
                  </a:lnTo>
                  <a:lnTo>
                    <a:pt x="288" y="375"/>
                  </a:lnTo>
                  <a:lnTo>
                    <a:pt x="280" y="362"/>
                  </a:lnTo>
                  <a:lnTo>
                    <a:pt x="271" y="349"/>
                  </a:lnTo>
                  <a:lnTo>
                    <a:pt x="261" y="337"/>
                  </a:lnTo>
                  <a:lnTo>
                    <a:pt x="250" y="326"/>
                  </a:lnTo>
                  <a:lnTo>
                    <a:pt x="239" y="313"/>
                  </a:lnTo>
                  <a:lnTo>
                    <a:pt x="226" y="303"/>
                  </a:lnTo>
                  <a:lnTo>
                    <a:pt x="213" y="295"/>
                  </a:lnTo>
                  <a:lnTo>
                    <a:pt x="199" y="288"/>
                  </a:lnTo>
                  <a:lnTo>
                    <a:pt x="186" y="283"/>
                  </a:lnTo>
                  <a:lnTo>
                    <a:pt x="173" y="278"/>
                  </a:lnTo>
                  <a:lnTo>
                    <a:pt x="161" y="273"/>
                  </a:lnTo>
                  <a:lnTo>
                    <a:pt x="149" y="267"/>
                  </a:lnTo>
                  <a:lnTo>
                    <a:pt x="139" y="260"/>
                  </a:lnTo>
                  <a:lnTo>
                    <a:pt x="130" y="251"/>
                  </a:lnTo>
                  <a:lnTo>
                    <a:pt x="122" y="239"/>
                  </a:lnTo>
                  <a:lnTo>
                    <a:pt x="116" y="226"/>
                  </a:lnTo>
                  <a:lnTo>
                    <a:pt x="112" y="211"/>
                  </a:lnTo>
                  <a:lnTo>
                    <a:pt x="109" y="198"/>
                  </a:lnTo>
                  <a:lnTo>
                    <a:pt x="106" y="184"/>
                  </a:lnTo>
                  <a:lnTo>
                    <a:pt x="103" y="170"/>
                  </a:lnTo>
                  <a:lnTo>
                    <a:pt x="98" y="157"/>
                  </a:lnTo>
                  <a:lnTo>
                    <a:pt x="92" y="144"/>
                  </a:lnTo>
                  <a:lnTo>
                    <a:pt x="85" y="135"/>
                  </a:lnTo>
                  <a:lnTo>
                    <a:pt x="76" y="128"/>
                  </a:lnTo>
                  <a:lnTo>
                    <a:pt x="65" y="121"/>
                  </a:lnTo>
                  <a:lnTo>
                    <a:pt x="53" y="114"/>
                  </a:lnTo>
                  <a:lnTo>
                    <a:pt x="40" y="108"/>
                  </a:lnTo>
                  <a:lnTo>
                    <a:pt x="26" y="103"/>
                  </a:lnTo>
                  <a:lnTo>
                    <a:pt x="12" y="98"/>
                  </a:lnTo>
                  <a:lnTo>
                    <a:pt x="0" y="93"/>
                  </a:lnTo>
                  <a:lnTo>
                    <a:pt x="23" y="82"/>
                  </a:lnTo>
                  <a:lnTo>
                    <a:pt x="41" y="71"/>
                  </a:lnTo>
                  <a:lnTo>
                    <a:pt x="53" y="60"/>
                  </a:lnTo>
                  <a:lnTo>
                    <a:pt x="62" y="49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3" name="Freeform 63"/>
            <p:cNvSpPr>
              <a:spLocks/>
            </p:cNvSpPr>
            <p:nvPr/>
          </p:nvSpPr>
          <p:spPr bwMode="auto">
            <a:xfrm>
              <a:off x="2612" y="1840"/>
              <a:ext cx="68" cy="233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34" y="33"/>
                </a:cxn>
                <a:cxn ang="0">
                  <a:pos x="135" y="62"/>
                </a:cxn>
                <a:cxn ang="0">
                  <a:pos x="129" y="89"/>
                </a:cxn>
                <a:cxn ang="0">
                  <a:pos x="118" y="117"/>
                </a:cxn>
                <a:cxn ang="0">
                  <a:pos x="106" y="143"/>
                </a:cxn>
                <a:cxn ang="0">
                  <a:pos x="97" y="170"/>
                </a:cxn>
                <a:cxn ang="0">
                  <a:pos x="93" y="198"/>
                </a:cxn>
                <a:cxn ang="0">
                  <a:pos x="97" y="230"/>
                </a:cxn>
                <a:cxn ang="0">
                  <a:pos x="101" y="239"/>
                </a:cxn>
                <a:cxn ang="0">
                  <a:pos x="105" y="247"/>
                </a:cxn>
                <a:cxn ang="0">
                  <a:pos x="110" y="253"/>
                </a:cxn>
                <a:cxn ang="0">
                  <a:pos x="115" y="259"/>
                </a:cxn>
                <a:cxn ang="0">
                  <a:pos x="120" y="266"/>
                </a:cxn>
                <a:cxn ang="0">
                  <a:pos x="124" y="274"/>
                </a:cxn>
                <a:cxn ang="0">
                  <a:pos x="128" y="286"/>
                </a:cxn>
                <a:cxn ang="0">
                  <a:pos x="130" y="301"/>
                </a:cxn>
                <a:cxn ang="0">
                  <a:pos x="129" y="342"/>
                </a:cxn>
                <a:cxn ang="0">
                  <a:pos x="123" y="378"/>
                </a:cxn>
                <a:cxn ang="0">
                  <a:pos x="115" y="415"/>
                </a:cxn>
                <a:cxn ang="0">
                  <a:pos x="110" y="456"/>
                </a:cxn>
                <a:cxn ang="0">
                  <a:pos x="108" y="424"/>
                </a:cxn>
                <a:cxn ang="0">
                  <a:pos x="106" y="393"/>
                </a:cxn>
                <a:cxn ang="0">
                  <a:pos x="101" y="362"/>
                </a:cxn>
                <a:cxn ang="0">
                  <a:pos x="90" y="331"/>
                </a:cxn>
                <a:cxn ang="0">
                  <a:pos x="83" y="317"/>
                </a:cxn>
                <a:cxn ang="0">
                  <a:pos x="75" y="304"/>
                </a:cxn>
                <a:cxn ang="0">
                  <a:pos x="65" y="293"/>
                </a:cxn>
                <a:cxn ang="0">
                  <a:pos x="57" y="282"/>
                </a:cxn>
                <a:cxn ang="0">
                  <a:pos x="49" y="272"/>
                </a:cxn>
                <a:cxn ang="0">
                  <a:pos x="42" y="261"/>
                </a:cxn>
                <a:cxn ang="0">
                  <a:pos x="36" y="250"/>
                </a:cxn>
                <a:cxn ang="0">
                  <a:pos x="33" y="238"/>
                </a:cxn>
                <a:cxn ang="0">
                  <a:pos x="33" y="208"/>
                </a:cxn>
                <a:cxn ang="0">
                  <a:pos x="41" y="181"/>
                </a:cxn>
                <a:cxn ang="0">
                  <a:pos x="49" y="154"/>
                </a:cxn>
                <a:cxn ang="0">
                  <a:pos x="53" y="126"/>
                </a:cxn>
                <a:cxn ang="0">
                  <a:pos x="52" y="115"/>
                </a:cxn>
                <a:cxn ang="0">
                  <a:pos x="48" y="103"/>
                </a:cxn>
                <a:cxn ang="0">
                  <a:pos x="42" y="91"/>
                </a:cxn>
                <a:cxn ang="0">
                  <a:pos x="34" y="80"/>
                </a:cxn>
                <a:cxn ang="0">
                  <a:pos x="26" y="69"/>
                </a:cxn>
                <a:cxn ang="0">
                  <a:pos x="17" y="58"/>
                </a:cxn>
                <a:cxn ang="0">
                  <a:pos x="8" y="47"/>
                </a:cxn>
                <a:cxn ang="0">
                  <a:pos x="0" y="36"/>
                </a:cxn>
                <a:cxn ang="0">
                  <a:pos x="25" y="39"/>
                </a:cxn>
                <a:cxn ang="0">
                  <a:pos x="45" y="38"/>
                </a:cxn>
                <a:cxn ang="0">
                  <a:pos x="61" y="34"/>
                </a:cxn>
                <a:cxn ang="0">
                  <a:pos x="76" y="29"/>
                </a:cxn>
                <a:cxn ang="0">
                  <a:pos x="87" y="22"/>
                </a:cxn>
                <a:cxn ang="0">
                  <a:pos x="98" y="15"/>
                </a:cxn>
                <a:cxn ang="0">
                  <a:pos x="110" y="8"/>
                </a:cxn>
                <a:cxn ang="0">
                  <a:pos x="123" y="0"/>
                </a:cxn>
              </a:cxnLst>
              <a:rect l="0" t="0" r="r" b="b"/>
              <a:pathLst>
                <a:path w="135" h="456">
                  <a:moveTo>
                    <a:pt x="123" y="0"/>
                  </a:moveTo>
                  <a:lnTo>
                    <a:pt x="134" y="33"/>
                  </a:lnTo>
                  <a:lnTo>
                    <a:pt x="135" y="62"/>
                  </a:lnTo>
                  <a:lnTo>
                    <a:pt x="129" y="89"/>
                  </a:lnTo>
                  <a:lnTo>
                    <a:pt x="118" y="117"/>
                  </a:lnTo>
                  <a:lnTo>
                    <a:pt x="106" y="143"/>
                  </a:lnTo>
                  <a:lnTo>
                    <a:pt x="97" y="170"/>
                  </a:lnTo>
                  <a:lnTo>
                    <a:pt x="93" y="198"/>
                  </a:lnTo>
                  <a:lnTo>
                    <a:pt x="97" y="230"/>
                  </a:lnTo>
                  <a:lnTo>
                    <a:pt x="101" y="239"/>
                  </a:lnTo>
                  <a:lnTo>
                    <a:pt x="105" y="247"/>
                  </a:lnTo>
                  <a:lnTo>
                    <a:pt x="110" y="253"/>
                  </a:lnTo>
                  <a:lnTo>
                    <a:pt x="115" y="259"/>
                  </a:lnTo>
                  <a:lnTo>
                    <a:pt x="120" y="266"/>
                  </a:lnTo>
                  <a:lnTo>
                    <a:pt x="124" y="274"/>
                  </a:lnTo>
                  <a:lnTo>
                    <a:pt x="128" y="286"/>
                  </a:lnTo>
                  <a:lnTo>
                    <a:pt x="130" y="301"/>
                  </a:lnTo>
                  <a:lnTo>
                    <a:pt x="129" y="342"/>
                  </a:lnTo>
                  <a:lnTo>
                    <a:pt x="123" y="378"/>
                  </a:lnTo>
                  <a:lnTo>
                    <a:pt x="115" y="415"/>
                  </a:lnTo>
                  <a:lnTo>
                    <a:pt x="110" y="456"/>
                  </a:lnTo>
                  <a:lnTo>
                    <a:pt x="108" y="424"/>
                  </a:lnTo>
                  <a:lnTo>
                    <a:pt x="106" y="393"/>
                  </a:lnTo>
                  <a:lnTo>
                    <a:pt x="101" y="362"/>
                  </a:lnTo>
                  <a:lnTo>
                    <a:pt x="90" y="331"/>
                  </a:lnTo>
                  <a:lnTo>
                    <a:pt x="83" y="317"/>
                  </a:lnTo>
                  <a:lnTo>
                    <a:pt x="75" y="304"/>
                  </a:lnTo>
                  <a:lnTo>
                    <a:pt x="65" y="293"/>
                  </a:lnTo>
                  <a:lnTo>
                    <a:pt x="57" y="282"/>
                  </a:lnTo>
                  <a:lnTo>
                    <a:pt x="49" y="272"/>
                  </a:lnTo>
                  <a:lnTo>
                    <a:pt x="42" y="261"/>
                  </a:lnTo>
                  <a:lnTo>
                    <a:pt x="36" y="250"/>
                  </a:lnTo>
                  <a:lnTo>
                    <a:pt x="33" y="238"/>
                  </a:lnTo>
                  <a:lnTo>
                    <a:pt x="33" y="208"/>
                  </a:lnTo>
                  <a:lnTo>
                    <a:pt x="41" y="181"/>
                  </a:lnTo>
                  <a:lnTo>
                    <a:pt x="49" y="154"/>
                  </a:lnTo>
                  <a:lnTo>
                    <a:pt x="53" y="126"/>
                  </a:lnTo>
                  <a:lnTo>
                    <a:pt x="52" y="115"/>
                  </a:lnTo>
                  <a:lnTo>
                    <a:pt x="48" y="103"/>
                  </a:lnTo>
                  <a:lnTo>
                    <a:pt x="42" y="91"/>
                  </a:lnTo>
                  <a:lnTo>
                    <a:pt x="34" y="80"/>
                  </a:lnTo>
                  <a:lnTo>
                    <a:pt x="26" y="69"/>
                  </a:lnTo>
                  <a:lnTo>
                    <a:pt x="17" y="58"/>
                  </a:lnTo>
                  <a:lnTo>
                    <a:pt x="8" y="47"/>
                  </a:lnTo>
                  <a:lnTo>
                    <a:pt x="0" y="36"/>
                  </a:lnTo>
                  <a:lnTo>
                    <a:pt x="25" y="39"/>
                  </a:lnTo>
                  <a:lnTo>
                    <a:pt x="45" y="38"/>
                  </a:lnTo>
                  <a:lnTo>
                    <a:pt x="61" y="34"/>
                  </a:lnTo>
                  <a:lnTo>
                    <a:pt x="76" y="29"/>
                  </a:lnTo>
                  <a:lnTo>
                    <a:pt x="87" y="22"/>
                  </a:lnTo>
                  <a:lnTo>
                    <a:pt x="98" y="15"/>
                  </a:lnTo>
                  <a:lnTo>
                    <a:pt x="110" y="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4" name="Freeform 64"/>
            <p:cNvSpPr>
              <a:spLocks/>
            </p:cNvSpPr>
            <p:nvPr/>
          </p:nvSpPr>
          <p:spPr bwMode="auto">
            <a:xfrm>
              <a:off x="2507" y="1855"/>
              <a:ext cx="94" cy="219"/>
            </a:xfrm>
            <a:custGeom>
              <a:avLst/>
              <a:gdLst/>
              <a:ahLst/>
              <a:cxnLst>
                <a:cxn ang="0">
                  <a:pos x="189" y="15"/>
                </a:cxn>
                <a:cxn ang="0">
                  <a:pos x="187" y="49"/>
                </a:cxn>
                <a:cxn ang="0">
                  <a:pos x="177" y="76"/>
                </a:cxn>
                <a:cxn ang="0">
                  <a:pos x="159" y="100"/>
                </a:cxn>
                <a:cxn ang="0">
                  <a:pos x="139" y="120"/>
                </a:cxn>
                <a:cxn ang="0">
                  <a:pos x="118" y="140"/>
                </a:cxn>
                <a:cxn ang="0">
                  <a:pos x="99" y="161"/>
                </a:cxn>
                <a:cxn ang="0">
                  <a:pos x="84" y="187"/>
                </a:cxn>
                <a:cxn ang="0">
                  <a:pos x="76" y="217"/>
                </a:cxn>
                <a:cxn ang="0">
                  <a:pos x="77" y="236"/>
                </a:cxn>
                <a:cxn ang="0">
                  <a:pos x="82" y="250"/>
                </a:cxn>
                <a:cxn ang="0">
                  <a:pos x="84" y="268"/>
                </a:cxn>
                <a:cxn ang="0">
                  <a:pos x="78" y="296"/>
                </a:cxn>
                <a:cxn ang="0">
                  <a:pos x="71" y="316"/>
                </a:cxn>
                <a:cxn ang="0">
                  <a:pos x="62" y="333"/>
                </a:cxn>
                <a:cxn ang="0">
                  <a:pos x="52" y="349"/>
                </a:cxn>
                <a:cxn ang="0">
                  <a:pos x="42" y="363"/>
                </a:cxn>
                <a:cxn ang="0">
                  <a:pos x="31" y="378"/>
                </a:cxn>
                <a:cxn ang="0">
                  <a:pos x="20" y="394"/>
                </a:cxn>
                <a:cxn ang="0">
                  <a:pos x="10" y="411"/>
                </a:cxn>
                <a:cxn ang="0">
                  <a:pos x="0" y="429"/>
                </a:cxn>
                <a:cxn ang="0">
                  <a:pos x="5" y="414"/>
                </a:cxn>
                <a:cxn ang="0">
                  <a:pos x="10" y="400"/>
                </a:cxn>
                <a:cxn ang="0">
                  <a:pos x="15" y="385"/>
                </a:cxn>
                <a:cxn ang="0">
                  <a:pos x="20" y="370"/>
                </a:cxn>
                <a:cxn ang="0">
                  <a:pos x="24" y="355"/>
                </a:cxn>
                <a:cxn ang="0">
                  <a:pos x="28" y="340"/>
                </a:cxn>
                <a:cxn ang="0">
                  <a:pos x="30" y="324"/>
                </a:cxn>
                <a:cxn ang="0">
                  <a:pos x="30" y="307"/>
                </a:cxn>
                <a:cxn ang="0">
                  <a:pos x="26" y="276"/>
                </a:cxn>
                <a:cxn ang="0">
                  <a:pos x="18" y="249"/>
                </a:cxn>
                <a:cxn ang="0">
                  <a:pos x="13" y="224"/>
                </a:cxn>
                <a:cxn ang="0">
                  <a:pos x="14" y="199"/>
                </a:cxn>
                <a:cxn ang="0">
                  <a:pos x="19" y="185"/>
                </a:cxn>
                <a:cxn ang="0">
                  <a:pos x="26" y="172"/>
                </a:cxn>
                <a:cxn ang="0">
                  <a:pos x="34" y="160"/>
                </a:cxn>
                <a:cxn ang="0">
                  <a:pos x="43" y="150"/>
                </a:cxn>
                <a:cxn ang="0">
                  <a:pos x="52" y="139"/>
                </a:cxn>
                <a:cxn ang="0">
                  <a:pos x="62" y="129"/>
                </a:cxn>
                <a:cxn ang="0">
                  <a:pos x="70" y="117"/>
                </a:cxn>
                <a:cxn ang="0">
                  <a:pos x="77" y="104"/>
                </a:cxn>
                <a:cxn ang="0">
                  <a:pos x="81" y="82"/>
                </a:cxn>
                <a:cxn ang="0">
                  <a:pos x="77" y="54"/>
                </a:cxn>
                <a:cxn ang="0">
                  <a:pos x="70" y="27"/>
                </a:cxn>
                <a:cxn ang="0">
                  <a:pos x="63" y="0"/>
                </a:cxn>
                <a:cxn ang="0">
                  <a:pos x="85" y="12"/>
                </a:cxn>
                <a:cxn ang="0">
                  <a:pos x="104" y="19"/>
                </a:cxn>
                <a:cxn ang="0">
                  <a:pos x="120" y="22"/>
                </a:cxn>
                <a:cxn ang="0">
                  <a:pos x="134" y="22"/>
                </a:cxn>
                <a:cxn ang="0">
                  <a:pos x="147" y="21"/>
                </a:cxn>
                <a:cxn ang="0">
                  <a:pos x="160" y="18"/>
                </a:cxn>
                <a:cxn ang="0">
                  <a:pos x="174" y="16"/>
                </a:cxn>
                <a:cxn ang="0">
                  <a:pos x="189" y="15"/>
                </a:cxn>
              </a:cxnLst>
              <a:rect l="0" t="0" r="r" b="b"/>
              <a:pathLst>
                <a:path w="189" h="429">
                  <a:moveTo>
                    <a:pt x="189" y="15"/>
                  </a:moveTo>
                  <a:lnTo>
                    <a:pt x="187" y="49"/>
                  </a:lnTo>
                  <a:lnTo>
                    <a:pt x="177" y="76"/>
                  </a:lnTo>
                  <a:lnTo>
                    <a:pt x="159" y="100"/>
                  </a:lnTo>
                  <a:lnTo>
                    <a:pt x="139" y="120"/>
                  </a:lnTo>
                  <a:lnTo>
                    <a:pt x="118" y="140"/>
                  </a:lnTo>
                  <a:lnTo>
                    <a:pt x="99" y="161"/>
                  </a:lnTo>
                  <a:lnTo>
                    <a:pt x="84" y="187"/>
                  </a:lnTo>
                  <a:lnTo>
                    <a:pt x="76" y="217"/>
                  </a:lnTo>
                  <a:lnTo>
                    <a:pt x="77" y="236"/>
                  </a:lnTo>
                  <a:lnTo>
                    <a:pt x="82" y="250"/>
                  </a:lnTo>
                  <a:lnTo>
                    <a:pt x="84" y="268"/>
                  </a:lnTo>
                  <a:lnTo>
                    <a:pt x="78" y="296"/>
                  </a:lnTo>
                  <a:lnTo>
                    <a:pt x="71" y="316"/>
                  </a:lnTo>
                  <a:lnTo>
                    <a:pt x="62" y="333"/>
                  </a:lnTo>
                  <a:lnTo>
                    <a:pt x="52" y="349"/>
                  </a:lnTo>
                  <a:lnTo>
                    <a:pt x="42" y="363"/>
                  </a:lnTo>
                  <a:lnTo>
                    <a:pt x="31" y="378"/>
                  </a:lnTo>
                  <a:lnTo>
                    <a:pt x="20" y="394"/>
                  </a:lnTo>
                  <a:lnTo>
                    <a:pt x="10" y="411"/>
                  </a:lnTo>
                  <a:lnTo>
                    <a:pt x="0" y="429"/>
                  </a:lnTo>
                  <a:lnTo>
                    <a:pt x="5" y="414"/>
                  </a:lnTo>
                  <a:lnTo>
                    <a:pt x="10" y="400"/>
                  </a:lnTo>
                  <a:lnTo>
                    <a:pt x="15" y="385"/>
                  </a:lnTo>
                  <a:lnTo>
                    <a:pt x="20" y="370"/>
                  </a:lnTo>
                  <a:lnTo>
                    <a:pt x="24" y="355"/>
                  </a:lnTo>
                  <a:lnTo>
                    <a:pt x="28" y="340"/>
                  </a:lnTo>
                  <a:lnTo>
                    <a:pt x="30" y="324"/>
                  </a:lnTo>
                  <a:lnTo>
                    <a:pt x="30" y="307"/>
                  </a:lnTo>
                  <a:lnTo>
                    <a:pt x="26" y="276"/>
                  </a:lnTo>
                  <a:lnTo>
                    <a:pt x="18" y="249"/>
                  </a:lnTo>
                  <a:lnTo>
                    <a:pt x="13" y="224"/>
                  </a:lnTo>
                  <a:lnTo>
                    <a:pt x="14" y="199"/>
                  </a:lnTo>
                  <a:lnTo>
                    <a:pt x="19" y="185"/>
                  </a:lnTo>
                  <a:lnTo>
                    <a:pt x="26" y="172"/>
                  </a:lnTo>
                  <a:lnTo>
                    <a:pt x="34" y="160"/>
                  </a:lnTo>
                  <a:lnTo>
                    <a:pt x="43" y="150"/>
                  </a:lnTo>
                  <a:lnTo>
                    <a:pt x="52" y="139"/>
                  </a:lnTo>
                  <a:lnTo>
                    <a:pt x="62" y="129"/>
                  </a:lnTo>
                  <a:lnTo>
                    <a:pt x="70" y="117"/>
                  </a:lnTo>
                  <a:lnTo>
                    <a:pt x="77" y="104"/>
                  </a:lnTo>
                  <a:lnTo>
                    <a:pt x="81" y="82"/>
                  </a:lnTo>
                  <a:lnTo>
                    <a:pt x="77" y="54"/>
                  </a:lnTo>
                  <a:lnTo>
                    <a:pt x="70" y="27"/>
                  </a:lnTo>
                  <a:lnTo>
                    <a:pt x="63" y="0"/>
                  </a:lnTo>
                  <a:lnTo>
                    <a:pt x="85" y="12"/>
                  </a:lnTo>
                  <a:lnTo>
                    <a:pt x="104" y="19"/>
                  </a:lnTo>
                  <a:lnTo>
                    <a:pt x="120" y="22"/>
                  </a:lnTo>
                  <a:lnTo>
                    <a:pt x="134" y="22"/>
                  </a:lnTo>
                  <a:lnTo>
                    <a:pt x="147" y="21"/>
                  </a:lnTo>
                  <a:lnTo>
                    <a:pt x="160" y="18"/>
                  </a:lnTo>
                  <a:lnTo>
                    <a:pt x="174" y="16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5" name="Freeform 65"/>
            <p:cNvSpPr>
              <a:spLocks/>
            </p:cNvSpPr>
            <p:nvPr/>
          </p:nvSpPr>
          <p:spPr bwMode="auto">
            <a:xfrm>
              <a:off x="2333" y="1809"/>
              <a:ext cx="193" cy="166"/>
            </a:xfrm>
            <a:custGeom>
              <a:avLst/>
              <a:gdLst/>
              <a:ahLst/>
              <a:cxnLst>
                <a:cxn ang="0">
                  <a:pos x="375" y="97"/>
                </a:cxn>
                <a:cxn ang="0">
                  <a:pos x="353" y="119"/>
                </a:cxn>
                <a:cxn ang="0">
                  <a:pos x="328" y="132"/>
                </a:cxn>
                <a:cxn ang="0">
                  <a:pos x="300" y="140"/>
                </a:cxn>
                <a:cxn ang="0">
                  <a:pos x="271" y="145"/>
                </a:cxn>
                <a:cxn ang="0">
                  <a:pos x="243" y="151"/>
                </a:cxn>
                <a:cxn ang="0">
                  <a:pos x="216" y="160"/>
                </a:cxn>
                <a:cxn ang="0">
                  <a:pos x="191" y="177"/>
                </a:cxn>
                <a:cxn ang="0">
                  <a:pos x="174" y="198"/>
                </a:cxn>
                <a:cxn ang="0">
                  <a:pos x="168" y="213"/>
                </a:cxn>
                <a:cxn ang="0">
                  <a:pos x="163" y="228"/>
                </a:cxn>
                <a:cxn ang="0">
                  <a:pos x="150" y="246"/>
                </a:cxn>
                <a:cxn ang="0">
                  <a:pos x="121" y="268"/>
                </a:cxn>
                <a:cxn ang="0">
                  <a:pos x="88" y="287"/>
                </a:cxn>
                <a:cxn ang="0">
                  <a:pos x="54" y="301"/>
                </a:cxn>
                <a:cxn ang="0">
                  <a:pos x="19" y="316"/>
                </a:cxn>
                <a:cxn ang="0">
                  <a:pos x="12" y="316"/>
                </a:cxn>
                <a:cxn ang="0">
                  <a:pos x="37" y="297"/>
                </a:cxn>
                <a:cxn ang="0">
                  <a:pos x="62" y="278"/>
                </a:cxn>
                <a:cxn ang="0">
                  <a:pos x="83" y="253"/>
                </a:cxn>
                <a:cxn ang="0">
                  <a:pos x="100" y="225"/>
                </a:cxn>
                <a:cxn ang="0">
                  <a:pos x="110" y="198"/>
                </a:cxn>
                <a:cxn ang="0">
                  <a:pos x="118" y="173"/>
                </a:cxn>
                <a:cxn ang="0">
                  <a:pos x="129" y="150"/>
                </a:cxn>
                <a:cxn ang="0">
                  <a:pos x="149" y="131"/>
                </a:cxn>
                <a:cxn ang="0">
                  <a:pos x="176" y="120"/>
                </a:cxn>
                <a:cxn ang="0">
                  <a:pos x="203" y="112"/>
                </a:cxn>
                <a:cxn ang="0">
                  <a:pos x="229" y="102"/>
                </a:cxn>
                <a:cxn ang="0">
                  <a:pos x="250" y="88"/>
                </a:cxn>
                <a:cxn ang="0">
                  <a:pos x="263" y="66"/>
                </a:cxn>
                <a:cxn ang="0">
                  <a:pos x="273" y="40"/>
                </a:cxn>
                <a:cxn ang="0">
                  <a:pos x="281" y="13"/>
                </a:cxn>
                <a:cxn ang="0">
                  <a:pos x="298" y="22"/>
                </a:cxn>
                <a:cxn ang="0">
                  <a:pos x="322" y="50"/>
                </a:cxn>
                <a:cxn ang="0">
                  <a:pos x="346" y="64"/>
                </a:cxn>
                <a:cxn ang="0">
                  <a:pos x="371" y="75"/>
                </a:cxn>
              </a:cxnLst>
              <a:rect l="0" t="0" r="r" b="b"/>
              <a:pathLst>
                <a:path w="384" h="326">
                  <a:moveTo>
                    <a:pt x="384" y="82"/>
                  </a:moveTo>
                  <a:lnTo>
                    <a:pt x="375" y="97"/>
                  </a:lnTo>
                  <a:lnTo>
                    <a:pt x="364" y="109"/>
                  </a:lnTo>
                  <a:lnTo>
                    <a:pt x="353" y="119"/>
                  </a:lnTo>
                  <a:lnTo>
                    <a:pt x="340" y="126"/>
                  </a:lnTo>
                  <a:lnTo>
                    <a:pt x="328" y="132"/>
                  </a:lnTo>
                  <a:lnTo>
                    <a:pt x="314" y="136"/>
                  </a:lnTo>
                  <a:lnTo>
                    <a:pt x="300" y="140"/>
                  </a:lnTo>
                  <a:lnTo>
                    <a:pt x="285" y="142"/>
                  </a:lnTo>
                  <a:lnTo>
                    <a:pt x="271" y="145"/>
                  </a:lnTo>
                  <a:lnTo>
                    <a:pt x="257" y="148"/>
                  </a:lnTo>
                  <a:lnTo>
                    <a:pt x="243" y="151"/>
                  </a:lnTo>
                  <a:lnTo>
                    <a:pt x="229" y="155"/>
                  </a:lnTo>
                  <a:lnTo>
                    <a:pt x="216" y="160"/>
                  </a:lnTo>
                  <a:lnTo>
                    <a:pt x="203" y="167"/>
                  </a:lnTo>
                  <a:lnTo>
                    <a:pt x="191" y="177"/>
                  </a:lnTo>
                  <a:lnTo>
                    <a:pt x="180" y="189"/>
                  </a:lnTo>
                  <a:lnTo>
                    <a:pt x="174" y="198"/>
                  </a:lnTo>
                  <a:lnTo>
                    <a:pt x="170" y="206"/>
                  </a:lnTo>
                  <a:lnTo>
                    <a:pt x="168" y="213"/>
                  </a:lnTo>
                  <a:lnTo>
                    <a:pt x="166" y="221"/>
                  </a:lnTo>
                  <a:lnTo>
                    <a:pt x="163" y="228"/>
                  </a:lnTo>
                  <a:lnTo>
                    <a:pt x="158" y="237"/>
                  </a:lnTo>
                  <a:lnTo>
                    <a:pt x="150" y="246"/>
                  </a:lnTo>
                  <a:lnTo>
                    <a:pt x="138" y="256"/>
                  </a:lnTo>
                  <a:lnTo>
                    <a:pt x="121" y="268"/>
                  </a:lnTo>
                  <a:lnTo>
                    <a:pt x="104" y="279"/>
                  </a:lnTo>
                  <a:lnTo>
                    <a:pt x="88" y="287"/>
                  </a:lnTo>
                  <a:lnTo>
                    <a:pt x="71" y="294"/>
                  </a:lnTo>
                  <a:lnTo>
                    <a:pt x="54" y="301"/>
                  </a:lnTo>
                  <a:lnTo>
                    <a:pt x="36" y="308"/>
                  </a:lnTo>
                  <a:lnTo>
                    <a:pt x="19" y="316"/>
                  </a:lnTo>
                  <a:lnTo>
                    <a:pt x="0" y="326"/>
                  </a:lnTo>
                  <a:lnTo>
                    <a:pt x="12" y="316"/>
                  </a:lnTo>
                  <a:lnTo>
                    <a:pt x="25" y="307"/>
                  </a:lnTo>
                  <a:lnTo>
                    <a:pt x="37" y="297"/>
                  </a:lnTo>
                  <a:lnTo>
                    <a:pt x="49" y="288"/>
                  </a:lnTo>
                  <a:lnTo>
                    <a:pt x="62" y="278"/>
                  </a:lnTo>
                  <a:lnTo>
                    <a:pt x="73" y="266"/>
                  </a:lnTo>
                  <a:lnTo>
                    <a:pt x="83" y="253"/>
                  </a:lnTo>
                  <a:lnTo>
                    <a:pt x="93" y="239"/>
                  </a:lnTo>
                  <a:lnTo>
                    <a:pt x="100" y="225"/>
                  </a:lnTo>
                  <a:lnTo>
                    <a:pt x="105" y="212"/>
                  </a:lnTo>
                  <a:lnTo>
                    <a:pt x="110" y="198"/>
                  </a:lnTo>
                  <a:lnTo>
                    <a:pt x="114" y="185"/>
                  </a:lnTo>
                  <a:lnTo>
                    <a:pt x="118" y="173"/>
                  </a:lnTo>
                  <a:lnTo>
                    <a:pt x="123" y="160"/>
                  </a:lnTo>
                  <a:lnTo>
                    <a:pt x="129" y="150"/>
                  </a:lnTo>
                  <a:lnTo>
                    <a:pt x="137" y="140"/>
                  </a:lnTo>
                  <a:lnTo>
                    <a:pt x="149" y="131"/>
                  </a:lnTo>
                  <a:lnTo>
                    <a:pt x="162" y="124"/>
                  </a:lnTo>
                  <a:lnTo>
                    <a:pt x="176" y="120"/>
                  </a:lnTo>
                  <a:lnTo>
                    <a:pt x="189" y="116"/>
                  </a:lnTo>
                  <a:lnTo>
                    <a:pt x="203" y="112"/>
                  </a:lnTo>
                  <a:lnTo>
                    <a:pt x="216" y="108"/>
                  </a:lnTo>
                  <a:lnTo>
                    <a:pt x="229" y="102"/>
                  </a:lnTo>
                  <a:lnTo>
                    <a:pt x="242" y="95"/>
                  </a:lnTo>
                  <a:lnTo>
                    <a:pt x="250" y="88"/>
                  </a:lnTo>
                  <a:lnTo>
                    <a:pt x="257" y="78"/>
                  </a:lnTo>
                  <a:lnTo>
                    <a:pt x="263" y="66"/>
                  </a:lnTo>
                  <a:lnTo>
                    <a:pt x="268" y="53"/>
                  </a:lnTo>
                  <a:lnTo>
                    <a:pt x="273" y="40"/>
                  </a:lnTo>
                  <a:lnTo>
                    <a:pt x="277" y="26"/>
                  </a:lnTo>
                  <a:lnTo>
                    <a:pt x="281" y="13"/>
                  </a:lnTo>
                  <a:lnTo>
                    <a:pt x="285" y="0"/>
                  </a:lnTo>
                  <a:lnTo>
                    <a:pt x="298" y="22"/>
                  </a:lnTo>
                  <a:lnTo>
                    <a:pt x="310" y="38"/>
                  </a:lnTo>
                  <a:lnTo>
                    <a:pt x="322" y="50"/>
                  </a:lnTo>
                  <a:lnTo>
                    <a:pt x="334" y="58"/>
                  </a:lnTo>
                  <a:lnTo>
                    <a:pt x="346" y="64"/>
                  </a:lnTo>
                  <a:lnTo>
                    <a:pt x="359" y="70"/>
                  </a:lnTo>
                  <a:lnTo>
                    <a:pt x="371" y="75"/>
                  </a:lnTo>
                  <a:lnTo>
                    <a:pt x="384" y="82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6" name="Freeform 66"/>
            <p:cNvSpPr>
              <a:spLocks/>
            </p:cNvSpPr>
            <p:nvPr/>
          </p:nvSpPr>
          <p:spPr bwMode="auto">
            <a:xfrm>
              <a:off x="2243" y="1743"/>
              <a:ext cx="227" cy="82"/>
            </a:xfrm>
            <a:custGeom>
              <a:avLst/>
              <a:gdLst/>
              <a:ahLst/>
              <a:cxnLst>
                <a:cxn ang="0">
                  <a:pos x="438" y="127"/>
                </a:cxn>
                <a:cxn ang="0">
                  <a:pos x="409" y="136"/>
                </a:cxn>
                <a:cxn ang="0">
                  <a:pos x="380" y="136"/>
                </a:cxn>
                <a:cxn ang="0">
                  <a:pos x="352" y="130"/>
                </a:cxn>
                <a:cxn ang="0">
                  <a:pos x="324" y="121"/>
                </a:cxn>
                <a:cxn ang="0">
                  <a:pos x="297" y="113"/>
                </a:cxn>
                <a:cxn ang="0">
                  <a:pos x="268" y="109"/>
                </a:cxn>
                <a:cxn ang="0">
                  <a:pos x="238" y="112"/>
                </a:cxn>
                <a:cxn ang="0">
                  <a:pos x="214" y="122"/>
                </a:cxn>
                <a:cxn ang="0">
                  <a:pos x="201" y="133"/>
                </a:cxn>
                <a:cxn ang="0">
                  <a:pos x="190" y="144"/>
                </a:cxn>
                <a:cxn ang="0">
                  <a:pos x="170" y="153"/>
                </a:cxn>
                <a:cxn ang="0">
                  <a:pos x="134" y="160"/>
                </a:cxn>
                <a:cxn ang="0">
                  <a:pos x="95" y="160"/>
                </a:cxn>
                <a:cxn ang="0">
                  <a:pos x="60" y="156"/>
                </a:cxn>
                <a:cxn ang="0">
                  <a:pos x="22" y="153"/>
                </a:cxn>
                <a:cxn ang="0">
                  <a:pos x="17" y="150"/>
                </a:cxn>
                <a:cxn ang="0">
                  <a:pos x="47" y="145"/>
                </a:cxn>
                <a:cxn ang="0">
                  <a:pos x="77" y="139"/>
                </a:cxn>
                <a:cxn ang="0">
                  <a:pos x="106" y="129"/>
                </a:cxn>
                <a:cxn ang="0">
                  <a:pos x="135" y="112"/>
                </a:cxn>
                <a:cxn ang="0">
                  <a:pos x="157" y="92"/>
                </a:cxn>
                <a:cxn ang="0">
                  <a:pos x="176" y="73"/>
                </a:cxn>
                <a:cxn ang="0">
                  <a:pos x="196" y="59"/>
                </a:cxn>
                <a:cxn ang="0">
                  <a:pos x="223" y="51"/>
                </a:cxn>
                <a:cxn ang="0">
                  <a:pos x="252" y="53"/>
                </a:cxn>
                <a:cxn ang="0">
                  <a:pos x="279" y="59"/>
                </a:cxn>
                <a:cxn ang="0">
                  <a:pos x="307" y="63"/>
                </a:cxn>
                <a:cxn ang="0">
                  <a:pos x="332" y="60"/>
                </a:cxn>
                <a:cxn ang="0">
                  <a:pos x="353" y="48"/>
                </a:cxn>
                <a:cxn ang="0">
                  <a:pos x="375" y="29"/>
                </a:cxn>
                <a:cxn ang="0">
                  <a:pos x="395" y="9"/>
                </a:cxn>
                <a:cxn ang="0">
                  <a:pos x="405" y="25"/>
                </a:cxn>
                <a:cxn ang="0">
                  <a:pos x="414" y="60"/>
                </a:cxn>
                <a:cxn ang="0">
                  <a:pos x="428" y="84"/>
                </a:cxn>
                <a:cxn ang="0">
                  <a:pos x="445" y="106"/>
                </a:cxn>
              </a:cxnLst>
              <a:rect l="0" t="0" r="r" b="b"/>
              <a:pathLst>
                <a:path w="453" h="161">
                  <a:moveTo>
                    <a:pt x="453" y="118"/>
                  </a:moveTo>
                  <a:lnTo>
                    <a:pt x="438" y="127"/>
                  </a:lnTo>
                  <a:lnTo>
                    <a:pt x="423" y="133"/>
                  </a:lnTo>
                  <a:lnTo>
                    <a:pt x="409" y="136"/>
                  </a:lnTo>
                  <a:lnTo>
                    <a:pt x="394" y="137"/>
                  </a:lnTo>
                  <a:lnTo>
                    <a:pt x="380" y="136"/>
                  </a:lnTo>
                  <a:lnTo>
                    <a:pt x="366" y="134"/>
                  </a:lnTo>
                  <a:lnTo>
                    <a:pt x="352" y="130"/>
                  </a:lnTo>
                  <a:lnTo>
                    <a:pt x="338" y="126"/>
                  </a:lnTo>
                  <a:lnTo>
                    <a:pt x="324" y="121"/>
                  </a:lnTo>
                  <a:lnTo>
                    <a:pt x="311" y="117"/>
                  </a:lnTo>
                  <a:lnTo>
                    <a:pt x="297" y="113"/>
                  </a:lnTo>
                  <a:lnTo>
                    <a:pt x="283" y="110"/>
                  </a:lnTo>
                  <a:lnTo>
                    <a:pt x="268" y="109"/>
                  </a:lnTo>
                  <a:lnTo>
                    <a:pt x="254" y="109"/>
                  </a:lnTo>
                  <a:lnTo>
                    <a:pt x="238" y="112"/>
                  </a:lnTo>
                  <a:lnTo>
                    <a:pt x="223" y="117"/>
                  </a:lnTo>
                  <a:lnTo>
                    <a:pt x="214" y="122"/>
                  </a:lnTo>
                  <a:lnTo>
                    <a:pt x="207" y="127"/>
                  </a:lnTo>
                  <a:lnTo>
                    <a:pt x="201" y="133"/>
                  </a:lnTo>
                  <a:lnTo>
                    <a:pt x="196" y="138"/>
                  </a:lnTo>
                  <a:lnTo>
                    <a:pt x="190" y="144"/>
                  </a:lnTo>
                  <a:lnTo>
                    <a:pt x="181" y="149"/>
                  </a:lnTo>
                  <a:lnTo>
                    <a:pt x="170" y="153"/>
                  </a:lnTo>
                  <a:lnTo>
                    <a:pt x="155" y="157"/>
                  </a:lnTo>
                  <a:lnTo>
                    <a:pt x="134" y="160"/>
                  </a:lnTo>
                  <a:lnTo>
                    <a:pt x="114" y="161"/>
                  </a:lnTo>
                  <a:lnTo>
                    <a:pt x="95" y="160"/>
                  </a:lnTo>
                  <a:lnTo>
                    <a:pt x="78" y="158"/>
                  </a:lnTo>
                  <a:lnTo>
                    <a:pt x="60" y="156"/>
                  </a:lnTo>
                  <a:lnTo>
                    <a:pt x="41" y="154"/>
                  </a:lnTo>
                  <a:lnTo>
                    <a:pt x="22" y="153"/>
                  </a:lnTo>
                  <a:lnTo>
                    <a:pt x="0" y="153"/>
                  </a:lnTo>
                  <a:lnTo>
                    <a:pt x="17" y="150"/>
                  </a:lnTo>
                  <a:lnTo>
                    <a:pt x="32" y="148"/>
                  </a:lnTo>
                  <a:lnTo>
                    <a:pt x="47" y="145"/>
                  </a:lnTo>
                  <a:lnTo>
                    <a:pt x="62" y="143"/>
                  </a:lnTo>
                  <a:lnTo>
                    <a:pt x="77" y="139"/>
                  </a:lnTo>
                  <a:lnTo>
                    <a:pt x="92" y="135"/>
                  </a:lnTo>
                  <a:lnTo>
                    <a:pt x="106" y="129"/>
                  </a:lnTo>
                  <a:lnTo>
                    <a:pt x="121" y="121"/>
                  </a:lnTo>
                  <a:lnTo>
                    <a:pt x="135" y="112"/>
                  </a:lnTo>
                  <a:lnTo>
                    <a:pt x="146" y="103"/>
                  </a:lnTo>
                  <a:lnTo>
                    <a:pt x="157" y="92"/>
                  </a:lnTo>
                  <a:lnTo>
                    <a:pt x="167" y="82"/>
                  </a:lnTo>
                  <a:lnTo>
                    <a:pt x="176" y="73"/>
                  </a:lnTo>
                  <a:lnTo>
                    <a:pt x="186" y="65"/>
                  </a:lnTo>
                  <a:lnTo>
                    <a:pt x="196" y="59"/>
                  </a:lnTo>
                  <a:lnTo>
                    <a:pt x="208" y="54"/>
                  </a:lnTo>
                  <a:lnTo>
                    <a:pt x="223" y="51"/>
                  </a:lnTo>
                  <a:lnTo>
                    <a:pt x="237" y="51"/>
                  </a:lnTo>
                  <a:lnTo>
                    <a:pt x="252" y="53"/>
                  </a:lnTo>
                  <a:lnTo>
                    <a:pt x="266" y="56"/>
                  </a:lnTo>
                  <a:lnTo>
                    <a:pt x="279" y="59"/>
                  </a:lnTo>
                  <a:lnTo>
                    <a:pt x="293" y="62"/>
                  </a:lnTo>
                  <a:lnTo>
                    <a:pt x="307" y="63"/>
                  </a:lnTo>
                  <a:lnTo>
                    <a:pt x="322" y="63"/>
                  </a:lnTo>
                  <a:lnTo>
                    <a:pt x="332" y="60"/>
                  </a:lnTo>
                  <a:lnTo>
                    <a:pt x="343" y="55"/>
                  </a:lnTo>
                  <a:lnTo>
                    <a:pt x="353" y="48"/>
                  </a:lnTo>
                  <a:lnTo>
                    <a:pt x="365" y="39"/>
                  </a:lnTo>
                  <a:lnTo>
                    <a:pt x="375" y="29"/>
                  </a:lnTo>
                  <a:lnTo>
                    <a:pt x="385" y="19"/>
                  </a:lnTo>
                  <a:lnTo>
                    <a:pt x="395" y="9"/>
                  </a:lnTo>
                  <a:lnTo>
                    <a:pt x="405" y="0"/>
                  </a:lnTo>
                  <a:lnTo>
                    <a:pt x="405" y="25"/>
                  </a:lnTo>
                  <a:lnTo>
                    <a:pt x="408" y="45"/>
                  </a:lnTo>
                  <a:lnTo>
                    <a:pt x="414" y="60"/>
                  </a:lnTo>
                  <a:lnTo>
                    <a:pt x="420" y="73"/>
                  </a:lnTo>
                  <a:lnTo>
                    <a:pt x="428" y="84"/>
                  </a:lnTo>
                  <a:lnTo>
                    <a:pt x="437" y="94"/>
                  </a:lnTo>
                  <a:lnTo>
                    <a:pt x="445" y="106"/>
                  </a:lnTo>
                  <a:lnTo>
                    <a:pt x="453" y="118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7" name="Freeform 67"/>
            <p:cNvSpPr>
              <a:spLocks/>
            </p:cNvSpPr>
            <p:nvPr/>
          </p:nvSpPr>
          <p:spPr bwMode="auto">
            <a:xfrm>
              <a:off x="2235" y="1635"/>
              <a:ext cx="215" cy="94"/>
            </a:xfrm>
            <a:custGeom>
              <a:avLst/>
              <a:gdLst/>
              <a:ahLst/>
              <a:cxnLst>
                <a:cxn ang="0">
                  <a:pos x="400" y="184"/>
                </a:cxn>
                <a:cxn ang="0">
                  <a:pos x="369" y="177"/>
                </a:cxn>
                <a:cxn ang="0">
                  <a:pos x="344" y="164"/>
                </a:cxn>
                <a:cxn ang="0">
                  <a:pos x="322" y="145"/>
                </a:cxn>
                <a:cxn ang="0">
                  <a:pos x="302" y="125"/>
                </a:cxn>
                <a:cxn ang="0">
                  <a:pos x="281" y="105"/>
                </a:cxn>
                <a:cxn ang="0">
                  <a:pos x="257" y="87"/>
                </a:cxn>
                <a:cxn ang="0">
                  <a:pos x="230" y="76"/>
                </a:cxn>
                <a:cxn ang="0">
                  <a:pos x="204" y="73"/>
                </a:cxn>
                <a:cxn ang="0">
                  <a:pos x="188" y="77"/>
                </a:cxn>
                <a:cxn ang="0">
                  <a:pos x="173" y="81"/>
                </a:cxn>
                <a:cxn ang="0">
                  <a:pos x="151" y="81"/>
                </a:cxn>
                <a:cxn ang="0">
                  <a:pos x="115" y="70"/>
                </a:cxn>
                <a:cxn ang="0">
                  <a:pos x="82" y="52"/>
                </a:cxn>
                <a:cxn ang="0">
                  <a:pos x="52" y="32"/>
                </a:cxn>
                <a:cxn ang="0">
                  <a:pos x="19" y="11"/>
                </a:cxn>
                <a:cxn ang="0">
                  <a:pos x="15" y="6"/>
                </a:cxn>
                <a:cxn ang="0">
                  <a:pos x="45" y="16"/>
                </a:cxn>
                <a:cxn ang="0">
                  <a:pos x="75" y="24"/>
                </a:cxn>
                <a:cxn ang="0">
                  <a:pos x="106" y="29"/>
                </a:cxn>
                <a:cxn ang="0">
                  <a:pos x="138" y="27"/>
                </a:cxn>
                <a:cxn ang="0">
                  <a:pos x="168" y="21"/>
                </a:cxn>
                <a:cxn ang="0">
                  <a:pos x="194" y="13"/>
                </a:cxn>
                <a:cxn ang="0">
                  <a:pos x="219" y="10"/>
                </a:cxn>
                <a:cxn ang="0">
                  <a:pos x="245" y="16"/>
                </a:cxn>
                <a:cxn ang="0">
                  <a:pos x="270" y="31"/>
                </a:cxn>
                <a:cxn ang="0">
                  <a:pos x="291" y="49"/>
                </a:cxn>
                <a:cxn ang="0">
                  <a:pos x="314" y="65"/>
                </a:cxn>
                <a:cxn ang="0">
                  <a:pos x="338" y="75"/>
                </a:cxn>
                <a:cxn ang="0">
                  <a:pos x="362" y="73"/>
                </a:cxn>
                <a:cxn ang="0">
                  <a:pos x="390" y="67"/>
                </a:cxn>
                <a:cxn ang="0">
                  <a:pos x="417" y="59"/>
                </a:cxn>
                <a:cxn ang="0">
                  <a:pos x="419" y="78"/>
                </a:cxn>
                <a:cxn ang="0">
                  <a:pos x="409" y="114"/>
                </a:cxn>
                <a:cxn ang="0">
                  <a:pos x="411" y="142"/>
                </a:cxn>
                <a:cxn ang="0">
                  <a:pos x="417" y="168"/>
                </a:cxn>
              </a:cxnLst>
              <a:rect l="0" t="0" r="r" b="b"/>
              <a:pathLst>
                <a:path w="430" h="184">
                  <a:moveTo>
                    <a:pt x="418" y="183"/>
                  </a:moveTo>
                  <a:lnTo>
                    <a:pt x="400" y="184"/>
                  </a:lnTo>
                  <a:lnTo>
                    <a:pt x="384" y="182"/>
                  </a:lnTo>
                  <a:lnTo>
                    <a:pt x="369" y="177"/>
                  </a:lnTo>
                  <a:lnTo>
                    <a:pt x="356" y="171"/>
                  </a:lnTo>
                  <a:lnTo>
                    <a:pt x="344" y="164"/>
                  </a:lnTo>
                  <a:lnTo>
                    <a:pt x="333" y="155"/>
                  </a:lnTo>
                  <a:lnTo>
                    <a:pt x="322" y="145"/>
                  </a:lnTo>
                  <a:lnTo>
                    <a:pt x="312" y="135"/>
                  </a:lnTo>
                  <a:lnTo>
                    <a:pt x="302" y="125"/>
                  </a:lnTo>
                  <a:lnTo>
                    <a:pt x="292" y="115"/>
                  </a:lnTo>
                  <a:lnTo>
                    <a:pt x="281" y="105"/>
                  </a:lnTo>
                  <a:lnTo>
                    <a:pt x="270" y="95"/>
                  </a:lnTo>
                  <a:lnTo>
                    <a:pt x="257" y="87"/>
                  </a:lnTo>
                  <a:lnTo>
                    <a:pt x="244" y="80"/>
                  </a:lnTo>
                  <a:lnTo>
                    <a:pt x="230" y="76"/>
                  </a:lnTo>
                  <a:lnTo>
                    <a:pt x="214" y="73"/>
                  </a:lnTo>
                  <a:lnTo>
                    <a:pt x="204" y="73"/>
                  </a:lnTo>
                  <a:lnTo>
                    <a:pt x="195" y="74"/>
                  </a:lnTo>
                  <a:lnTo>
                    <a:pt x="188" y="77"/>
                  </a:lnTo>
                  <a:lnTo>
                    <a:pt x="181" y="79"/>
                  </a:lnTo>
                  <a:lnTo>
                    <a:pt x="173" y="81"/>
                  </a:lnTo>
                  <a:lnTo>
                    <a:pt x="163" y="82"/>
                  </a:lnTo>
                  <a:lnTo>
                    <a:pt x="151" y="81"/>
                  </a:lnTo>
                  <a:lnTo>
                    <a:pt x="135" y="77"/>
                  </a:lnTo>
                  <a:lnTo>
                    <a:pt x="115" y="70"/>
                  </a:lnTo>
                  <a:lnTo>
                    <a:pt x="98" y="61"/>
                  </a:lnTo>
                  <a:lnTo>
                    <a:pt x="82" y="52"/>
                  </a:lnTo>
                  <a:lnTo>
                    <a:pt x="67" y="42"/>
                  </a:lnTo>
                  <a:lnTo>
                    <a:pt x="52" y="32"/>
                  </a:lnTo>
                  <a:lnTo>
                    <a:pt x="36" y="21"/>
                  </a:lnTo>
                  <a:lnTo>
                    <a:pt x="19" y="11"/>
                  </a:lnTo>
                  <a:lnTo>
                    <a:pt x="0" y="0"/>
                  </a:lnTo>
                  <a:lnTo>
                    <a:pt x="15" y="6"/>
                  </a:lnTo>
                  <a:lnTo>
                    <a:pt x="30" y="11"/>
                  </a:lnTo>
                  <a:lnTo>
                    <a:pt x="45" y="16"/>
                  </a:lnTo>
                  <a:lnTo>
                    <a:pt x="60" y="21"/>
                  </a:lnTo>
                  <a:lnTo>
                    <a:pt x="75" y="24"/>
                  </a:lnTo>
                  <a:lnTo>
                    <a:pt x="90" y="27"/>
                  </a:lnTo>
                  <a:lnTo>
                    <a:pt x="106" y="29"/>
                  </a:lnTo>
                  <a:lnTo>
                    <a:pt x="123" y="29"/>
                  </a:lnTo>
                  <a:lnTo>
                    <a:pt x="138" y="27"/>
                  </a:lnTo>
                  <a:lnTo>
                    <a:pt x="154" y="24"/>
                  </a:lnTo>
                  <a:lnTo>
                    <a:pt x="168" y="21"/>
                  </a:lnTo>
                  <a:lnTo>
                    <a:pt x="181" y="17"/>
                  </a:lnTo>
                  <a:lnTo>
                    <a:pt x="194" y="13"/>
                  </a:lnTo>
                  <a:lnTo>
                    <a:pt x="206" y="11"/>
                  </a:lnTo>
                  <a:lnTo>
                    <a:pt x="219" y="10"/>
                  </a:lnTo>
                  <a:lnTo>
                    <a:pt x="231" y="11"/>
                  </a:lnTo>
                  <a:lnTo>
                    <a:pt x="245" y="16"/>
                  </a:lnTo>
                  <a:lnTo>
                    <a:pt x="259" y="23"/>
                  </a:lnTo>
                  <a:lnTo>
                    <a:pt x="270" y="31"/>
                  </a:lnTo>
                  <a:lnTo>
                    <a:pt x="281" y="40"/>
                  </a:lnTo>
                  <a:lnTo>
                    <a:pt x="291" y="49"/>
                  </a:lnTo>
                  <a:lnTo>
                    <a:pt x="302" y="58"/>
                  </a:lnTo>
                  <a:lnTo>
                    <a:pt x="314" y="65"/>
                  </a:lnTo>
                  <a:lnTo>
                    <a:pt x="327" y="72"/>
                  </a:lnTo>
                  <a:lnTo>
                    <a:pt x="338" y="75"/>
                  </a:lnTo>
                  <a:lnTo>
                    <a:pt x="350" y="75"/>
                  </a:lnTo>
                  <a:lnTo>
                    <a:pt x="362" y="73"/>
                  </a:lnTo>
                  <a:lnTo>
                    <a:pt x="376" y="71"/>
                  </a:lnTo>
                  <a:lnTo>
                    <a:pt x="390" y="67"/>
                  </a:lnTo>
                  <a:lnTo>
                    <a:pt x="404" y="63"/>
                  </a:lnTo>
                  <a:lnTo>
                    <a:pt x="417" y="59"/>
                  </a:lnTo>
                  <a:lnTo>
                    <a:pt x="430" y="56"/>
                  </a:lnTo>
                  <a:lnTo>
                    <a:pt x="419" y="78"/>
                  </a:lnTo>
                  <a:lnTo>
                    <a:pt x="412" y="97"/>
                  </a:lnTo>
                  <a:lnTo>
                    <a:pt x="409" y="114"/>
                  </a:lnTo>
                  <a:lnTo>
                    <a:pt x="409" y="128"/>
                  </a:lnTo>
                  <a:lnTo>
                    <a:pt x="411" y="142"/>
                  </a:lnTo>
                  <a:lnTo>
                    <a:pt x="414" y="155"/>
                  </a:lnTo>
                  <a:lnTo>
                    <a:pt x="417" y="168"/>
                  </a:lnTo>
                  <a:lnTo>
                    <a:pt x="418" y="18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8" name="Freeform 68"/>
            <p:cNvSpPr>
              <a:spLocks/>
            </p:cNvSpPr>
            <p:nvPr/>
          </p:nvSpPr>
          <p:spPr bwMode="auto">
            <a:xfrm>
              <a:off x="2322" y="1464"/>
              <a:ext cx="173" cy="187"/>
            </a:xfrm>
            <a:custGeom>
              <a:avLst/>
              <a:gdLst/>
              <a:ahLst/>
              <a:cxnLst>
                <a:cxn ang="0">
                  <a:pos x="241" y="349"/>
                </a:cxn>
                <a:cxn ang="0">
                  <a:pos x="210" y="300"/>
                </a:cxn>
                <a:cxn ang="0">
                  <a:pos x="194" y="245"/>
                </a:cxn>
                <a:cxn ang="0">
                  <a:pos x="171" y="192"/>
                </a:cxn>
                <a:cxn ang="0">
                  <a:pos x="140" y="165"/>
                </a:cxn>
                <a:cxn ang="0">
                  <a:pos x="124" y="160"/>
                </a:cxn>
                <a:cxn ang="0">
                  <a:pos x="109" y="156"/>
                </a:cxn>
                <a:cxn ang="0">
                  <a:pos x="90" y="145"/>
                </a:cxn>
                <a:cxn ang="0">
                  <a:pos x="65" y="117"/>
                </a:cxn>
                <a:cxn ang="0">
                  <a:pos x="44" y="85"/>
                </a:cxn>
                <a:cxn ang="0">
                  <a:pos x="29" y="53"/>
                </a:cxn>
                <a:cxn ang="0">
                  <a:pos x="11" y="18"/>
                </a:cxn>
                <a:cxn ang="0">
                  <a:pos x="11" y="12"/>
                </a:cxn>
                <a:cxn ang="0">
                  <a:pos x="31" y="36"/>
                </a:cxn>
                <a:cxn ang="0">
                  <a:pos x="53" y="58"/>
                </a:cxn>
                <a:cxn ang="0">
                  <a:pos x="77" y="78"/>
                </a:cxn>
                <a:cxn ang="0">
                  <a:pos x="107" y="92"/>
                </a:cxn>
                <a:cxn ang="0">
                  <a:pos x="135" y="100"/>
                </a:cxn>
                <a:cxn ang="0">
                  <a:pos x="161" y="107"/>
                </a:cxn>
                <a:cxn ang="0">
                  <a:pos x="183" y="117"/>
                </a:cxn>
                <a:cxn ang="0">
                  <a:pos x="204" y="136"/>
                </a:cxn>
                <a:cxn ang="0">
                  <a:pos x="218" y="161"/>
                </a:cxn>
                <a:cxn ang="0">
                  <a:pos x="227" y="187"/>
                </a:cxn>
                <a:cxn ang="0">
                  <a:pos x="239" y="213"/>
                </a:cxn>
                <a:cxn ang="0">
                  <a:pos x="255" y="233"/>
                </a:cxn>
                <a:cxn ang="0">
                  <a:pos x="277" y="245"/>
                </a:cxn>
                <a:cxn ang="0">
                  <a:pos x="303" y="253"/>
                </a:cxn>
                <a:cxn ang="0">
                  <a:pos x="332" y="260"/>
                </a:cxn>
                <a:cxn ang="0">
                  <a:pos x="324" y="277"/>
                </a:cxn>
                <a:cxn ang="0">
                  <a:pos x="297" y="302"/>
                </a:cxn>
                <a:cxn ang="0">
                  <a:pos x="284" y="327"/>
                </a:cxn>
                <a:cxn ang="0">
                  <a:pos x="275" y="354"/>
                </a:cxn>
              </a:cxnLst>
              <a:rect l="0" t="0" r="r" b="b"/>
              <a:pathLst>
                <a:path w="345" h="367">
                  <a:moveTo>
                    <a:pt x="269" y="367"/>
                  </a:moveTo>
                  <a:lnTo>
                    <a:pt x="241" y="349"/>
                  </a:lnTo>
                  <a:lnTo>
                    <a:pt x="222" y="326"/>
                  </a:lnTo>
                  <a:lnTo>
                    <a:pt x="210" y="300"/>
                  </a:lnTo>
                  <a:lnTo>
                    <a:pt x="202" y="273"/>
                  </a:lnTo>
                  <a:lnTo>
                    <a:pt x="194" y="245"/>
                  </a:lnTo>
                  <a:lnTo>
                    <a:pt x="185" y="217"/>
                  </a:lnTo>
                  <a:lnTo>
                    <a:pt x="171" y="192"/>
                  </a:lnTo>
                  <a:lnTo>
                    <a:pt x="149" y="170"/>
                  </a:lnTo>
                  <a:lnTo>
                    <a:pt x="140" y="165"/>
                  </a:lnTo>
                  <a:lnTo>
                    <a:pt x="132" y="162"/>
                  </a:lnTo>
                  <a:lnTo>
                    <a:pt x="124" y="160"/>
                  </a:lnTo>
                  <a:lnTo>
                    <a:pt x="117" y="159"/>
                  </a:lnTo>
                  <a:lnTo>
                    <a:pt x="109" y="156"/>
                  </a:lnTo>
                  <a:lnTo>
                    <a:pt x="100" y="152"/>
                  </a:lnTo>
                  <a:lnTo>
                    <a:pt x="90" y="145"/>
                  </a:lnTo>
                  <a:lnTo>
                    <a:pt x="78" y="134"/>
                  </a:lnTo>
                  <a:lnTo>
                    <a:pt x="65" y="117"/>
                  </a:lnTo>
                  <a:lnTo>
                    <a:pt x="54" y="101"/>
                  </a:lnTo>
                  <a:lnTo>
                    <a:pt x="44" y="85"/>
                  </a:lnTo>
                  <a:lnTo>
                    <a:pt x="36" y="69"/>
                  </a:lnTo>
                  <a:lnTo>
                    <a:pt x="29" y="53"/>
                  </a:lnTo>
                  <a:lnTo>
                    <a:pt x="20" y="36"/>
                  </a:lnTo>
                  <a:lnTo>
                    <a:pt x="11" y="18"/>
                  </a:lnTo>
                  <a:lnTo>
                    <a:pt x="0" y="0"/>
                  </a:lnTo>
                  <a:lnTo>
                    <a:pt x="11" y="12"/>
                  </a:lnTo>
                  <a:lnTo>
                    <a:pt x="21" y="23"/>
                  </a:lnTo>
                  <a:lnTo>
                    <a:pt x="31" y="36"/>
                  </a:lnTo>
                  <a:lnTo>
                    <a:pt x="42" y="47"/>
                  </a:lnTo>
                  <a:lnTo>
                    <a:pt x="53" y="58"/>
                  </a:lnTo>
                  <a:lnTo>
                    <a:pt x="64" y="68"/>
                  </a:lnTo>
                  <a:lnTo>
                    <a:pt x="77" y="78"/>
                  </a:lnTo>
                  <a:lnTo>
                    <a:pt x="93" y="86"/>
                  </a:lnTo>
                  <a:lnTo>
                    <a:pt x="107" y="92"/>
                  </a:lnTo>
                  <a:lnTo>
                    <a:pt x="121" y="97"/>
                  </a:lnTo>
                  <a:lnTo>
                    <a:pt x="135" y="100"/>
                  </a:lnTo>
                  <a:lnTo>
                    <a:pt x="148" y="103"/>
                  </a:lnTo>
                  <a:lnTo>
                    <a:pt x="161" y="107"/>
                  </a:lnTo>
                  <a:lnTo>
                    <a:pt x="172" y="111"/>
                  </a:lnTo>
                  <a:lnTo>
                    <a:pt x="183" y="117"/>
                  </a:lnTo>
                  <a:lnTo>
                    <a:pt x="193" y="124"/>
                  </a:lnTo>
                  <a:lnTo>
                    <a:pt x="204" y="136"/>
                  </a:lnTo>
                  <a:lnTo>
                    <a:pt x="212" y="148"/>
                  </a:lnTo>
                  <a:lnTo>
                    <a:pt x="218" y="161"/>
                  </a:lnTo>
                  <a:lnTo>
                    <a:pt x="223" y="174"/>
                  </a:lnTo>
                  <a:lnTo>
                    <a:pt x="227" y="187"/>
                  </a:lnTo>
                  <a:lnTo>
                    <a:pt x="233" y="200"/>
                  </a:lnTo>
                  <a:lnTo>
                    <a:pt x="239" y="213"/>
                  </a:lnTo>
                  <a:lnTo>
                    <a:pt x="247" y="225"/>
                  </a:lnTo>
                  <a:lnTo>
                    <a:pt x="255" y="233"/>
                  </a:lnTo>
                  <a:lnTo>
                    <a:pt x="265" y="240"/>
                  </a:lnTo>
                  <a:lnTo>
                    <a:pt x="277" y="245"/>
                  </a:lnTo>
                  <a:lnTo>
                    <a:pt x="290" y="249"/>
                  </a:lnTo>
                  <a:lnTo>
                    <a:pt x="303" y="253"/>
                  </a:lnTo>
                  <a:lnTo>
                    <a:pt x="318" y="257"/>
                  </a:lnTo>
                  <a:lnTo>
                    <a:pt x="332" y="260"/>
                  </a:lnTo>
                  <a:lnTo>
                    <a:pt x="345" y="263"/>
                  </a:lnTo>
                  <a:lnTo>
                    <a:pt x="324" y="277"/>
                  </a:lnTo>
                  <a:lnTo>
                    <a:pt x="307" y="290"/>
                  </a:lnTo>
                  <a:lnTo>
                    <a:pt x="297" y="302"/>
                  </a:lnTo>
                  <a:lnTo>
                    <a:pt x="289" y="315"/>
                  </a:lnTo>
                  <a:lnTo>
                    <a:pt x="284" y="327"/>
                  </a:lnTo>
                  <a:lnTo>
                    <a:pt x="280" y="341"/>
                  </a:lnTo>
                  <a:lnTo>
                    <a:pt x="275" y="354"/>
                  </a:lnTo>
                  <a:lnTo>
                    <a:pt x="269" y="367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9" name="Freeform 69"/>
            <p:cNvSpPr>
              <a:spLocks/>
            </p:cNvSpPr>
            <p:nvPr/>
          </p:nvSpPr>
          <p:spPr bwMode="auto">
            <a:xfrm>
              <a:off x="2492" y="1355"/>
              <a:ext cx="78" cy="232"/>
            </a:xfrm>
            <a:custGeom>
              <a:avLst/>
              <a:gdLst/>
              <a:ahLst/>
              <a:cxnLst>
                <a:cxn ang="0">
                  <a:pos x="36" y="455"/>
                </a:cxn>
                <a:cxn ang="0">
                  <a:pos x="22" y="423"/>
                </a:cxn>
                <a:cxn ang="0">
                  <a:pos x="18" y="394"/>
                </a:cxn>
                <a:cxn ang="0">
                  <a:pos x="22" y="367"/>
                </a:cxn>
                <a:cxn ang="0">
                  <a:pos x="31" y="338"/>
                </a:cxn>
                <a:cxn ang="0">
                  <a:pos x="40" y="311"/>
                </a:cxn>
                <a:cxn ang="0">
                  <a:pos x="47" y="283"/>
                </a:cxn>
                <a:cxn ang="0">
                  <a:pos x="48" y="254"/>
                </a:cxn>
                <a:cxn ang="0">
                  <a:pos x="41" y="223"/>
                </a:cxn>
                <a:cxn ang="0">
                  <a:pos x="37" y="214"/>
                </a:cxn>
                <a:cxn ang="0">
                  <a:pos x="32" y="207"/>
                </a:cxn>
                <a:cxn ang="0">
                  <a:pos x="26" y="202"/>
                </a:cxn>
                <a:cxn ang="0">
                  <a:pos x="21" y="196"/>
                </a:cxn>
                <a:cxn ang="0">
                  <a:pos x="16" y="190"/>
                </a:cxn>
                <a:cxn ang="0">
                  <a:pos x="11" y="182"/>
                </a:cxn>
                <a:cxn ang="0">
                  <a:pos x="6" y="170"/>
                </a:cxn>
                <a:cxn ang="0">
                  <a:pos x="3" y="155"/>
                </a:cxn>
                <a:cxn ang="0">
                  <a:pos x="0" y="114"/>
                </a:cxn>
                <a:cxn ang="0">
                  <a:pos x="3" y="78"/>
                </a:cxn>
                <a:cxn ang="0">
                  <a:pos x="7" y="42"/>
                </a:cxn>
                <a:cxn ang="0">
                  <a:pos x="9" y="0"/>
                </a:cxn>
                <a:cxn ang="0">
                  <a:pos x="11" y="16"/>
                </a:cxn>
                <a:cxn ang="0">
                  <a:pos x="14" y="31"/>
                </a:cxn>
                <a:cxn ang="0">
                  <a:pos x="16" y="47"/>
                </a:cxn>
                <a:cxn ang="0">
                  <a:pos x="19" y="62"/>
                </a:cxn>
                <a:cxn ang="0">
                  <a:pos x="22" y="77"/>
                </a:cxn>
                <a:cxn ang="0">
                  <a:pos x="26" y="92"/>
                </a:cxn>
                <a:cxn ang="0">
                  <a:pos x="32" y="107"/>
                </a:cxn>
                <a:cxn ang="0">
                  <a:pos x="40" y="122"/>
                </a:cxn>
                <a:cxn ang="0">
                  <a:pos x="48" y="135"/>
                </a:cxn>
                <a:cxn ang="0">
                  <a:pos x="58" y="148"/>
                </a:cxn>
                <a:cxn ang="0">
                  <a:pos x="67" y="158"/>
                </a:cxn>
                <a:cxn ang="0">
                  <a:pos x="77" y="168"/>
                </a:cxn>
                <a:cxn ang="0">
                  <a:pos x="86" y="178"/>
                </a:cxn>
                <a:cxn ang="0">
                  <a:pos x="94" y="188"/>
                </a:cxn>
                <a:cxn ang="0">
                  <a:pos x="101" y="198"/>
                </a:cxn>
                <a:cxn ang="0">
                  <a:pos x="105" y="210"/>
                </a:cxn>
                <a:cxn ang="0">
                  <a:pos x="107" y="239"/>
                </a:cxn>
                <a:cxn ang="0">
                  <a:pos x="102" y="267"/>
                </a:cxn>
                <a:cxn ang="0">
                  <a:pos x="95" y="295"/>
                </a:cxn>
                <a:cxn ang="0">
                  <a:pos x="94" y="324"/>
                </a:cxn>
                <a:cxn ang="0">
                  <a:pos x="97" y="335"/>
                </a:cxn>
                <a:cxn ang="0">
                  <a:pos x="102" y="345"/>
                </a:cxn>
                <a:cxn ang="0">
                  <a:pos x="109" y="357"/>
                </a:cxn>
                <a:cxn ang="0">
                  <a:pos x="117" y="367"/>
                </a:cxn>
                <a:cxn ang="0">
                  <a:pos x="126" y="378"/>
                </a:cxn>
                <a:cxn ang="0">
                  <a:pos x="136" y="388"/>
                </a:cxn>
                <a:cxn ang="0">
                  <a:pos x="146" y="398"/>
                </a:cxn>
                <a:cxn ang="0">
                  <a:pos x="155" y="408"/>
                </a:cxn>
                <a:cxn ang="0">
                  <a:pos x="130" y="408"/>
                </a:cxn>
                <a:cxn ang="0">
                  <a:pos x="110" y="410"/>
                </a:cxn>
                <a:cxn ang="0">
                  <a:pos x="94" y="415"/>
                </a:cxn>
                <a:cxn ang="0">
                  <a:pos x="80" y="422"/>
                </a:cxn>
                <a:cxn ang="0">
                  <a:pos x="69" y="430"/>
                </a:cxn>
                <a:cxn ang="0">
                  <a:pos x="59" y="438"/>
                </a:cxn>
                <a:cxn ang="0">
                  <a:pos x="48" y="446"/>
                </a:cxn>
                <a:cxn ang="0">
                  <a:pos x="36" y="455"/>
                </a:cxn>
              </a:cxnLst>
              <a:rect l="0" t="0" r="r" b="b"/>
              <a:pathLst>
                <a:path w="155" h="455">
                  <a:moveTo>
                    <a:pt x="36" y="455"/>
                  </a:moveTo>
                  <a:lnTo>
                    <a:pt x="22" y="423"/>
                  </a:lnTo>
                  <a:lnTo>
                    <a:pt x="18" y="394"/>
                  </a:lnTo>
                  <a:lnTo>
                    <a:pt x="22" y="367"/>
                  </a:lnTo>
                  <a:lnTo>
                    <a:pt x="31" y="338"/>
                  </a:lnTo>
                  <a:lnTo>
                    <a:pt x="40" y="311"/>
                  </a:lnTo>
                  <a:lnTo>
                    <a:pt x="47" y="283"/>
                  </a:lnTo>
                  <a:lnTo>
                    <a:pt x="48" y="254"/>
                  </a:lnTo>
                  <a:lnTo>
                    <a:pt x="41" y="223"/>
                  </a:lnTo>
                  <a:lnTo>
                    <a:pt x="37" y="214"/>
                  </a:lnTo>
                  <a:lnTo>
                    <a:pt x="32" y="207"/>
                  </a:lnTo>
                  <a:lnTo>
                    <a:pt x="26" y="202"/>
                  </a:lnTo>
                  <a:lnTo>
                    <a:pt x="21" y="196"/>
                  </a:lnTo>
                  <a:lnTo>
                    <a:pt x="16" y="190"/>
                  </a:lnTo>
                  <a:lnTo>
                    <a:pt x="11" y="182"/>
                  </a:lnTo>
                  <a:lnTo>
                    <a:pt x="6" y="170"/>
                  </a:lnTo>
                  <a:lnTo>
                    <a:pt x="3" y="155"/>
                  </a:lnTo>
                  <a:lnTo>
                    <a:pt x="0" y="114"/>
                  </a:lnTo>
                  <a:lnTo>
                    <a:pt x="3" y="78"/>
                  </a:lnTo>
                  <a:lnTo>
                    <a:pt x="7" y="42"/>
                  </a:lnTo>
                  <a:lnTo>
                    <a:pt x="9" y="0"/>
                  </a:lnTo>
                  <a:lnTo>
                    <a:pt x="11" y="16"/>
                  </a:lnTo>
                  <a:lnTo>
                    <a:pt x="14" y="31"/>
                  </a:lnTo>
                  <a:lnTo>
                    <a:pt x="16" y="47"/>
                  </a:lnTo>
                  <a:lnTo>
                    <a:pt x="19" y="62"/>
                  </a:lnTo>
                  <a:lnTo>
                    <a:pt x="22" y="77"/>
                  </a:lnTo>
                  <a:lnTo>
                    <a:pt x="26" y="92"/>
                  </a:lnTo>
                  <a:lnTo>
                    <a:pt x="32" y="107"/>
                  </a:lnTo>
                  <a:lnTo>
                    <a:pt x="40" y="122"/>
                  </a:lnTo>
                  <a:lnTo>
                    <a:pt x="48" y="135"/>
                  </a:lnTo>
                  <a:lnTo>
                    <a:pt x="58" y="148"/>
                  </a:lnTo>
                  <a:lnTo>
                    <a:pt x="67" y="158"/>
                  </a:lnTo>
                  <a:lnTo>
                    <a:pt x="77" y="168"/>
                  </a:lnTo>
                  <a:lnTo>
                    <a:pt x="86" y="178"/>
                  </a:lnTo>
                  <a:lnTo>
                    <a:pt x="94" y="188"/>
                  </a:lnTo>
                  <a:lnTo>
                    <a:pt x="101" y="198"/>
                  </a:lnTo>
                  <a:lnTo>
                    <a:pt x="105" y="210"/>
                  </a:lnTo>
                  <a:lnTo>
                    <a:pt x="107" y="239"/>
                  </a:lnTo>
                  <a:lnTo>
                    <a:pt x="102" y="267"/>
                  </a:lnTo>
                  <a:lnTo>
                    <a:pt x="95" y="295"/>
                  </a:lnTo>
                  <a:lnTo>
                    <a:pt x="94" y="324"/>
                  </a:lnTo>
                  <a:lnTo>
                    <a:pt x="97" y="335"/>
                  </a:lnTo>
                  <a:lnTo>
                    <a:pt x="102" y="345"/>
                  </a:lnTo>
                  <a:lnTo>
                    <a:pt x="109" y="357"/>
                  </a:lnTo>
                  <a:lnTo>
                    <a:pt x="117" y="367"/>
                  </a:lnTo>
                  <a:lnTo>
                    <a:pt x="126" y="378"/>
                  </a:lnTo>
                  <a:lnTo>
                    <a:pt x="136" y="388"/>
                  </a:lnTo>
                  <a:lnTo>
                    <a:pt x="146" y="398"/>
                  </a:lnTo>
                  <a:lnTo>
                    <a:pt x="155" y="408"/>
                  </a:lnTo>
                  <a:lnTo>
                    <a:pt x="130" y="408"/>
                  </a:lnTo>
                  <a:lnTo>
                    <a:pt x="110" y="410"/>
                  </a:lnTo>
                  <a:lnTo>
                    <a:pt x="94" y="415"/>
                  </a:lnTo>
                  <a:lnTo>
                    <a:pt x="80" y="422"/>
                  </a:lnTo>
                  <a:lnTo>
                    <a:pt x="69" y="430"/>
                  </a:lnTo>
                  <a:lnTo>
                    <a:pt x="59" y="438"/>
                  </a:lnTo>
                  <a:lnTo>
                    <a:pt x="48" y="446"/>
                  </a:lnTo>
                  <a:lnTo>
                    <a:pt x="36" y="45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70" name="Freeform 70"/>
            <p:cNvSpPr>
              <a:spLocks/>
            </p:cNvSpPr>
            <p:nvPr/>
          </p:nvSpPr>
          <p:spPr bwMode="auto">
            <a:xfrm>
              <a:off x="2463" y="1573"/>
              <a:ext cx="266" cy="273"/>
            </a:xfrm>
            <a:custGeom>
              <a:avLst/>
              <a:gdLst/>
              <a:ahLst/>
              <a:cxnLst>
                <a:cxn ang="0">
                  <a:pos x="1" y="240"/>
                </a:cxn>
                <a:cxn ang="0">
                  <a:pos x="12" y="187"/>
                </a:cxn>
                <a:cxn ang="0">
                  <a:pos x="33" y="140"/>
                </a:cxn>
                <a:cxn ang="0">
                  <a:pos x="61" y="97"/>
                </a:cxn>
                <a:cxn ang="0">
                  <a:pos x="97" y="61"/>
                </a:cxn>
                <a:cxn ang="0">
                  <a:pos x="139" y="33"/>
                </a:cxn>
                <a:cxn ang="0">
                  <a:pos x="188" y="12"/>
                </a:cxn>
                <a:cxn ang="0">
                  <a:pos x="240" y="1"/>
                </a:cxn>
                <a:cxn ang="0">
                  <a:pos x="295" y="1"/>
                </a:cxn>
                <a:cxn ang="0">
                  <a:pos x="347" y="12"/>
                </a:cxn>
                <a:cxn ang="0">
                  <a:pos x="395" y="33"/>
                </a:cxn>
                <a:cxn ang="0">
                  <a:pos x="437" y="61"/>
                </a:cxn>
                <a:cxn ang="0">
                  <a:pos x="473" y="97"/>
                </a:cxn>
                <a:cxn ang="0">
                  <a:pos x="502" y="140"/>
                </a:cxn>
                <a:cxn ang="0">
                  <a:pos x="522" y="187"/>
                </a:cxn>
                <a:cxn ang="0">
                  <a:pos x="533" y="240"/>
                </a:cxn>
                <a:cxn ang="0">
                  <a:pos x="533" y="294"/>
                </a:cxn>
                <a:cxn ang="0">
                  <a:pos x="522" y="347"/>
                </a:cxn>
                <a:cxn ang="0">
                  <a:pos x="502" y="394"/>
                </a:cxn>
                <a:cxn ang="0">
                  <a:pos x="473" y="437"/>
                </a:cxn>
                <a:cxn ang="0">
                  <a:pos x="437" y="473"/>
                </a:cxn>
                <a:cxn ang="0">
                  <a:pos x="395" y="502"/>
                </a:cxn>
                <a:cxn ang="0">
                  <a:pos x="347" y="522"/>
                </a:cxn>
                <a:cxn ang="0">
                  <a:pos x="295" y="534"/>
                </a:cxn>
                <a:cxn ang="0">
                  <a:pos x="240" y="534"/>
                </a:cxn>
                <a:cxn ang="0">
                  <a:pos x="188" y="522"/>
                </a:cxn>
                <a:cxn ang="0">
                  <a:pos x="139" y="502"/>
                </a:cxn>
                <a:cxn ang="0">
                  <a:pos x="97" y="473"/>
                </a:cxn>
                <a:cxn ang="0">
                  <a:pos x="61" y="437"/>
                </a:cxn>
                <a:cxn ang="0">
                  <a:pos x="33" y="394"/>
                </a:cxn>
                <a:cxn ang="0">
                  <a:pos x="12" y="347"/>
                </a:cxn>
                <a:cxn ang="0">
                  <a:pos x="1" y="294"/>
                </a:cxn>
              </a:cxnLst>
              <a:rect l="0" t="0" r="r" b="b"/>
              <a:pathLst>
                <a:path w="534" h="535">
                  <a:moveTo>
                    <a:pt x="0" y="267"/>
                  </a:moveTo>
                  <a:lnTo>
                    <a:pt x="1" y="240"/>
                  </a:lnTo>
                  <a:lnTo>
                    <a:pt x="5" y="213"/>
                  </a:lnTo>
                  <a:lnTo>
                    <a:pt x="12" y="187"/>
                  </a:lnTo>
                  <a:lnTo>
                    <a:pt x="21" y="163"/>
                  </a:lnTo>
                  <a:lnTo>
                    <a:pt x="33" y="140"/>
                  </a:lnTo>
                  <a:lnTo>
                    <a:pt x="46" y="117"/>
                  </a:lnTo>
                  <a:lnTo>
                    <a:pt x="61" y="97"/>
                  </a:lnTo>
                  <a:lnTo>
                    <a:pt x="78" y="78"/>
                  </a:lnTo>
                  <a:lnTo>
                    <a:pt x="97" y="61"/>
                  </a:lnTo>
                  <a:lnTo>
                    <a:pt x="118" y="46"/>
                  </a:lnTo>
                  <a:lnTo>
                    <a:pt x="139" y="33"/>
                  </a:lnTo>
                  <a:lnTo>
                    <a:pt x="164" y="22"/>
                  </a:lnTo>
                  <a:lnTo>
                    <a:pt x="188" y="12"/>
                  </a:lnTo>
                  <a:lnTo>
                    <a:pt x="213" y="5"/>
                  </a:lnTo>
                  <a:lnTo>
                    <a:pt x="240" y="1"/>
                  </a:lnTo>
                  <a:lnTo>
                    <a:pt x="268" y="0"/>
                  </a:lnTo>
                  <a:lnTo>
                    <a:pt x="295" y="1"/>
                  </a:lnTo>
                  <a:lnTo>
                    <a:pt x="321" y="5"/>
                  </a:lnTo>
                  <a:lnTo>
                    <a:pt x="347" y="12"/>
                  </a:lnTo>
                  <a:lnTo>
                    <a:pt x="372" y="22"/>
                  </a:lnTo>
                  <a:lnTo>
                    <a:pt x="395" y="33"/>
                  </a:lnTo>
                  <a:lnTo>
                    <a:pt x="417" y="46"/>
                  </a:lnTo>
                  <a:lnTo>
                    <a:pt x="437" y="61"/>
                  </a:lnTo>
                  <a:lnTo>
                    <a:pt x="456" y="78"/>
                  </a:lnTo>
                  <a:lnTo>
                    <a:pt x="473" y="97"/>
                  </a:lnTo>
                  <a:lnTo>
                    <a:pt x="489" y="117"/>
                  </a:lnTo>
                  <a:lnTo>
                    <a:pt x="502" y="140"/>
                  </a:lnTo>
                  <a:lnTo>
                    <a:pt x="513" y="163"/>
                  </a:lnTo>
                  <a:lnTo>
                    <a:pt x="522" y="187"/>
                  </a:lnTo>
                  <a:lnTo>
                    <a:pt x="529" y="213"/>
                  </a:lnTo>
                  <a:lnTo>
                    <a:pt x="533" y="240"/>
                  </a:lnTo>
                  <a:lnTo>
                    <a:pt x="534" y="267"/>
                  </a:lnTo>
                  <a:lnTo>
                    <a:pt x="533" y="294"/>
                  </a:lnTo>
                  <a:lnTo>
                    <a:pt x="529" y="320"/>
                  </a:lnTo>
                  <a:lnTo>
                    <a:pt x="522" y="347"/>
                  </a:lnTo>
                  <a:lnTo>
                    <a:pt x="513" y="371"/>
                  </a:lnTo>
                  <a:lnTo>
                    <a:pt x="502" y="394"/>
                  </a:lnTo>
                  <a:lnTo>
                    <a:pt x="489" y="416"/>
                  </a:lnTo>
                  <a:lnTo>
                    <a:pt x="473" y="437"/>
                  </a:lnTo>
                  <a:lnTo>
                    <a:pt x="456" y="456"/>
                  </a:lnTo>
                  <a:lnTo>
                    <a:pt x="437" y="473"/>
                  </a:lnTo>
                  <a:lnTo>
                    <a:pt x="417" y="489"/>
                  </a:lnTo>
                  <a:lnTo>
                    <a:pt x="395" y="502"/>
                  </a:lnTo>
                  <a:lnTo>
                    <a:pt x="372" y="513"/>
                  </a:lnTo>
                  <a:lnTo>
                    <a:pt x="347" y="522"/>
                  </a:lnTo>
                  <a:lnTo>
                    <a:pt x="321" y="529"/>
                  </a:lnTo>
                  <a:lnTo>
                    <a:pt x="295" y="534"/>
                  </a:lnTo>
                  <a:lnTo>
                    <a:pt x="268" y="535"/>
                  </a:lnTo>
                  <a:lnTo>
                    <a:pt x="240" y="534"/>
                  </a:lnTo>
                  <a:lnTo>
                    <a:pt x="213" y="529"/>
                  </a:lnTo>
                  <a:lnTo>
                    <a:pt x="188" y="522"/>
                  </a:lnTo>
                  <a:lnTo>
                    <a:pt x="164" y="513"/>
                  </a:lnTo>
                  <a:lnTo>
                    <a:pt x="139" y="502"/>
                  </a:lnTo>
                  <a:lnTo>
                    <a:pt x="118" y="489"/>
                  </a:lnTo>
                  <a:lnTo>
                    <a:pt x="97" y="473"/>
                  </a:lnTo>
                  <a:lnTo>
                    <a:pt x="78" y="456"/>
                  </a:lnTo>
                  <a:lnTo>
                    <a:pt x="61" y="437"/>
                  </a:lnTo>
                  <a:lnTo>
                    <a:pt x="46" y="416"/>
                  </a:lnTo>
                  <a:lnTo>
                    <a:pt x="33" y="394"/>
                  </a:lnTo>
                  <a:lnTo>
                    <a:pt x="21" y="371"/>
                  </a:lnTo>
                  <a:lnTo>
                    <a:pt x="12" y="347"/>
                  </a:lnTo>
                  <a:lnTo>
                    <a:pt x="5" y="320"/>
                  </a:lnTo>
                  <a:lnTo>
                    <a:pt x="1" y="294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FFE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71" name="Group 71"/>
          <p:cNvGrpSpPr>
            <a:grpSpLocks/>
          </p:cNvGrpSpPr>
          <p:nvPr/>
        </p:nvGrpSpPr>
        <p:grpSpPr bwMode="auto">
          <a:xfrm>
            <a:off x="4284663" y="2060575"/>
            <a:ext cx="1527175" cy="1319213"/>
            <a:chOff x="2109" y="1298"/>
            <a:chExt cx="962" cy="831"/>
          </a:xfrm>
        </p:grpSpPr>
        <p:sp>
          <p:nvSpPr>
            <p:cNvPr id="25672" name="AutoShape 72"/>
            <p:cNvSpPr>
              <a:spLocks noChangeAspect="1" noChangeArrowheads="1" noTextEdit="1"/>
            </p:cNvSpPr>
            <p:nvPr/>
          </p:nvSpPr>
          <p:spPr bwMode="auto">
            <a:xfrm>
              <a:off x="2109" y="1298"/>
              <a:ext cx="962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73" name="Freeform 73"/>
            <p:cNvSpPr>
              <a:spLocks/>
            </p:cNvSpPr>
            <p:nvPr/>
          </p:nvSpPr>
          <p:spPr bwMode="auto">
            <a:xfrm>
              <a:off x="2435" y="1548"/>
              <a:ext cx="318" cy="325"/>
            </a:xfrm>
            <a:custGeom>
              <a:avLst/>
              <a:gdLst/>
              <a:ahLst/>
              <a:cxnLst>
                <a:cxn ang="0">
                  <a:pos x="2" y="287"/>
                </a:cxn>
                <a:cxn ang="0">
                  <a:pos x="14" y="224"/>
                </a:cxn>
                <a:cxn ang="0">
                  <a:pos x="38" y="167"/>
                </a:cxn>
                <a:cxn ang="0">
                  <a:pos x="72" y="116"/>
                </a:cxn>
                <a:cxn ang="0">
                  <a:pos x="116" y="73"/>
                </a:cxn>
                <a:cxn ang="0">
                  <a:pos x="166" y="38"/>
                </a:cxn>
                <a:cxn ang="0">
                  <a:pos x="223" y="14"/>
                </a:cxn>
                <a:cxn ang="0">
                  <a:pos x="285" y="2"/>
                </a:cxn>
                <a:cxn ang="0">
                  <a:pos x="350" y="2"/>
                </a:cxn>
                <a:cxn ang="0">
                  <a:pos x="412" y="14"/>
                </a:cxn>
                <a:cxn ang="0">
                  <a:pos x="469" y="38"/>
                </a:cxn>
                <a:cxn ang="0">
                  <a:pos x="519" y="73"/>
                </a:cxn>
                <a:cxn ang="0">
                  <a:pos x="563" y="116"/>
                </a:cxn>
                <a:cxn ang="0">
                  <a:pos x="597" y="167"/>
                </a:cxn>
                <a:cxn ang="0">
                  <a:pos x="621" y="224"/>
                </a:cxn>
                <a:cxn ang="0">
                  <a:pos x="633" y="287"/>
                </a:cxn>
                <a:cxn ang="0">
                  <a:pos x="633" y="351"/>
                </a:cxn>
                <a:cxn ang="0">
                  <a:pos x="621" y="414"/>
                </a:cxn>
                <a:cxn ang="0">
                  <a:pos x="597" y="470"/>
                </a:cxn>
                <a:cxn ang="0">
                  <a:pos x="563" y="521"/>
                </a:cxn>
                <a:cxn ang="0">
                  <a:pos x="519" y="564"/>
                </a:cxn>
                <a:cxn ang="0">
                  <a:pos x="469" y="599"/>
                </a:cxn>
                <a:cxn ang="0">
                  <a:pos x="412" y="623"/>
                </a:cxn>
                <a:cxn ang="0">
                  <a:pos x="350" y="635"/>
                </a:cxn>
                <a:cxn ang="0">
                  <a:pos x="285" y="635"/>
                </a:cxn>
                <a:cxn ang="0">
                  <a:pos x="223" y="623"/>
                </a:cxn>
                <a:cxn ang="0">
                  <a:pos x="166" y="599"/>
                </a:cxn>
                <a:cxn ang="0">
                  <a:pos x="116" y="564"/>
                </a:cxn>
                <a:cxn ang="0">
                  <a:pos x="72" y="521"/>
                </a:cxn>
                <a:cxn ang="0">
                  <a:pos x="38" y="470"/>
                </a:cxn>
                <a:cxn ang="0">
                  <a:pos x="14" y="414"/>
                </a:cxn>
                <a:cxn ang="0">
                  <a:pos x="2" y="351"/>
                </a:cxn>
              </a:cxnLst>
              <a:rect l="0" t="0" r="r" b="b"/>
              <a:pathLst>
                <a:path w="635" h="637">
                  <a:moveTo>
                    <a:pt x="0" y="319"/>
                  </a:moveTo>
                  <a:lnTo>
                    <a:pt x="2" y="287"/>
                  </a:lnTo>
                  <a:lnTo>
                    <a:pt x="6" y="254"/>
                  </a:lnTo>
                  <a:lnTo>
                    <a:pt x="14" y="224"/>
                  </a:lnTo>
                  <a:lnTo>
                    <a:pt x="25" y="195"/>
                  </a:lnTo>
                  <a:lnTo>
                    <a:pt x="38" y="167"/>
                  </a:lnTo>
                  <a:lnTo>
                    <a:pt x="54" y="141"/>
                  </a:lnTo>
                  <a:lnTo>
                    <a:pt x="72" y="116"/>
                  </a:lnTo>
                  <a:lnTo>
                    <a:pt x="93" y="94"/>
                  </a:lnTo>
                  <a:lnTo>
                    <a:pt x="116" y="73"/>
                  </a:lnTo>
                  <a:lnTo>
                    <a:pt x="140" y="54"/>
                  </a:lnTo>
                  <a:lnTo>
                    <a:pt x="166" y="38"/>
                  </a:lnTo>
                  <a:lnTo>
                    <a:pt x="193" y="25"/>
                  </a:lnTo>
                  <a:lnTo>
                    <a:pt x="223" y="14"/>
                  </a:lnTo>
                  <a:lnTo>
                    <a:pt x="254" y="6"/>
                  </a:lnTo>
                  <a:lnTo>
                    <a:pt x="285" y="2"/>
                  </a:lnTo>
                  <a:lnTo>
                    <a:pt x="318" y="0"/>
                  </a:lnTo>
                  <a:lnTo>
                    <a:pt x="350" y="2"/>
                  </a:lnTo>
                  <a:lnTo>
                    <a:pt x="381" y="6"/>
                  </a:lnTo>
                  <a:lnTo>
                    <a:pt x="412" y="14"/>
                  </a:lnTo>
                  <a:lnTo>
                    <a:pt x="442" y="25"/>
                  </a:lnTo>
                  <a:lnTo>
                    <a:pt x="469" y="38"/>
                  </a:lnTo>
                  <a:lnTo>
                    <a:pt x="495" y="54"/>
                  </a:lnTo>
                  <a:lnTo>
                    <a:pt x="519" y="73"/>
                  </a:lnTo>
                  <a:lnTo>
                    <a:pt x="543" y="94"/>
                  </a:lnTo>
                  <a:lnTo>
                    <a:pt x="563" y="116"/>
                  </a:lnTo>
                  <a:lnTo>
                    <a:pt x="581" y="141"/>
                  </a:lnTo>
                  <a:lnTo>
                    <a:pt x="597" y="167"/>
                  </a:lnTo>
                  <a:lnTo>
                    <a:pt x="610" y="195"/>
                  </a:lnTo>
                  <a:lnTo>
                    <a:pt x="621" y="224"/>
                  </a:lnTo>
                  <a:lnTo>
                    <a:pt x="629" y="254"/>
                  </a:lnTo>
                  <a:lnTo>
                    <a:pt x="633" y="287"/>
                  </a:lnTo>
                  <a:lnTo>
                    <a:pt x="635" y="319"/>
                  </a:lnTo>
                  <a:lnTo>
                    <a:pt x="633" y="351"/>
                  </a:lnTo>
                  <a:lnTo>
                    <a:pt x="629" y="383"/>
                  </a:lnTo>
                  <a:lnTo>
                    <a:pt x="621" y="414"/>
                  </a:lnTo>
                  <a:lnTo>
                    <a:pt x="610" y="443"/>
                  </a:lnTo>
                  <a:lnTo>
                    <a:pt x="597" y="470"/>
                  </a:lnTo>
                  <a:lnTo>
                    <a:pt x="581" y="497"/>
                  </a:lnTo>
                  <a:lnTo>
                    <a:pt x="563" y="521"/>
                  </a:lnTo>
                  <a:lnTo>
                    <a:pt x="543" y="544"/>
                  </a:lnTo>
                  <a:lnTo>
                    <a:pt x="519" y="564"/>
                  </a:lnTo>
                  <a:lnTo>
                    <a:pt x="495" y="583"/>
                  </a:lnTo>
                  <a:lnTo>
                    <a:pt x="469" y="599"/>
                  </a:lnTo>
                  <a:lnTo>
                    <a:pt x="442" y="612"/>
                  </a:lnTo>
                  <a:lnTo>
                    <a:pt x="412" y="623"/>
                  </a:lnTo>
                  <a:lnTo>
                    <a:pt x="381" y="631"/>
                  </a:lnTo>
                  <a:lnTo>
                    <a:pt x="350" y="635"/>
                  </a:lnTo>
                  <a:lnTo>
                    <a:pt x="318" y="637"/>
                  </a:lnTo>
                  <a:lnTo>
                    <a:pt x="285" y="635"/>
                  </a:lnTo>
                  <a:lnTo>
                    <a:pt x="254" y="631"/>
                  </a:lnTo>
                  <a:lnTo>
                    <a:pt x="223" y="623"/>
                  </a:lnTo>
                  <a:lnTo>
                    <a:pt x="193" y="612"/>
                  </a:lnTo>
                  <a:lnTo>
                    <a:pt x="166" y="599"/>
                  </a:lnTo>
                  <a:lnTo>
                    <a:pt x="140" y="583"/>
                  </a:lnTo>
                  <a:lnTo>
                    <a:pt x="116" y="564"/>
                  </a:lnTo>
                  <a:lnTo>
                    <a:pt x="93" y="544"/>
                  </a:lnTo>
                  <a:lnTo>
                    <a:pt x="72" y="521"/>
                  </a:lnTo>
                  <a:lnTo>
                    <a:pt x="54" y="497"/>
                  </a:lnTo>
                  <a:lnTo>
                    <a:pt x="38" y="470"/>
                  </a:lnTo>
                  <a:lnTo>
                    <a:pt x="25" y="443"/>
                  </a:lnTo>
                  <a:lnTo>
                    <a:pt x="14" y="414"/>
                  </a:lnTo>
                  <a:lnTo>
                    <a:pt x="6" y="383"/>
                  </a:lnTo>
                  <a:lnTo>
                    <a:pt x="2" y="351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74" name="Freeform 74"/>
            <p:cNvSpPr>
              <a:spLocks/>
            </p:cNvSpPr>
            <p:nvPr/>
          </p:nvSpPr>
          <p:spPr bwMode="auto">
            <a:xfrm>
              <a:off x="2587" y="1352"/>
              <a:ext cx="106" cy="217"/>
            </a:xfrm>
            <a:custGeom>
              <a:avLst/>
              <a:gdLst/>
              <a:ahLst/>
              <a:cxnLst>
                <a:cxn ang="0">
                  <a:pos x="0" y="404"/>
                </a:cxn>
                <a:cxn ang="0">
                  <a:pos x="4" y="371"/>
                </a:cxn>
                <a:cxn ang="0">
                  <a:pos x="16" y="343"/>
                </a:cxn>
                <a:cxn ang="0">
                  <a:pos x="34" y="321"/>
                </a:cxn>
                <a:cxn ang="0">
                  <a:pos x="55" y="301"/>
                </a:cxn>
                <a:cxn ang="0">
                  <a:pos x="77" y="283"/>
                </a:cxn>
                <a:cxn ang="0">
                  <a:pos x="97" y="262"/>
                </a:cxn>
                <a:cxn ang="0">
                  <a:pos x="114" y="237"/>
                </a:cxn>
                <a:cxn ang="0">
                  <a:pos x="124" y="208"/>
                </a:cxn>
                <a:cxn ang="0">
                  <a:pos x="124" y="189"/>
                </a:cxn>
                <a:cxn ang="0">
                  <a:pos x="120" y="174"/>
                </a:cxn>
                <a:cxn ang="0">
                  <a:pos x="118" y="157"/>
                </a:cxn>
                <a:cxn ang="0">
                  <a:pos x="126" y="129"/>
                </a:cxn>
                <a:cxn ang="0">
                  <a:pos x="135" y="110"/>
                </a:cxn>
                <a:cxn ang="0">
                  <a:pos x="144" y="93"/>
                </a:cxn>
                <a:cxn ang="0">
                  <a:pos x="155" y="78"/>
                </a:cxn>
                <a:cxn ang="0">
                  <a:pos x="166" y="63"/>
                </a:cxn>
                <a:cxn ang="0">
                  <a:pos x="177" y="49"/>
                </a:cxn>
                <a:cxn ang="0">
                  <a:pos x="188" y="34"/>
                </a:cxn>
                <a:cxn ang="0">
                  <a:pos x="200" y="18"/>
                </a:cxn>
                <a:cxn ang="0">
                  <a:pos x="211" y="0"/>
                </a:cxn>
                <a:cxn ang="0">
                  <a:pos x="205" y="15"/>
                </a:cxn>
                <a:cxn ang="0">
                  <a:pos x="199" y="29"/>
                </a:cxn>
                <a:cxn ang="0">
                  <a:pos x="193" y="43"/>
                </a:cxn>
                <a:cxn ang="0">
                  <a:pos x="187" y="58"/>
                </a:cxn>
                <a:cxn ang="0">
                  <a:pos x="182" y="73"/>
                </a:cxn>
                <a:cxn ang="0">
                  <a:pos x="178" y="88"/>
                </a:cxn>
                <a:cxn ang="0">
                  <a:pos x="175" y="104"/>
                </a:cxn>
                <a:cxn ang="0">
                  <a:pos x="174" y="121"/>
                </a:cxn>
                <a:cxn ang="0">
                  <a:pos x="177" y="152"/>
                </a:cxn>
                <a:cxn ang="0">
                  <a:pos x="182" y="179"/>
                </a:cxn>
                <a:cxn ang="0">
                  <a:pos x="187" y="204"/>
                </a:cxn>
                <a:cxn ang="0">
                  <a:pos x="184" y="229"/>
                </a:cxn>
                <a:cxn ang="0">
                  <a:pos x="178" y="243"/>
                </a:cxn>
                <a:cxn ang="0">
                  <a:pos x="171" y="256"/>
                </a:cxn>
                <a:cxn ang="0">
                  <a:pos x="162" y="267"/>
                </a:cxn>
                <a:cxn ang="0">
                  <a:pos x="152" y="277"/>
                </a:cxn>
                <a:cxn ang="0">
                  <a:pos x="143" y="287"/>
                </a:cxn>
                <a:cxn ang="0">
                  <a:pos x="133" y="297"/>
                </a:cxn>
                <a:cxn ang="0">
                  <a:pos x="124" y="308"/>
                </a:cxn>
                <a:cxn ang="0">
                  <a:pos x="116" y="321"/>
                </a:cxn>
                <a:cxn ang="0">
                  <a:pos x="112" y="343"/>
                </a:cxn>
                <a:cxn ang="0">
                  <a:pos x="114" y="370"/>
                </a:cxn>
                <a:cxn ang="0">
                  <a:pos x="120" y="398"/>
                </a:cxn>
                <a:cxn ang="0">
                  <a:pos x="126" y="425"/>
                </a:cxn>
                <a:cxn ang="0">
                  <a:pos x="104" y="412"/>
                </a:cxn>
                <a:cxn ang="0">
                  <a:pos x="86" y="404"/>
                </a:cxn>
                <a:cxn ang="0">
                  <a:pos x="70" y="400"/>
                </a:cxn>
                <a:cxn ang="0">
                  <a:pos x="56" y="399"/>
                </a:cxn>
                <a:cxn ang="0">
                  <a:pos x="42" y="400"/>
                </a:cxn>
                <a:cxn ang="0">
                  <a:pos x="29" y="402"/>
                </a:cxn>
                <a:cxn ang="0">
                  <a:pos x="16" y="404"/>
                </a:cxn>
                <a:cxn ang="0">
                  <a:pos x="0" y="404"/>
                </a:cxn>
              </a:cxnLst>
              <a:rect l="0" t="0" r="r" b="b"/>
              <a:pathLst>
                <a:path w="211" h="425">
                  <a:moveTo>
                    <a:pt x="0" y="404"/>
                  </a:moveTo>
                  <a:lnTo>
                    <a:pt x="4" y="371"/>
                  </a:lnTo>
                  <a:lnTo>
                    <a:pt x="16" y="343"/>
                  </a:lnTo>
                  <a:lnTo>
                    <a:pt x="34" y="321"/>
                  </a:lnTo>
                  <a:lnTo>
                    <a:pt x="55" y="301"/>
                  </a:lnTo>
                  <a:lnTo>
                    <a:pt x="77" y="283"/>
                  </a:lnTo>
                  <a:lnTo>
                    <a:pt x="97" y="262"/>
                  </a:lnTo>
                  <a:lnTo>
                    <a:pt x="114" y="237"/>
                  </a:lnTo>
                  <a:lnTo>
                    <a:pt x="124" y="208"/>
                  </a:lnTo>
                  <a:lnTo>
                    <a:pt x="124" y="189"/>
                  </a:lnTo>
                  <a:lnTo>
                    <a:pt x="120" y="174"/>
                  </a:lnTo>
                  <a:lnTo>
                    <a:pt x="118" y="157"/>
                  </a:lnTo>
                  <a:lnTo>
                    <a:pt x="126" y="129"/>
                  </a:lnTo>
                  <a:lnTo>
                    <a:pt x="135" y="110"/>
                  </a:lnTo>
                  <a:lnTo>
                    <a:pt x="144" y="93"/>
                  </a:lnTo>
                  <a:lnTo>
                    <a:pt x="155" y="78"/>
                  </a:lnTo>
                  <a:lnTo>
                    <a:pt x="166" y="63"/>
                  </a:lnTo>
                  <a:lnTo>
                    <a:pt x="177" y="49"/>
                  </a:lnTo>
                  <a:lnTo>
                    <a:pt x="188" y="34"/>
                  </a:lnTo>
                  <a:lnTo>
                    <a:pt x="200" y="18"/>
                  </a:lnTo>
                  <a:lnTo>
                    <a:pt x="211" y="0"/>
                  </a:lnTo>
                  <a:lnTo>
                    <a:pt x="205" y="15"/>
                  </a:lnTo>
                  <a:lnTo>
                    <a:pt x="199" y="29"/>
                  </a:lnTo>
                  <a:lnTo>
                    <a:pt x="193" y="43"/>
                  </a:lnTo>
                  <a:lnTo>
                    <a:pt x="187" y="58"/>
                  </a:lnTo>
                  <a:lnTo>
                    <a:pt x="182" y="73"/>
                  </a:lnTo>
                  <a:lnTo>
                    <a:pt x="178" y="88"/>
                  </a:lnTo>
                  <a:lnTo>
                    <a:pt x="175" y="104"/>
                  </a:lnTo>
                  <a:lnTo>
                    <a:pt x="174" y="121"/>
                  </a:lnTo>
                  <a:lnTo>
                    <a:pt x="177" y="152"/>
                  </a:lnTo>
                  <a:lnTo>
                    <a:pt x="182" y="179"/>
                  </a:lnTo>
                  <a:lnTo>
                    <a:pt x="187" y="204"/>
                  </a:lnTo>
                  <a:lnTo>
                    <a:pt x="184" y="229"/>
                  </a:lnTo>
                  <a:lnTo>
                    <a:pt x="178" y="243"/>
                  </a:lnTo>
                  <a:lnTo>
                    <a:pt x="171" y="256"/>
                  </a:lnTo>
                  <a:lnTo>
                    <a:pt x="162" y="267"/>
                  </a:lnTo>
                  <a:lnTo>
                    <a:pt x="152" y="277"/>
                  </a:lnTo>
                  <a:lnTo>
                    <a:pt x="143" y="287"/>
                  </a:lnTo>
                  <a:lnTo>
                    <a:pt x="133" y="297"/>
                  </a:lnTo>
                  <a:lnTo>
                    <a:pt x="124" y="308"/>
                  </a:lnTo>
                  <a:lnTo>
                    <a:pt x="116" y="321"/>
                  </a:lnTo>
                  <a:lnTo>
                    <a:pt x="112" y="343"/>
                  </a:lnTo>
                  <a:lnTo>
                    <a:pt x="114" y="370"/>
                  </a:lnTo>
                  <a:lnTo>
                    <a:pt x="120" y="398"/>
                  </a:lnTo>
                  <a:lnTo>
                    <a:pt x="126" y="425"/>
                  </a:lnTo>
                  <a:lnTo>
                    <a:pt x="104" y="412"/>
                  </a:lnTo>
                  <a:lnTo>
                    <a:pt x="86" y="404"/>
                  </a:lnTo>
                  <a:lnTo>
                    <a:pt x="70" y="400"/>
                  </a:lnTo>
                  <a:lnTo>
                    <a:pt x="56" y="399"/>
                  </a:lnTo>
                  <a:lnTo>
                    <a:pt x="42" y="400"/>
                  </a:lnTo>
                  <a:lnTo>
                    <a:pt x="29" y="402"/>
                  </a:lnTo>
                  <a:lnTo>
                    <a:pt x="16" y="404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75" name="Freeform 75"/>
            <p:cNvSpPr>
              <a:spLocks/>
            </p:cNvSpPr>
            <p:nvPr/>
          </p:nvSpPr>
          <p:spPr bwMode="auto">
            <a:xfrm>
              <a:off x="2664" y="1454"/>
              <a:ext cx="197" cy="161"/>
            </a:xfrm>
            <a:custGeom>
              <a:avLst/>
              <a:gdLst/>
              <a:ahLst/>
              <a:cxnLst>
                <a:cxn ang="0">
                  <a:pos x="10" y="215"/>
                </a:cxn>
                <a:cxn ang="0">
                  <a:pos x="33" y="195"/>
                </a:cxn>
                <a:cxn ang="0">
                  <a:pos x="58" y="183"/>
                </a:cxn>
                <a:cxn ang="0">
                  <a:pos x="87" y="176"/>
                </a:cxn>
                <a:cxn ang="0">
                  <a:pos x="115" y="172"/>
                </a:cxn>
                <a:cxn ang="0">
                  <a:pos x="144" y="167"/>
                </a:cxn>
                <a:cxn ang="0">
                  <a:pos x="171" y="159"/>
                </a:cxn>
                <a:cxn ang="0">
                  <a:pos x="198" y="142"/>
                </a:cxn>
                <a:cxn ang="0">
                  <a:pos x="215" y="122"/>
                </a:cxn>
                <a:cxn ang="0">
                  <a:pos x="221" y="107"/>
                </a:cxn>
                <a:cxn ang="0">
                  <a:pos x="227" y="92"/>
                </a:cxn>
                <a:cxn ang="0">
                  <a:pos x="240" y="75"/>
                </a:cxn>
                <a:cxn ang="0">
                  <a:pos x="270" y="53"/>
                </a:cxn>
                <a:cxn ang="0">
                  <a:pos x="304" y="36"/>
                </a:cxn>
                <a:cxn ang="0">
                  <a:pos x="339" y="23"/>
                </a:cxn>
                <a:cxn ang="0">
                  <a:pos x="374" y="9"/>
                </a:cxn>
                <a:cxn ang="0">
                  <a:pos x="380" y="9"/>
                </a:cxn>
                <a:cxn ang="0">
                  <a:pos x="354" y="27"/>
                </a:cxn>
                <a:cxn ang="0">
                  <a:pos x="330" y="46"/>
                </a:cxn>
                <a:cxn ang="0">
                  <a:pos x="308" y="70"/>
                </a:cxn>
                <a:cxn ang="0">
                  <a:pos x="289" y="97"/>
                </a:cxn>
                <a:cxn ang="0">
                  <a:pos x="278" y="124"/>
                </a:cxn>
                <a:cxn ang="0">
                  <a:pos x="269" y="149"/>
                </a:cxn>
                <a:cxn ang="0">
                  <a:pos x="257" y="172"/>
                </a:cxn>
                <a:cxn ang="0">
                  <a:pos x="237" y="190"/>
                </a:cxn>
                <a:cxn ang="0">
                  <a:pos x="210" y="200"/>
                </a:cxn>
                <a:cxn ang="0">
                  <a:pos x="182" y="207"/>
                </a:cxn>
                <a:cxn ang="0">
                  <a:pos x="156" y="216"/>
                </a:cxn>
                <a:cxn ang="0">
                  <a:pos x="135" y="230"/>
                </a:cxn>
                <a:cxn ang="0">
                  <a:pos x="121" y="250"/>
                </a:cxn>
                <a:cxn ang="0">
                  <a:pos x="110" y="276"/>
                </a:cxn>
                <a:cxn ang="0">
                  <a:pos x="101" y="303"/>
                </a:cxn>
                <a:cxn ang="0">
                  <a:pos x="85" y="294"/>
                </a:cxn>
                <a:cxn ang="0">
                  <a:pos x="61" y="265"/>
                </a:cxn>
                <a:cxn ang="0">
                  <a:pos x="37" y="249"/>
                </a:cxn>
                <a:cxn ang="0">
                  <a:pos x="13" y="238"/>
                </a:cxn>
              </a:cxnLst>
              <a:rect l="0" t="0" r="r" b="b"/>
              <a:pathLst>
                <a:path w="393" h="316">
                  <a:moveTo>
                    <a:pt x="0" y="230"/>
                  </a:moveTo>
                  <a:lnTo>
                    <a:pt x="10" y="215"/>
                  </a:lnTo>
                  <a:lnTo>
                    <a:pt x="21" y="204"/>
                  </a:lnTo>
                  <a:lnTo>
                    <a:pt x="33" y="195"/>
                  </a:lnTo>
                  <a:lnTo>
                    <a:pt x="45" y="188"/>
                  </a:lnTo>
                  <a:lnTo>
                    <a:pt x="58" y="183"/>
                  </a:lnTo>
                  <a:lnTo>
                    <a:pt x="72" y="179"/>
                  </a:lnTo>
                  <a:lnTo>
                    <a:pt x="87" y="176"/>
                  </a:lnTo>
                  <a:lnTo>
                    <a:pt x="101" y="174"/>
                  </a:lnTo>
                  <a:lnTo>
                    <a:pt x="115" y="172"/>
                  </a:lnTo>
                  <a:lnTo>
                    <a:pt x="130" y="170"/>
                  </a:lnTo>
                  <a:lnTo>
                    <a:pt x="144" y="167"/>
                  </a:lnTo>
                  <a:lnTo>
                    <a:pt x="158" y="163"/>
                  </a:lnTo>
                  <a:lnTo>
                    <a:pt x="171" y="159"/>
                  </a:lnTo>
                  <a:lnTo>
                    <a:pt x="184" y="151"/>
                  </a:lnTo>
                  <a:lnTo>
                    <a:pt x="198" y="142"/>
                  </a:lnTo>
                  <a:lnTo>
                    <a:pt x="209" y="131"/>
                  </a:lnTo>
                  <a:lnTo>
                    <a:pt x="215" y="122"/>
                  </a:lnTo>
                  <a:lnTo>
                    <a:pt x="219" y="114"/>
                  </a:lnTo>
                  <a:lnTo>
                    <a:pt x="221" y="107"/>
                  </a:lnTo>
                  <a:lnTo>
                    <a:pt x="224" y="99"/>
                  </a:lnTo>
                  <a:lnTo>
                    <a:pt x="227" y="92"/>
                  </a:lnTo>
                  <a:lnTo>
                    <a:pt x="232" y="84"/>
                  </a:lnTo>
                  <a:lnTo>
                    <a:pt x="240" y="75"/>
                  </a:lnTo>
                  <a:lnTo>
                    <a:pt x="252" y="65"/>
                  </a:lnTo>
                  <a:lnTo>
                    <a:pt x="270" y="53"/>
                  </a:lnTo>
                  <a:lnTo>
                    <a:pt x="287" y="43"/>
                  </a:lnTo>
                  <a:lnTo>
                    <a:pt x="304" y="36"/>
                  </a:lnTo>
                  <a:lnTo>
                    <a:pt x="322" y="29"/>
                  </a:lnTo>
                  <a:lnTo>
                    <a:pt x="339" y="23"/>
                  </a:lnTo>
                  <a:lnTo>
                    <a:pt x="356" y="17"/>
                  </a:lnTo>
                  <a:lnTo>
                    <a:pt x="374" y="9"/>
                  </a:lnTo>
                  <a:lnTo>
                    <a:pt x="393" y="0"/>
                  </a:lnTo>
                  <a:lnTo>
                    <a:pt x="380" y="9"/>
                  </a:lnTo>
                  <a:lnTo>
                    <a:pt x="367" y="18"/>
                  </a:lnTo>
                  <a:lnTo>
                    <a:pt x="354" y="27"/>
                  </a:lnTo>
                  <a:lnTo>
                    <a:pt x="342" y="36"/>
                  </a:lnTo>
                  <a:lnTo>
                    <a:pt x="330" y="46"/>
                  </a:lnTo>
                  <a:lnTo>
                    <a:pt x="319" y="58"/>
                  </a:lnTo>
                  <a:lnTo>
                    <a:pt x="308" y="70"/>
                  </a:lnTo>
                  <a:lnTo>
                    <a:pt x="297" y="83"/>
                  </a:lnTo>
                  <a:lnTo>
                    <a:pt x="289" y="97"/>
                  </a:lnTo>
                  <a:lnTo>
                    <a:pt x="283" y="110"/>
                  </a:lnTo>
                  <a:lnTo>
                    <a:pt x="278" y="124"/>
                  </a:lnTo>
                  <a:lnTo>
                    <a:pt x="274" y="137"/>
                  </a:lnTo>
                  <a:lnTo>
                    <a:pt x="269" y="149"/>
                  </a:lnTo>
                  <a:lnTo>
                    <a:pt x="264" y="162"/>
                  </a:lnTo>
                  <a:lnTo>
                    <a:pt x="257" y="172"/>
                  </a:lnTo>
                  <a:lnTo>
                    <a:pt x="249" y="181"/>
                  </a:lnTo>
                  <a:lnTo>
                    <a:pt x="237" y="190"/>
                  </a:lnTo>
                  <a:lnTo>
                    <a:pt x="224" y="196"/>
                  </a:lnTo>
                  <a:lnTo>
                    <a:pt x="210" y="200"/>
                  </a:lnTo>
                  <a:lnTo>
                    <a:pt x="197" y="204"/>
                  </a:lnTo>
                  <a:lnTo>
                    <a:pt x="182" y="207"/>
                  </a:lnTo>
                  <a:lnTo>
                    <a:pt x="169" y="211"/>
                  </a:lnTo>
                  <a:lnTo>
                    <a:pt x="156" y="216"/>
                  </a:lnTo>
                  <a:lnTo>
                    <a:pt x="143" y="223"/>
                  </a:lnTo>
                  <a:lnTo>
                    <a:pt x="135" y="230"/>
                  </a:lnTo>
                  <a:lnTo>
                    <a:pt x="127" y="239"/>
                  </a:lnTo>
                  <a:lnTo>
                    <a:pt x="121" y="250"/>
                  </a:lnTo>
                  <a:lnTo>
                    <a:pt x="115" y="263"/>
                  </a:lnTo>
                  <a:lnTo>
                    <a:pt x="110" y="276"/>
                  </a:lnTo>
                  <a:lnTo>
                    <a:pt x="105" y="290"/>
                  </a:lnTo>
                  <a:lnTo>
                    <a:pt x="101" y="303"/>
                  </a:lnTo>
                  <a:lnTo>
                    <a:pt x="96" y="316"/>
                  </a:lnTo>
                  <a:lnTo>
                    <a:pt x="85" y="294"/>
                  </a:lnTo>
                  <a:lnTo>
                    <a:pt x="72" y="277"/>
                  </a:lnTo>
                  <a:lnTo>
                    <a:pt x="61" y="265"/>
                  </a:lnTo>
                  <a:lnTo>
                    <a:pt x="49" y="257"/>
                  </a:lnTo>
                  <a:lnTo>
                    <a:pt x="37" y="249"/>
                  </a:lnTo>
                  <a:lnTo>
                    <a:pt x="25" y="244"/>
                  </a:lnTo>
                  <a:lnTo>
                    <a:pt x="13" y="23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76" name="Freeform 76"/>
            <p:cNvSpPr>
              <a:spLocks/>
            </p:cNvSpPr>
            <p:nvPr/>
          </p:nvSpPr>
          <p:spPr bwMode="auto">
            <a:xfrm>
              <a:off x="2723" y="1619"/>
              <a:ext cx="228" cy="7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46" y="0"/>
                </a:cxn>
                <a:cxn ang="0">
                  <a:pos x="76" y="3"/>
                </a:cxn>
                <a:cxn ang="0">
                  <a:pos x="103" y="12"/>
                </a:cxn>
                <a:cxn ang="0">
                  <a:pos x="129" y="23"/>
                </a:cxn>
                <a:cxn ang="0">
                  <a:pos x="156" y="35"/>
                </a:cxn>
                <a:cxn ang="0">
                  <a:pos x="184" y="42"/>
                </a:cxn>
                <a:cxn ang="0">
                  <a:pos x="214" y="42"/>
                </a:cxn>
                <a:cxn ang="0">
                  <a:pos x="239" y="35"/>
                </a:cxn>
                <a:cxn ang="0">
                  <a:pos x="253" y="25"/>
                </a:cxn>
                <a:cxn ang="0">
                  <a:pos x="266" y="16"/>
                </a:cxn>
                <a:cxn ang="0">
                  <a:pos x="286" y="8"/>
                </a:cxn>
                <a:cxn ang="0">
                  <a:pos x="323" y="5"/>
                </a:cxn>
                <a:cxn ang="0">
                  <a:pos x="361" y="9"/>
                </a:cxn>
                <a:cxn ang="0">
                  <a:pos x="396" y="17"/>
                </a:cxn>
                <a:cxn ang="0">
                  <a:pos x="434" y="24"/>
                </a:cxn>
                <a:cxn ang="0">
                  <a:pos x="439" y="27"/>
                </a:cxn>
                <a:cxn ang="0">
                  <a:pos x="408" y="28"/>
                </a:cxn>
                <a:cxn ang="0">
                  <a:pos x="377" y="31"/>
                </a:cxn>
                <a:cxn ang="0">
                  <a:pos x="347" y="40"/>
                </a:cxn>
                <a:cxn ang="0">
                  <a:pos x="317" y="53"/>
                </a:cxn>
                <a:cxn ang="0">
                  <a:pos x="293" y="70"/>
                </a:cxn>
                <a:cxn ang="0">
                  <a:pos x="272" y="87"/>
                </a:cxn>
                <a:cxn ang="0">
                  <a:pos x="250" y="100"/>
                </a:cxn>
                <a:cxn ang="0">
                  <a:pos x="223" y="104"/>
                </a:cxn>
                <a:cxn ang="0">
                  <a:pos x="195" y="99"/>
                </a:cxn>
                <a:cxn ang="0">
                  <a:pos x="167" y="90"/>
                </a:cxn>
                <a:cxn ang="0">
                  <a:pos x="140" y="83"/>
                </a:cxn>
                <a:cxn ang="0">
                  <a:pos x="114" y="84"/>
                </a:cxn>
                <a:cxn ang="0">
                  <a:pos x="92" y="94"/>
                </a:cxn>
                <a:cxn ang="0">
                  <a:pos x="69" y="110"/>
                </a:cxn>
                <a:cxn ang="0">
                  <a:pos x="47" y="128"/>
                </a:cxn>
                <a:cxn ang="0">
                  <a:pos x="38" y="111"/>
                </a:cxn>
                <a:cxn ang="0">
                  <a:pos x="34" y="74"/>
                </a:cxn>
                <a:cxn ang="0">
                  <a:pos x="22" y="50"/>
                </a:cxn>
                <a:cxn ang="0">
                  <a:pos x="7" y="26"/>
                </a:cxn>
              </a:cxnLst>
              <a:rect l="0" t="0" r="r" b="b"/>
              <a:pathLst>
                <a:path w="455" h="137">
                  <a:moveTo>
                    <a:pt x="0" y="13"/>
                  </a:moveTo>
                  <a:lnTo>
                    <a:pt x="16" y="6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61" y="1"/>
                  </a:lnTo>
                  <a:lnTo>
                    <a:pt x="76" y="3"/>
                  </a:lnTo>
                  <a:lnTo>
                    <a:pt x="89" y="7"/>
                  </a:lnTo>
                  <a:lnTo>
                    <a:pt x="103" y="12"/>
                  </a:lnTo>
                  <a:lnTo>
                    <a:pt x="116" y="18"/>
                  </a:lnTo>
                  <a:lnTo>
                    <a:pt x="129" y="23"/>
                  </a:lnTo>
                  <a:lnTo>
                    <a:pt x="142" y="29"/>
                  </a:lnTo>
                  <a:lnTo>
                    <a:pt x="156" y="35"/>
                  </a:lnTo>
                  <a:lnTo>
                    <a:pt x="169" y="39"/>
                  </a:lnTo>
                  <a:lnTo>
                    <a:pt x="184" y="42"/>
                  </a:lnTo>
                  <a:lnTo>
                    <a:pt x="199" y="43"/>
                  </a:lnTo>
                  <a:lnTo>
                    <a:pt x="214" y="42"/>
                  </a:lnTo>
                  <a:lnTo>
                    <a:pt x="230" y="39"/>
                  </a:lnTo>
                  <a:lnTo>
                    <a:pt x="239" y="35"/>
                  </a:lnTo>
                  <a:lnTo>
                    <a:pt x="247" y="30"/>
                  </a:lnTo>
                  <a:lnTo>
                    <a:pt x="253" y="25"/>
                  </a:lnTo>
                  <a:lnTo>
                    <a:pt x="259" y="20"/>
                  </a:lnTo>
                  <a:lnTo>
                    <a:pt x="266" y="16"/>
                  </a:lnTo>
                  <a:lnTo>
                    <a:pt x="274" y="12"/>
                  </a:lnTo>
                  <a:lnTo>
                    <a:pt x="286" y="8"/>
                  </a:lnTo>
                  <a:lnTo>
                    <a:pt x="302" y="6"/>
                  </a:lnTo>
                  <a:lnTo>
                    <a:pt x="323" y="5"/>
                  </a:lnTo>
                  <a:lnTo>
                    <a:pt x="342" y="6"/>
                  </a:lnTo>
                  <a:lnTo>
                    <a:pt x="361" y="9"/>
                  </a:lnTo>
                  <a:lnTo>
                    <a:pt x="378" y="13"/>
                  </a:lnTo>
                  <a:lnTo>
                    <a:pt x="396" y="17"/>
                  </a:lnTo>
                  <a:lnTo>
                    <a:pt x="415" y="20"/>
                  </a:lnTo>
                  <a:lnTo>
                    <a:pt x="434" y="24"/>
                  </a:lnTo>
                  <a:lnTo>
                    <a:pt x="455" y="26"/>
                  </a:lnTo>
                  <a:lnTo>
                    <a:pt x="439" y="27"/>
                  </a:lnTo>
                  <a:lnTo>
                    <a:pt x="424" y="28"/>
                  </a:lnTo>
                  <a:lnTo>
                    <a:pt x="408" y="28"/>
                  </a:lnTo>
                  <a:lnTo>
                    <a:pt x="393" y="29"/>
                  </a:lnTo>
                  <a:lnTo>
                    <a:pt x="377" y="31"/>
                  </a:lnTo>
                  <a:lnTo>
                    <a:pt x="362" y="35"/>
                  </a:lnTo>
                  <a:lnTo>
                    <a:pt x="347" y="40"/>
                  </a:lnTo>
                  <a:lnTo>
                    <a:pt x="331" y="46"/>
                  </a:lnTo>
                  <a:lnTo>
                    <a:pt x="317" y="53"/>
                  </a:lnTo>
                  <a:lnTo>
                    <a:pt x="305" y="62"/>
                  </a:lnTo>
                  <a:lnTo>
                    <a:pt x="293" y="70"/>
                  </a:lnTo>
                  <a:lnTo>
                    <a:pt x="282" y="79"/>
                  </a:lnTo>
                  <a:lnTo>
                    <a:pt x="272" y="87"/>
                  </a:lnTo>
                  <a:lnTo>
                    <a:pt x="261" y="94"/>
                  </a:lnTo>
                  <a:lnTo>
                    <a:pt x="250" y="100"/>
                  </a:lnTo>
                  <a:lnTo>
                    <a:pt x="238" y="103"/>
                  </a:lnTo>
                  <a:lnTo>
                    <a:pt x="223" y="104"/>
                  </a:lnTo>
                  <a:lnTo>
                    <a:pt x="209" y="102"/>
                  </a:lnTo>
                  <a:lnTo>
                    <a:pt x="195" y="99"/>
                  </a:lnTo>
                  <a:lnTo>
                    <a:pt x="181" y="95"/>
                  </a:lnTo>
                  <a:lnTo>
                    <a:pt x="167" y="90"/>
                  </a:lnTo>
                  <a:lnTo>
                    <a:pt x="154" y="86"/>
                  </a:lnTo>
                  <a:lnTo>
                    <a:pt x="140" y="83"/>
                  </a:lnTo>
                  <a:lnTo>
                    <a:pt x="125" y="82"/>
                  </a:lnTo>
                  <a:lnTo>
                    <a:pt x="114" y="84"/>
                  </a:lnTo>
                  <a:lnTo>
                    <a:pt x="103" y="88"/>
                  </a:lnTo>
                  <a:lnTo>
                    <a:pt x="92" y="94"/>
                  </a:lnTo>
                  <a:lnTo>
                    <a:pt x="81" y="101"/>
                  </a:lnTo>
                  <a:lnTo>
                    <a:pt x="69" y="110"/>
                  </a:lnTo>
                  <a:lnTo>
                    <a:pt x="58" y="119"/>
                  </a:lnTo>
                  <a:lnTo>
                    <a:pt x="47" y="128"/>
                  </a:lnTo>
                  <a:lnTo>
                    <a:pt x="36" y="137"/>
                  </a:lnTo>
                  <a:lnTo>
                    <a:pt x="38" y="111"/>
                  </a:lnTo>
                  <a:lnTo>
                    <a:pt x="37" y="91"/>
                  </a:lnTo>
                  <a:lnTo>
                    <a:pt x="34" y="74"/>
                  </a:lnTo>
                  <a:lnTo>
                    <a:pt x="29" y="61"/>
                  </a:lnTo>
                  <a:lnTo>
                    <a:pt x="22" y="50"/>
                  </a:lnTo>
                  <a:lnTo>
                    <a:pt x="14" y="39"/>
                  </a:lnTo>
                  <a:lnTo>
                    <a:pt x="7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77" name="Freeform 77"/>
            <p:cNvSpPr>
              <a:spLocks/>
            </p:cNvSpPr>
            <p:nvPr/>
          </p:nvSpPr>
          <p:spPr bwMode="auto">
            <a:xfrm>
              <a:off x="2735" y="1705"/>
              <a:ext cx="211" cy="111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72" y="10"/>
                </a:cxn>
                <a:cxn ang="0">
                  <a:pos x="96" y="25"/>
                </a:cxn>
                <a:cxn ang="0">
                  <a:pos x="116" y="45"/>
                </a:cxn>
                <a:cxn ang="0">
                  <a:pos x="134" y="67"/>
                </a:cxn>
                <a:cxn ang="0">
                  <a:pos x="153" y="90"/>
                </a:cxn>
                <a:cxn ang="0">
                  <a:pos x="175" y="109"/>
                </a:cxn>
                <a:cxn ang="0">
                  <a:pos x="201" y="123"/>
                </a:cxn>
                <a:cxn ang="0">
                  <a:pos x="227" y="128"/>
                </a:cxn>
                <a:cxn ang="0">
                  <a:pos x="243" y="125"/>
                </a:cxn>
                <a:cxn ang="0">
                  <a:pos x="259" y="122"/>
                </a:cxn>
                <a:cxn ang="0">
                  <a:pos x="281" y="125"/>
                </a:cxn>
                <a:cxn ang="0">
                  <a:pos x="315" y="139"/>
                </a:cxn>
                <a:cxn ang="0">
                  <a:pos x="347" y="160"/>
                </a:cxn>
                <a:cxn ang="0">
                  <a:pos x="375" y="183"/>
                </a:cxn>
                <a:cxn ang="0">
                  <a:pos x="406" y="207"/>
                </a:cxn>
                <a:cxn ang="0">
                  <a:pos x="409" y="212"/>
                </a:cxn>
                <a:cxn ang="0">
                  <a:pos x="380" y="199"/>
                </a:cxn>
                <a:cxn ang="0">
                  <a:pos x="351" y="188"/>
                </a:cxn>
                <a:cxn ang="0">
                  <a:pos x="321" y="181"/>
                </a:cxn>
                <a:cxn ang="0">
                  <a:pos x="289" y="180"/>
                </a:cxn>
                <a:cxn ang="0">
                  <a:pos x="259" y="184"/>
                </a:cxn>
                <a:cxn ang="0">
                  <a:pos x="232" y="189"/>
                </a:cxn>
                <a:cxn ang="0">
                  <a:pos x="207" y="190"/>
                </a:cxn>
                <a:cxn ang="0">
                  <a:pos x="181" y="182"/>
                </a:cxn>
                <a:cxn ang="0">
                  <a:pos x="157" y="164"/>
                </a:cxn>
                <a:cxn ang="0">
                  <a:pos x="138" y="144"/>
                </a:cxn>
                <a:cxn ang="0">
                  <a:pos x="117" y="126"/>
                </a:cxn>
                <a:cxn ang="0">
                  <a:pos x="94" y="115"/>
                </a:cxn>
                <a:cxn ang="0">
                  <a:pos x="69" y="114"/>
                </a:cxn>
                <a:cxn ang="0">
                  <a:pos x="41" y="118"/>
                </a:cxn>
                <a:cxn ang="0">
                  <a:pos x="13" y="123"/>
                </a:cxn>
                <a:cxn ang="0">
                  <a:pos x="14" y="105"/>
                </a:cxn>
                <a:cxn ang="0">
                  <a:pos x="26" y="70"/>
                </a:cxn>
                <a:cxn ang="0">
                  <a:pos x="27" y="41"/>
                </a:cxn>
                <a:cxn ang="0">
                  <a:pos x="24" y="15"/>
                </a:cxn>
              </a:cxnLst>
              <a:rect l="0" t="0" r="r" b="b"/>
              <a:pathLst>
                <a:path w="424" h="218">
                  <a:moveTo>
                    <a:pt x="24" y="0"/>
                  </a:moveTo>
                  <a:lnTo>
                    <a:pt x="42" y="1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85" y="17"/>
                  </a:lnTo>
                  <a:lnTo>
                    <a:pt x="96" y="25"/>
                  </a:lnTo>
                  <a:lnTo>
                    <a:pt x="106" y="35"/>
                  </a:lnTo>
                  <a:lnTo>
                    <a:pt x="116" y="45"/>
                  </a:lnTo>
                  <a:lnTo>
                    <a:pt x="125" y="56"/>
                  </a:lnTo>
                  <a:lnTo>
                    <a:pt x="134" y="67"/>
                  </a:lnTo>
                  <a:lnTo>
                    <a:pt x="143" y="80"/>
                  </a:lnTo>
                  <a:lnTo>
                    <a:pt x="153" y="90"/>
                  </a:lnTo>
                  <a:lnTo>
                    <a:pt x="163" y="100"/>
                  </a:lnTo>
                  <a:lnTo>
                    <a:pt x="175" y="109"/>
                  </a:lnTo>
                  <a:lnTo>
                    <a:pt x="188" y="117"/>
                  </a:lnTo>
                  <a:lnTo>
                    <a:pt x="201" y="123"/>
                  </a:lnTo>
                  <a:lnTo>
                    <a:pt x="217" y="127"/>
                  </a:lnTo>
                  <a:lnTo>
                    <a:pt x="227" y="128"/>
                  </a:lnTo>
                  <a:lnTo>
                    <a:pt x="236" y="127"/>
                  </a:lnTo>
                  <a:lnTo>
                    <a:pt x="243" y="125"/>
                  </a:lnTo>
                  <a:lnTo>
                    <a:pt x="251" y="124"/>
                  </a:lnTo>
                  <a:lnTo>
                    <a:pt x="259" y="122"/>
                  </a:lnTo>
                  <a:lnTo>
                    <a:pt x="268" y="123"/>
                  </a:lnTo>
                  <a:lnTo>
                    <a:pt x="281" y="125"/>
                  </a:lnTo>
                  <a:lnTo>
                    <a:pt x="296" y="130"/>
                  </a:lnTo>
                  <a:lnTo>
                    <a:pt x="315" y="139"/>
                  </a:lnTo>
                  <a:lnTo>
                    <a:pt x="332" y="149"/>
                  </a:lnTo>
                  <a:lnTo>
                    <a:pt x="347" y="160"/>
                  </a:lnTo>
                  <a:lnTo>
                    <a:pt x="361" y="172"/>
                  </a:lnTo>
                  <a:lnTo>
                    <a:pt x="375" y="183"/>
                  </a:lnTo>
                  <a:lnTo>
                    <a:pt x="389" y="195"/>
                  </a:lnTo>
                  <a:lnTo>
                    <a:pt x="406" y="207"/>
                  </a:lnTo>
                  <a:lnTo>
                    <a:pt x="424" y="218"/>
                  </a:lnTo>
                  <a:lnTo>
                    <a:pt x="409" y="212"/>
                  </a:lnTo>
                  <a:lnTo>
                    <a:pt x="395" y="206"/>
                  </a:lnTo>
                  <a:lnTo>
                    <a:pt x="380" y="199"/>
                  </a:lnTo>
                  <a:lnTo>
                    <a:pt x="366" y="194"/>
                  </a:lnTo>
                  <a:lnTo>
                    <a:pt x="351" y="188"/>
                  </a:lnTo>
                  <a:lnTo>
                    <a:pt x="336" y="184"/>
                  </a:lnTo>
                  <a:lnTo>
                    <a:pt x="321" y="181"/>
                  </a:lnTo>
                  <a:lnTo>
                    <a:pt x="304" y="179"/>
                  </a:lnTo>
                  <a:lnTo>
                    <a:pt x="289" y="180"/>
                  </a:lnTo>
                  <a:lnTo>
                    <a:pt x="273" y="181"/>
                  </a:lnTo>
                  <a:lnTo>
                    <a:pt x="259" y="184"/>
                  </a:lnTo>
                  <a:lnTo>
                    <a:pt x="245" y="187"/>
                  </a:lnTo>
                  <a:lnTo>
                    <a:pt x="232" y="189"/>
                  </a:lnTo>
                  <a:lnTo>
                    <a:pt x="219" y="191"/>
                  </a:lnTo>
                  <a:lnTo>
                    <a:pt x="207" y="190"/>
                  </a:lnTo>
                  <a:lnTo>
                    <a:pt x="195" y="188"/>
                  </a:lnTo>
                  <a:lnTo>
                    <a:pt x="181" y="182"/>
                  </a:lnTo>
                  <a:lnTo>
                    <a:pt x="169" y="174"/>
                  </a:lnTo>
                  <a:lnTo>
                    <a:pt x="157" y="164"/>
                  </a:lnTo>
                  <a:lnTo>
                    <a:pt x="148" y="154"/>
                  </a:lnTo>
                  <a:lnTo>
                    <a:pt x="138" y="144"/>
                  </a:lnTo>
                  <a:lnTo>
                    <a:pt x="128" y="135"/>
                  </a:lnTo>
                  <a:lnTo>
                    <a:pt x="117" y="126"/>
                  </a:lnTo>
                  <a:lnTo>
                    <a:pt x="104" y="118"/>
                  </a:lnTo>
                  <a:lnTo>
                    <a:pt x="94" y="115"/>
                  </a:lnTo>
                  <a:lnTo>
                    <a:pt x="82" y="113"/>
                  </a:lnTo>
                  <a:lnTo>
                    <a:pt x="69" y="114"/>
                  </a:lnTo>
                  <a:lnTo>
                    <a:pt x="56" y="115"/>
                  </a:lnTo>
                  <a:lnTo>
                    <a:pt x="41" y="118"/>
                  </a:lnTo>
                  <a:lnTo>
                    <a:pt x="27" y="121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14" y="105"/>
                  </a:lnTo>
                  <a:lnTo>
                    <a:pt x="22" y="86"/>
                  </a:lnTo>
                  <a:lnTo>
                    <a:pt x="26" y="70"/>
                  </a:lnTo>
                  <a:lnTo>
                    <a:pt x="27" y="55"/>
                  </a:lnTo>
                  <a:lnTo>
                    <a:pt x="27" y="41"/>
                  </a:lnTo>
                  <a:lnTo>
                    <a:pt x="25" y="28"/>
                  </a:lnTo>
                  <a:lnTo>
                    <a:pt x="24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78" name="Freeform 78"/>
            <p:cNvSpPr>
              <a:spLocks/>
            </p:cNvSpPr>
            <p:nvPr/>
          </p:nvSpPr>
          <p:spPr bwMode="auto">
            <a:xfrm>
              <a:off x="2684" y="1782"/>
              <a:ext cx="152" cy="205"/>
            </a:xfrm>
            <a:custGeom>
              <a:avLst/>
              <a:gdLst/>
              <a:ahLst/>
              <a:cxnLst>
                <a:cxn ang="0">
                  <a:pos x="115" y="23"/>
                </a:cxn>
                <a:cxn ang="0">
                  <a:pos x="138" y="75"/>
                </a:cxn>
                <a:cxn ang="0">
                  <a:pos x="146" y="133"/>
                </a:cxn>
                <a:cxn ang="0">
                  <a:pos x="163" y="188"/>
                </a:cxn>
                <a:cxn ang="0">
                  <a:pos x="190" y="218"/>
                </a:cxn>
                <a:cxn ang="0">
                  <a:pos x="205" y="226"/>
                </a:cxn>
                <a:cxn ang="0">
                  <a:pos x="220" y="232"/>
                </a:cxn>
                <a:cxn ang="0">
                  <a:pos x="236" y="246"/>
                </a:cxn>
                <a:cxn ang="0">
                  <a:pos x="257" y="276"/>
                </a:cxn>
                <a:cxn ang="0">
                  <a:pos x="273" y="310"/>
                </a:cxn>
                <a:cxn ang="0">
                  <a:pos x="284" y="346"/>
                </a:cxn>
                <a:cxn ang="0">
                  <a:pos x="297" y="382"/>
                </a:cxn>
                <a:cxn ang="0">
                  <a:pos x="296" y="388"/>
                </a:cxn>
                <a:cxn ang="0">
                  <a:pos x="280" y="362"/>
                </a:cxn>
                <a:cxn ang="0">
                  <a:pos x="261" y="337"/>
                </a:cxn>
                <a:cxn ang="0">
                  <a:pos x="239" y="313"/>
                </a:cxn>
                <a:cxn ang="0">
                  <a:pos x="213" y="295"/>
                </a:cxn>
                <a:cxn ang="0">
                  <a:pos x="186" y="283"/>
                </a:cxn>
                <a:cxn ang="0">
                  <a:pos x="161" y="273"/>
                </a:cxn>
                <a:cxn ang="0">
                  <a:pos x="139" y="260"/>
                </a:cxn>
                <a:cxn ang="0">
                  <a:pos x="122" y="239"/>
                </a:cxn>
                <a:cxn ang="0">
                  <a:pos x="112" y="211"/>
                </a:cxn>
                <a:cxn ang="0">
                  <a:pos x="106" y="184"/>
                </a:cxn>
                <a:cxn ang="0">
                  <a:pos x="98" y="157"/>
                </a:cxn>
                <a:cxn ang="0">
                  <a:pos x="85" y="135"/>
                </a:cxn>
                <a:cxn ang="0">
                  <a:pos x="65" y="121"/>
                </a:cxn>
                <a:cxn ang="0">
                  <a:pos x="40" y="108"/>
                </a:cxn>
                <a:cxn ang="0">
                  <a:pos x="12" y="98"/>
                </a:cxn>
                <a:cxn ang="0">
                  <a:pos x="23" y="82"/>
                </a:cxn>
                <a:cxn ang="0">
                  <a:pos x="53" y="60"/>
                </a:cxn>
                <a:cxn ang="0">
                  <a:pos x="69" y="37"/>
                </a:cxn>
                <a:cxn ang="0">
                  <a:pos x="81" y="12"/>
                </a:cxn>
              </a:cxnLst>
              <a:rect l="0" t="0" r="r" b="b"/>
              <a:pathLst>
                <a:path w="305" h="401">
                  <a:moveTo>
                    <a:pt x="89" y="0"/>
                  </a:moveTo>
                  <a:lnTo>
                    <a:pt x="115" y="23"/>
                  </a:lnTo>
                  <a:lnTo>
                    <a:pt x="130" y="48"/>
                  </a:lnTo>
                  <a:lnTo>
                    <a:pt x="138" y="75"/>
                  </a:lnTo>
                  <a:lnTo>
                    <a:pt x="143" y="103"/>
                  </a:lnTo>
                  <a:lnTo>
                    <a:pt x="146" y="133"/>
                  </a:lnTo>
                  <a:lnTo>
                    <a:pt x="151" y="161"/>
                  </a:lnTo>
                  <a:lnTo>
                    <a:pt x="163" y="188"/>
                  </a:lnTo>
                  <a:lnTo>
                    <a:pt x="182" y="212"/>
                  </a:lnTo>
                  <a:lnTo>
                    <a:pt x="190" y="218"/>
                  </a:lnTo>
                  <a:lnTo>
                    <a:pt x="197" y="223"/>
                  </a:lnTo>
                  <a:lnTo>
                    <a:pt x="205" y="226"/>
                  </a:lnTo>
                  <a:lnTo>
                    <a:pt x="212" y="229"/>
                  </a:lnTo>
                  <a:lnTo>
                    <a:pt x="220" y="232"/>
                  </a:lnTo>
                  <a:lnTo>
                    <a:pt x="228" y="237"/>
                  </a:lnTo>
                  <a:lnTo>
                    <a:pt x="236" y="246"/>
                  </a:lnTo>
                  <a:lnTo>
                    <a:pt x="246" y="258"/>
                  </a:lnTo>
                  <a:lnTo>
                    <a:pt x="257" y="276"/>
                  </a:lnTo>
                  <a:lnTo>
                    <a:pt x="265" y="293"/>
                  </a:lnTo>
                  <a:lnTo>
                    <a:pt x="273" y="310"/>
                  </a:lnTo>
                  <a:lnTo>
                    <a:pt x="279" y="328"/>
                  </a:lnTo>
                  <a:lnTo>
                    <a:pt x="284" y="346"/>
                  </a:lnTo>
                  <a:lnTo>
                    <a:pt x="290" y="363"/>
                  </a:lnTo>
                  <a:lnTo>
                    <a:pt x="297" y="382"/>
                  </a:lnTo>
                  <a:lnTo>
                    <a:pt x="305" y="401"/>
                  </a:lnTo>
                  <a:lnTo>
                    <a:pt x="296" y="388"/>
                  </a:lnTo>
                  <a:lnTo>
                    <a:pt x="288" y="375"/>
                  </a:lnTo>
                  <a:lnTo>
                    <a:pt x="280" y="362"/>
                  </a:lnTo>
                  <a:lnTo>
                    <a:pt x="271" y="349"/>
                  </a:lnTo>
                  <a:lnTo>
                    <a:pt x="261" y="337"/>
                  </a:lnTo>
                  <a:lnTo>
                    <a:pt x="250" y="326"/>
                  </a:lnTo>
                  <a:lnTo>
                    <a:pt x="239" y="313"/>
                  </a:lnTo>
                  <a:lnTo>
                    <a:pt x="226" y="303"/>
                  </a:lnTo>
                  <a:lnTo>
                    <a:pt x="213" y="295"/>
                  </a:lnTo>
                  <a:lnTo>
                    <a:pt x="199" y="288"/>
                  </a:lnTo>
                  <a:lnTo>
                    <a:pt x="186" y="283"/>
                  </a:lnTo>
                  <a:lnTo>
                    <a:pt x="173" y="278"/>
                  </a:lnTo>
                  <a:lnTo>
                    <a:pt x="161" y="273"/>
                  </a:lnTo>
                  <a:lnTo>
                    <a:pt x="149" y="267"/>
                  </a:lnTo>
                  <a:lnTo>
                    <a:pt x="139" y="260"/>
                  </a:lnTo>
                  <a:lnTo>
                    <a:pt x="130" y="251"/>
                  </a:lnTo>
                  <a:lnTo>
                    <a:pt x="122" y="239"/>
                  </a:lnTo>
                  <a:lnTo>
                    <a:pt x="116" y="226"/>
                  </a:lnTo>
                  <a:lnTo>
                    <a:pt x="112" y="211"/>
                  </a:lnTo>
                  <a:lnTo>
                    <a:pt x="109" y="198"/>
                  </a:lnTo>
                  <a:lnTo>
                    <a:pt x="106" y="184"/>
                  </a:lnTo>
                  <a:lnTo>
                    <a:pt x="103" y="170"/>
                  </a:lnTo>
                  <a:lnTo>
                    <a:pt x="98" y="157"/>
                  </a:lnTo>
                  <a:lnTo>
                    <a:pt x="92" y="144"/>
                  </a:lnTo>
                  <a:lnTo>
                    <a:pt x="85" y="135"/>
                  </a:lnTo>
                  <a:lnTo>
                    <a:pt x="76" y="128"/>
                  </a:lnTo>
                  <a:lnTo>
                    <a:pt x="65" y="121"/>
                  </a:lnTo>
                  <a:lnTo>
                    <a:pt x="53" y="114"/>
                  </a:lnTo>
                  <a:lnTo>
                    <a:pt x="40" y="108"/>
                  </a:lnTo>
                  <a:lnTo>
                    <a:pt x="26" y="103"/>
                  </a:lnTo>
                  <a:lnTo>
                    <a:pt x="12" y="98"/>
                  </a:lnTo>
                  <a:lnTo>
                    <a:pt x="0" y="93"/>
                  </a:lnTo>
                  <a:lnTo>
                    <a:pt x="23" y="82"/>
                  </a:lnTo>
                  <a:lnTo>
                    <a:pt x="41" y="71"/>
                  </a:lnTo>
                  <a:lnTo>
                    <a:pt x="53" y="60"/>
                  </a:lnTo>
                  <a:lnTo>
                    <a:pt x="62" y="49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79" name="Freeform 79"/>
            <p:cNvSpPr>
              <a:spLocks/>
            </p:cNvSpPr>
            <p:nvPr/>
          </p:nvSpPr>
          <p:spPr bwMode="auto">
            <a:xfrm>
              <a:off x="2612" y="1840"/>
              <a:ext cx="68" cy="233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34" y="33"/>
                </a:cxn>
                <a:cxn ang="0">
                  <a:pos x="135" y="62"/>
                </a:cxn>
                <a:cxn ang="0">
                  <a:pos x="129" y="89"/>
                </a:cxn>
                <a:cxn ang="0">
                  <a:pos x="118" y="117"/>
                </a:cxn>
                <a:cxn ang="0">
                  <a:pos x="106" y="143"/>
                </a:cxn>
                <a:cxn ang="0">
                  <a:pos x="97" y="170"/>
                </a:cxn>
                <a:cxn ang="0">
                  <a:pos x="93" y="198"/>
                </a:cxn>
                <a:cxn ang="0">
                  <a:pos x="97" y="230"/>
                </a:cxn>
                <a:cxn ang="0">
                  <a:pos x="101" y="239"/>
                </a:cxn>
                <a:cxn ang="0">
                  <a:pos x="105" y="247"/>
                </a:cxn>
                <a:cxn ang="0">
                  <a:pos x="110" y="253"/>
                </a:cxn>
                <a:cxn ang="0">
                  <a:pos x="115" y="259"/>
                </a:cxn>
                <a:cxn ang="0">
                  <a:pos x="120" y="266"/>
                </a:cxn>
                <a:cxn ang="0">
                  <a:pos x="124" y="274"/>
                </a:cxn>
                <a:cxn ang="0">
                  <a:pos x="128" y="286"/>
                </a:cxn>
                <a:cxn ang="0">
                  <a:pos x="130" y="301"/>
                </a:cxn>
                <a:cxn ang="0">
                  <a:pos x="129" y="342"/>
                </a:cxn>
                <a:cxn ang="0">
                  <a:pos x="123" y="378"/>
                </a:cxn>
                <a:cxn ang="0">
                  <a:pos x="115" y="415"/>
                </a:cxn>
                <a:cxn ang="0">
                  <a:pos x="110" y="456"/>
                </a:cxn>
                <a:cxn ang="0">
                  <a:pos x="108" y="424"/>
                </a:cxn>
                <a:cxn ang="0">
                  <a:pos x="106" y="393"/>
                </a:cxn>
                <a:cxn ang="0">
                  <a:pos x="101" y="362"/>
                </a:cxn>
                <a:cxn ang="0">
                  <a:pos x="90" y="331"/>
                </a:cxn>
                <a:cxn ang="0">
                  <a:pos x="83" y="317"/>
                </a:cxn>
                <a:cxn ang="0">
                  <a:pos x="75" y="304"/>
                </a:cxn>
                <a:cxn ang="0">
                  <a:pos x="65" y="293"/>
                </a:cxn>
                <a:cxn ang="0">
                  <a:pos x="57" y="282"/>
                </a:cxn>
                <a:cxn ang="0">
                  <a:pos x="49" y="272"/>
                </a:cxn>
                <a:cxn ang="0">
                  <a:pos x="42" y="261"/>
                </a:cxn>
                <a:cxn ang="0">
                  <a:pos x="36" y="250"/>
                </a:cxn>
                <a:cxn ang="0">
                  <a:pos x="33" y="238"/>
                </a:cxn>
                <a:cxn ang="0">
                  <a:pos x="33" y="208"/>
                </a:cxn>
                <a:cxn ang="0">
                  <a:pos x="41" y="181"/>
                </a:cxn>
                <a:cxn ang="0">
                  <a:pos x="49" y="154"/>
                </a:cxn>
                <a:cxn ang="0">
                  <a:pos x="53" y="126"/>
                </a:cxn>
                <a:cxn ang="0">
                  <a:pos x="52" y="115"/>
                </a:cxn>
                <a:cxn ang="0">
                  <a:pos x="48" y="103"/>
                </a:cxn>
                <a:cxn ang="0">
                  <a:pos x="42" y="91"/>
                </a:cxn>
                <a:cxn ang="0">
                  <a:pos x="34" y="80"/>
                </a:cxn>
                <a:cxn ang="0">
                  <a:pos x="26" y="69"/>
                </a:cxn>
                <a:cxn ang="0">
                  <a:pos x="17" y="58"/>
                </a:cxn>
                <a:cxn ang="0">
                  <a:pos x="8" y="47"/>
                </a:cxn>
                <a:cxn ang="0">
                  <a:pos x="0" y="36"/>
                </a:cxn>
                <a:cxn ang="0">
                  <a:pos x="25" y="39"/>
                </a:cxn>
                <a:cxn ang="0">
                  <a:pos x="45" y="38"/>
                </a:cxn>
                <a:cxn ang="0">
                  <a:pos x="61" y="34"/>
                </a:cxn>
                <a:cxn ang="0">
                  <a:pos x="76" y="29"/>
                </a:cxn>
                <a:cxn ang="0">
                  <a:pos x="87" y="22"/>
                </a:cxn>
                <a:cxn ang="0">
                  <a:pos x="98" y="15"/>
                </a:cxn>
                <a:cxn ang="0">
                  <a:pos x="110" y="8"/>
                </a:cxn>
                <a:cxn ang="0">
                  <a:pos x="123" y="0"/>
                </a:cxn>
              </a:cxnLst>
              <a:rect l="0" t="0" r="r" b="b"/>
              <a:pathLst>
                <a:path w="135" h="456">
                  <a:moveTo>
                    <a:pt x="123" y="0"/>
                  </a:moveTo>
                  <a:lnTo>
                    <a:pt x="134" y="33"/>
                  </a:lnTo>
                  <a:lnTo>
                    <a:pt x="135" y="62"/>
                  </a:lnTo>
                  <a:lnTo>
                    <a:pt x="129" y="89"/>
                  </a:lnTo>
                  <a:lnTo>
                    <a:pt x="118" y="117"/>
                  </a:lnTo>
                  <a:lnTo>
                    <a:pt x="106" y="143"/>
                  </a:lnTo>
                  <a:lnTo>
                    <a:pt x="97" y="170"/>
                  </a:lnTo>
                  <a:lnTo>
                    <a:pt x="93" y="198"/>
                  </a:lnTo>
                  <a:lnTo>
                    <a:pt x="97" y="230"/>
                  </a:lnTo>
                  <a:lnTo>
                    <a:pt x="101" y="239"/>
                  </a:lnTo>
                  <a:lnTo>
                    <a:pt x="105" y="247"/>
                  </a:lnTo>
                  <a:lnTo>
                    <a:pt x="110" y="253"/>
                  </a:lnTo>
                  <a:lnTo>
                    <a:pt x="115" y="259"/>
                  </a:lnTo>
                  <a:lnTo>
                    <a:pt x="120" y="266"/>
                  </a:lnTo>
                  <a:lnTo>
                    <a:pt x="124" y="274"/>
                  </a:lnTo>
                  <a:lnTo>
                    <a:pt x="128" y="286"/>
                  </a:lnTo>
                  <a:lnTo>
                    <a:pt x="130" y="301"/>
                  </a:lnTo>
                  <a:lnTo>
                    <a:pt x="129" y="342"/>
                  </a:lnTo>
                  <a:lnTo>
                    <a:pt x="123" y="378"/>
                  </a:lnTo>
                  <a:lnTo>
                    <a:pt x="115" y="415"/>
                  </a:lnTo>
                  <a:lnTo>
                    <a:pt x="110" y="456"/>
                  </a:lnTo>
                  <a:lnTo>
                    <a:pt x="108" y="424"/>
                  </a:lnTo>
                  <a:lnTo>
                    <a:pt x="106" y="393"/>
                  </a:lnTo>
                  <a:lnTo>
                    <a:pt x="101" y="362"/>
                  </a:lnTo>
                  <a:lnTo>
                    <a:pt x="90" y="331"/>
                  </a:lnTo>
                  <a:lnTo>
                    <a:pt x="83" y="317"/>
                  </a:lnTo>
                  <a:lnTo>
                    <a:pt x="75" y="304"/>
                  </a:lnTo>
                  <a:lnTo>
                    <a:pt x="65" y="293"/>
                  </a:lnTo>
                  <a:lnTo>
                    <a:pt x="57" y="282"/>
                  </a:lnTo>
                  <a:lnTo>
                    <a:pt x="49" y="272"/>
                  </a:lnTo>
                  <a:lnTo>
                    <a:pt x="42" y="261"/>
                  </a:lnTo>
                  <a:lnTo>
                    <a:pt x="36" y="250"/>
                  </a:lnTo>
                  <a:lnTo>
                    <a:pt x="33" y="238"/>
                  </a:lnTo>
                  <a:lnTo>
                    <a:pt x="33" y="208"/>
                  </a:lnTo>
                  <a:lnTo>
                    <a:pt x="41" y="181"/>
                  </a:lnTo>
                  <a:lnTo>
                    <a:pt x="49" y="154"/>
                  </a:lnTo>
                  <a:lnTo>
                    <a:pt x="53" y="126"/>
                  </a:lnTo>
                  <a:lnTo>
                    <a:pt x="52" y="115"/>
                  </a:lnTo>
                  <a:lnTo>
                    <a:pt x="48" y="103"/>
                  </a:lnTo>
                  <a:lnTo>
                    <a:pt x="42" y="91"/>
                  </a:lnTo>
                  <a:lnTo>
                    <a:pt x="34" y="80"/>
                  </a:lnTo>
                  <a:lnTo>
                    <a:pt x="26" y="69"/>
                  </a:lnTo>
                  <a:lnTo>
                    <a:pt x="17" y="58"/>
                  </a:lnTo>
                  <a:lnTo>
                    <a:pt x="8" y="47"/>
                  </a:lnTo>
                  <a:lnTo>
                    <a:pt x="0" y="36"/>
                  </a:lnTo>
                  <a:lnTo>
                    <a:pt x="25" y="39"/>
                  </a:lnTo>
                  <a:lnTo>
                    <a:pt x="45" y="38"/>
                  </a:lnTo>
                  <a:lnTo>
                    <a:pt x="61" y="34"/>
                  </a:lnTo>
                  <a:lnTo>
                    <a:pt x="76" y="29"/>
                  </a:lnTo>
                  <a:lnTo>
                    <a:pt x="87" y="22"/>
                  </a:lnTo>
                  <a:lnTo>
                    <a:pt x="98" y="15"/>
                  </a:lnTo>
                  <a:lnTo>
                    <a:pt x="110" y="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0" name="Freeform 80"/>
            <p:cNvSpPr>
              <a:spLocks/>
            </p:cNvSpPr>
            <p:nvPr/>
          </p:nvSpPr>
          <p:spPr bwMode="auto">
            <a:xfrm>
              <a:off x="2507" y="1855"/>
              <a:ext cx="94" cy="219"/>
            </a:xfrm>
            <a:custGeom>
              <a:avLst/>
              <a:gdLst/>
              <a:ahLst/>
              <a:cxnLst>
                <a:cxn ang="0">
                  <a:pos x="189" y="15"/>
                </a:cxn>
                <a:cxn ang="0">
                  <a:pos x="187" y="49"/>
                </a:cxn>
                <a:cxn ang="0">
                  <a:pos x="177" y="76"/>
                </a:cxn>
                <a:cxn ang="0">
                  <a:pos x="159" y="100"/>
                </a:cxn>
                <a:cxn ang="0">
                  <a:pos x="139" y="120"/>
                </a:cxn>
                <a:cxn ang="0">
                  <a:pos x="118" y="140"/>
                </a:cxn>
                <a:cxn ang="0">
                  <a:pos x="99" y="161"/>
                </a:cxn>
                <a:cxn ang="0">
                  <a:pos x="84" y="187"/>
                </a:cxn>
                <a:cxn ang="0">
                  <a:pos x="76" y="217"/>
                </a:cxn>
                <a:cxn ang="0">
                  <a:pos x="77" y="236"/>
                </a:cxn>
                <a:cxn ang="0">
                  <a:pos x="82" y="250"/>
                </a:cxn>
                <a:cxn ang="0">
                  <a:pos x="84" y="268"/>
                </a:cxn>
                <a:cxn ang="0">
                  <a:pos x="78" y="296"/>
                </a:cxn>
                <a:cxn ang="0">
                  <a:pos x="71" y="316"/>
                </a:cxn>
                <a:cxn ang="0">
                  <a:pos x="62" y="333"/>
                </a:cxn>
                <a:cxn ang="0">
                  <a:pos x="52" y="349"/>
                </a:cxn>
                <a:cxn ang="0">
                  <a:pos x="42" y="363"/>
                </a:cxn>
                <a:cxn ang="0">
                  <a:pos x="31" y="378"/>
                </a:cxn>
                <a:cxn ang="0">
                  <a:pos x="20" y="394"/>
                </a:cxn>
                <a:cxn ang="0">
                  <a:pos x="10" y="411"/>
                </a:cxn>
                <a:cxn ang="0">
                  <a:pos x="0" y="429"/>
                </a:cxn>
                <a:cxn ang="0">
                  <a:pos x="5" y="414"/>
                </a:cxn>
                <a:cxn ang="0">
                  <a:pos x="10" y="400"/>
                </a:cxn>
                <a:cxn ang="0">
                  <a:pos x="15" y="385"/>
                </a:cxn>
                <a:cxn ang="0">
                  <a:pos x="20" y="370"/>
                </a:cxn>
                <a:cxn ang="0">
                  <a:pos x="24" y="355"/>
                </a:cxn>
                <a:cxn ang="0">
                  <a:pos x="28" y="340"/>
                </a:cxn>
                <a:cxn ang="0">
                  <a:pos x="30" y="324"/>
                </a:cxn>
                <a:cxn ang="0">
                  <a:pos x="30" y="307"/>
                </a:cxn>
                <a:cxn ang="0">
                  <a:pos x="26" y="276"/>
                </a:cxn>
                <a:cxn ang="0">
                  <a:pos x="18" y="249"/>
                </a:cxn>
                <a:cxn ang="0">
                  <a:pos x="13" y="224"/>
                </a:cxn>
                <a:cxn ang="0">
                  <a:pos x="14" y="199"/>
                </a:cxn>
                <a:cxn ang="0">
                  <a:pos x="19" y="185"/>
                </a:cxn>
                <a:cxn ang="0">
                  <a:pos x="26" y="172"/>
                </a:cxn>
                <a:cxn ang="0">
                  <a:pos x="34" y="160"/>
                </a:cxn>
                <a:cxn ang="0">
                  <a:pos x="43" y="150"/>
                </a:cxn>
                <a:cxn ang="0">
                  <a:pos x="52" y="139"/>
                </a:cxn>
                <a:cxn ang="0">
                  <a:pos x="62" y="129"/>
                </a:cxn>
                <a:cxn ang="0">
                  <a:pos x="70" y="117"/>
                </a:cxn>
                <a:cxn ang="0">
                  <a:pos x="77" y="104"/>
                </a:cxn>
                <a:cxn ang="0">
                  <a:pos x="81" y="82"/>
                </a:cxn>
                <a:cxn ang="0">
                  <a:pos x="77" y="54"/>
                </a:cxn>
                <a:cxn ang="0">
                  <a:pos x="70" y="27"/>
                </a:cxn>
                <a:cxn ang="0">
                  <a:pos x="63" y="0"/>
                </a:cxn>
                <a:cxn ang="0">
                  <a:pos x="85" y="12"/>
                </a:cxn>
                <a:cxn ang="0">
                  <a:pos x="104" y="19"/>
                </a:cxn>
                <a:cxn ang="0">
                  <a:pos x="120" y="22"/>
                </a:cxn>
                <a:cxn ang="0">
                  <a:pos x="134" y="22"/>
                </a:cxn>
                <a:cxn ang="0">
                  <a:pos x="147" y="21"/>
                </a:cxn>
                <a:cxn ang="0">
                  <a:pos x="160" y="18"/>
                </a:cxn>
                <a:cxn ang="0">
                  <a:pos x="174" y="16"/>
                </a:cxn>
                <a:cxn ang="0">
                  <a:pos x="189" y="15"/>
                </a:cxn>
              </a:cxnLst>
              <a:rect l="0" t="0" r="r" b="b"/>
              <a:pathLst>
                <a:path w="189" h="429">
                  <a:moveTo>
                    <a:pt x="189" y="15"/>
                  </a:moveTo>
                  <a:lnTo>
                    <a:pt x="187" y="49"/>
                  </a:lnTo>
                  <a:lnTo>
                    <a:pt x="177" y="76"/>
                  </a:lnTo>
                  <a:lnTo>
                    <a:pt x="159" y="100"/>
                  </a:lnTo>
                  <a:lnTo>
                    <a:pt x="139" y="120"/>
                  </a:lnTo>
                  <a:lnTo>
                    <a:pt x="118" y="140"/>
                  </a:lnTo>
                  <a:lnTo>
                    <a:pt x="99" y="161"/>
                  </a:lnTo>
                  <a:lnTo>
                    <a:pt x="84" y="187"/>
                  </a:lnTo>
                  <a:lnTo>
                    <a:pt x="76" y="217"/>
                  </a:lnTo>
                  <a:lnTo>
                    <a:pt x="77" y="236"/>
                  </a:lnTo>
                  <a:lnTo>
                    <a:pt x="82" y="250"/>
                  </a:lnTo>
                  <a:lnTo>
                    <a:pt x="84" y="268"/>
                  </a:lnTo>
                  <a:lnTo>
                    <a:pt x="78" y="296"/>
                  </a:lnTo>
                  <a:lnTo>
                    <a:pt x="71" y="316"/>
                  </a:lnTo>
                  <a:lnTo>
                    <a:pt x="62" y="333"/>
                  </a:lnTo>
                  <a:lnTo>
                    <a:pt x="52" y="349"/>
                  </a:lnTo>
                  <a:lnTo>
                    <a:pt x="42" y="363"/>
                  </a:lnTo>
                  <a:lnTo>
                    <a:pt x="31" y="378"/>
                  </a:lnTo>
                  <a:lnTo>
                    <a:pt x="20" y="394"/>
                  </a:lnTo>
                  <a:lnTo>
                    <a:pt x="10" y="411"/>
                  </a:lnTo>
                  <a:lnTo>
                    <a:pt x="0" y="429"/>
                  </a:lnTo>
                  <a:lnTo>
                    <a:pt x="5" y="414"/>
                  </a:lnTo>
                  <a:lnTo>
                    <a:pt x="10" y="400"/>
                  </a:lnTo>
                  <a:lnTo>
                    <a:pt x="15" y="385"/>
                  </a:lnTo>
                  <a:lnTo>
                    <a:pt x="20" y="370"/>
                  </a:lnTo>
                  <a:lnTo>
                    <a:pt x="24" y="355"/>
                  </a:lnTo>
                  <a:lnTo>
                    <a:pt x="28" y="340"/>
                  </a:lnTo>
                  <a:lnTo>
                    <a:pt x="30" y="324"/>
                  </a:lnTo>
                  <a:lnTo>
                    <a:pt x="30" y="307"/>
                  </a:lnTo>
                  <a:lnTo>
                    <a:pt x="26" y="276"/>
                  </a:lnTo>
                  <a:lnTo>
                    <a:pt x="18" y="249"/>
                  </a:lnTo>
                  <a:lnTo>
                    <a:pt x="13" y="224"/>
                  </a:lnTo>
                  <a:lnTo>
                    <a:pt x="14" y="199"/>
                  </a:lnTo>
                  <a:lnTo>
                    <a:pt x="19" y="185"/>
                  </a:lnTo>
                  <a:lnTo>
                    <a:pt x="26" y="172"/>
                  </a:lnTo>
                  <a:lnTo>
                    <a:pt x="34" y="160"/>
                  </a:lnTo>
                  <a:lnTo>
                    <a:pt x="43" y="150"/>
                  </a:lnTo>
                  <a:lnTo>
                    <a:pt x="52" y="139"/>
                  </a:lnTo>
                  <a:lnTo>
                    <a:pt x="62" y="129"/>
                  </a:lnTo>
                  <a:lnTo>
                    <a:pt x="70" y="117"/>
                  </a:lnTo>
                  <a:lnTo>
                    <a:pt x="77" y="104"/>
                  </a:lnTo>
                  <a:lnTo>
                    <a:pt x="81" y="82"/>
                  </a:lnTo>
                  <a:lnTo>
                    <a:pt x="77" y="54"/>
                  </a:lnTo>
                  <a:lnTo>
                    <a:pt x="70" y="27"/>
                  </a:lnTo>
                  <a:lnTo>
                    <a:pt x="63" y="0"/>
                  </a:lnTo>
                  <a:lnTo>
                    <a:pt x="85" y="12"/>
                  </a:lnTo>
                  <a:lnTo>
                    <a:pt x="104" y="19"/>
                  </a:lnTo>
                  <a:lnTo>
                    <a:pt x="120" y="22"/>
                  </a:lnTo>
                  <a:lnTo>
                    <a:pt x="134" y="22"/>
                  </a:lnTo>
                  <a:lnTo>
                    <a:pt x="147" y="21"/>
                  </a:lnTo>
                  <a:lnTo>
                    <a:pt x="160" y="18"/>
                  </a:lnTo>
                  <a:lnTo>
                    <a:pt x="174" y="16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1" name="Freeform 81"/>
            <p:cNvSpPr>
              <a:spLocks/>
            </p:cNvSpPr>
            <p:nvPr/>
          </p:nvSpPr>
          <p:spPr bwMode="auto">
            <a:xfrm>
              <a:off x="2333" y="1809"/>
              <a:ext cx="193" cy="166"/>
            </a:xfrm>
            <a:custGeom>
              <a:avLst/>
              <a:gdLst/>
              <a:ahLst/>
              <a:cxnLst>
                <a:cxn ang="0">
                  <a:pos x="375" y="97"/>
                </a:cxn>
                <a:cxn ang="0">
                  <a:pos x="353" y="119"/>
                </a:cxn>
                <a:cxn ang="0">
                  <a:pos x="328" y="132"/>
                </a:cxn>
                <a:cxn ang="0">
                  <a:pos x="300" y="140"/>
                </a:cxn>
                <a:cxn ang="0">
                  <a:pos x="271" y="145"/>
                </a:cxn>
                <a:cxn ang="0">
                  <a:pos x="243" y="151"/>
                </a:cxn>
                <a:cxn ang="0">
                  <a:pos x="216" y="160"/>
                </a:cxn>
                <a:cxn ang="0">
                  <a:pos x="191" y="177"/>
                </a:cxn>
                <a:cxn ang="0">
                  <a:pos x="174" y="198"/>
                </a:cxn>
                <a:cxn ang="0">
                  <a:pos x="168" y="213"/>
                </a:cxn>
                <a:cxn ang="0">
                  <a:pos x="163" y="228"/>
                </a:cxn>
                <a:cxn ang="0">
                  <a:pos x="150" y="246"/>
                </a:cxn>
                <a:cxn ang="0">
                  <a:pos x="121" y="268"/>
                </a:cxn>
                <a:cxn ang="0">
                  <a:pos x="88" y="287"/>
                </a:cxn>
                <a:cxn ang="0">
                  <a:pos x="54" y="301"/>
                </a:cxn>
                <a:cxn ang="0">
                  <a:pos x="19" y="316"/>
                </a:cxn>
                <a:cxn ang="0">
                  <a:pos x="12" y="316"/>
                </a:cxn>
                <a:cxn ang="0">
                  <a:pos x="37" y="297"/>
                </a:cxn>
                <a:cxn ang="0">
                  <a:pos x="62" y="278"/>
                </a:cxn>
                <a:cxn ang="0">
                  <a:pos x="83" y="253"/>
                </a:cxn>
                <a:cxn ang="0">
                  <a:pos x="100" y="225"/>
                </a:cxn>
                <a:cxn ang="0">
                  <a:pos x="110" y="198"/>
                </a:cxn>
                <a:cxn ang="0">
                  <a:pos x="118" y="173"/>
                </a:cxn>
                <a:cxn ang="0">
                  <a:pos x="129" y="150"/>
                </a:cxn>
                <a:cxn ang="0">
                  <a:pos x="149" y="131"/>
                </a:cxn>
                <a:cxn ang="0">
                  <a:pos x="176" y="120"/>
                </a:cxn>
                <a:cxn ang="0">
                  <a:pos x="203" y="112"/>
                </a:cxn>
                <a:cxn ang="0">
                  <a:pos x="229" y="102"/>
                </a:cxn>
                <a:cxn ang="0">
                  <a:pos x="250" y="88"/>
                </a:cxn>
                <a:cxn ang="0">
                  <a:pos x="263" y="66"/>
                </a:cxn>
                <a:cxn ang="0">
                  <a:pos x="273" y="40"/>
                </a:cxn>
                <a:cxn ang="0">
                  <a:pos x="281" y="13"/>
                </a:cxn>
                <a:cxn ang="0">
                  <a:pos x="298" y="22"/>
                </a:cxn>
                <a:cxn ang="0">
                  <a:pos x="322" y="50"/>
                </a:cxn>
                <a:cxn ang="0">
                  <a:pos x="346" y="64"/>
                </a:cxn>
                <a:cxn ang="0">
                  <a:pos x="371" y="75"/>
                </a:cxn>
              </a:cxnLst>
              <a:rect l="0" t="0" r="r" b="b"/>
              <a:pathLst>
                <a:path w="384" h="326">
                  <a:moveTo>
                    <a:pt x="384" y="82"/>
                  </a:moveTo>
                  <a:lnTo>
                    <a:pt x="375" y="97"/>
                  </a:lnTo>
                  <a:lnTo>
                    <a:pt x="364" y="109"/>
                  </a:lnTo>
                  <a:lnTo>
                    <a:pt x="353" y="119"/>
                  </a:lnTo>
                  <a:lnTo>
                    <a:pt x="340" y="126"/>
                  </a:lnTo>
                  <a:lnTo>
                    <a:pt x="328" y="132"/>
                  </a:lnTo>
                  <a:lnTo>
                    <a:pt x="314" y="136"/>
                  </a:lnTo>
                  <a:lnTo>
                    <a:pt x="300" y="140"/>
                  </a:lnTo>
                  <a:lnTo>
                    <a:pt x="285" y="142"/>
                  </a:lnTo>
                  <a:lnTo>
                    <a:pt x="271" y="145"/>
                  </a:lnTo>
                  <a:lnTo>
                    <a:pt x="257" y="148"/>
                  </a:lnTo>
                  <a:lnTo>
                    <a:pt x="243" y="151"/>
                  </a:lnTo>
                  <a:lnTo>
                    <a:pt x="229" y="155"/>
                  </a:lnTo>
                  <a:lnTo>
                    <a:pt x="216" y="160"/>
                  </a:lnTo>
                  <a:lnTo>
                    <a:pt x="203" y="167"/>
                  </a:lnTo>
                  <a:lnTo>
                    <a:pt x="191" y="177"/>
                  </a:lnTo>
                  <a:lnTo>
                    <a:pt x="180" y="189"/>
                  </a:lnTo>
                  <a:lnTo>
                    <a:pt x="174" y="198"/>
                  </a:lnTo>
                  <a:lnTo>
                    <a:pt x="170" y="206"/>
                  </a:lnTo>
                  <a:lnTo>
                    <a:pt x="168" y="213"/>
                  </a:lnTo>
                  <a:lnTo>
                    <a:pt x="166" y="221"/>
                  </a:lnTo>
                  <a:lnTo>
                    <a:pt x="163" y="228"/>
                  </a:lnTo>
                  <a:lnTo>
                    <a:pt x="158" y="237"/>
                  </a:lnTo>
                  <a:lnTo>
                    <a:pt x="150" y="246"/>
                  </a:lnTo>
                  <a:lnTo>
                    <a:pt x="138" y="256"/>
                  </a:lnTo>
                  <a:lnTo>
                    <a:pt x="121" y="268"/>
                  </a:lnTo>
                  <a:lnTo>
                    <a:pt x="104" y="279"/>
                  </a:lnTo>
                  <a:lnTo>
                    <a:pt x="88" y="287"/>
                  </a:lnTo>
                  <a:lnTo>
                    <a:pt x="71" y="294"/>
                  </a:lnTo>
                  <a:lnTo>
                    <a:pt x="54" y="301"/>
                  </a:lnTo>
                  <a:lnTo>
                    <a:pt x="36" y="308"/>
                  </a:lnTo>
                  <a:lnTo>
                    <a:pt x="19" y="316"/>
                  </a:lnTo>
                  <a:lnTo>
                    <a:pt x="0" y="326"/>
                  </a:lnTo>
                  <a:lnTo>
                    <a:pt x="12" y="316"/>
                  </a:lnTo>
                  <a:lnTo>
                    <a:pt x="25" y="307"/>
                  </a:lnTo>
                  <a:lnTo>
                    <a:pt x="37" y="297"/>
                  </a:lnTo>
                  <a:lnTo>
                    <a:pt x="49" y="288"/>
                  </a:lnTo>
                  <a:lnTo>
                    <a:pt x="62" y="278"/>
                  </a:lnTo>
                  <a:lnTo>
                    <a:pt x="73" y="266"/>
                  </a:lnTo>
                  <a:lnTo>
                    <a:pt x="83" y="253"/>
                  </a:lnTo>
                  <a:lnTo>
                    <a:pt x="93" y="239"/>
                  </a:lnTo>
                  <a:lnTo>
                    <a:pt x="100" y="225"/>
                  </a:lnTo>
                  <a:lnTo>
                    <a:pt x="105" y="212"/>
                  </a:lnTo>
                  <a:lnTo>
                    <a:pt x="110" y="198"/>
                  </a:lnTo>
                  <a:lnTo>
                    <a:pt x="114" y="185"/>
                  </a:lnTo>
                  <a:lnTo>
                    <a:pt x="118" y="173"/>
                  </a:lnTo>
                  <a:lnTo>
                    <a:pt x="123" y="160"/>
                  </a:lnTo>
                  <a:lnTo>
                    <a:pt x="129" y="150"/>
                  </a:lnTo>
                  <a:lnTo>
                    <a:pt x="137" y="140"/>
                  </a:lnTo>
                  <a:lnTo>
                    <a:pt x="149" y="131"/>
                  </a:lnTo>
                  <a:lnTo>
                    <a:pt x="162" y="124"/>
                  </a:lnTo>
                  <a:lnTo>
                    <a:pt x="176" y="120"/>
                  </a:lnTo>
                  <a:lnTo>
                    <a:pt x="189" y="116"/>
                  </a:lnTo>
                  <a:lnTo>
                    <a:pt x="203" y="112"/>
                  </a:lnTo>
                  <a:lnTo>
                    <a:pt x="216" y="108"/>
                  </a:lnTo>
                  <a:lnTo>
                    <a:pt x="229" y="102"/>
                  </a:lnTo>
                  <a:lnTo>
                    <a:pt x="242" y="95"/>
                  </a:lnTo>
                  <a:lnTo>
                    <a:pt x="250" y="88"/>
                  </a:lnTo>
                  <a:lnTo>
                    <a:pt x="257" y="78"/>
                  </a:lnTo>
                  <a:lnTo>
                    <a:pt x="263" y="66"/>
                  </a:lnTo>
                  <a:lnTo>
                    <a:pt x="268" y="53"/>
                  </a:lnTo>
                  <a:lnTo>
                    <a:pt x="273" y="40"/>
                  </a:lnTo>
                  <a:lnTo>
                    <a:pt x="277" y="26"/>
                  </a:lnTo>
                  <a:lnTo>
                    <a:pt x="281" y="13"/>
                  </a:lnTo>
                  <a:lnTo>
                    <a:pt x="285" y="0"/>
                  </a:lnTo>
                  <a:lnTo>
                    <a:pt x="298" y="22"/>
                  </a:lnTo>
                  <a:lnTo>
                    <a:pt x="310" y="38"/>
                  </a:lnTo>
                  <a:lnTo>
                    <a:pt x="322" y="50"/>
                  </a:lnTo>
                  <a:lnTo>
                    <a:pt x="334" y="58"/>
                  </a:lnTo>
                  <a:lnTo>
                    <a:pt x="346" y="64"/>
                  </a:lnTo>
                  <a:lnTo>
                    <a:pt x="359" y="70"/>
                  </a:lnTo>
                  <a:lnTo>
                    <a:pt x="371" y="75"/>
                  </a:lnTo>
                  <a:lnTo>
                    <a:pt x="384" y="82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2" name="Freeform 82"/>
            <p:cNvSpPr>
              <a:spLocks/>
            </p:cNvSpPr>
            <p:nvPr/>
          </p:nvSpPr>
          <p:spPr bwMode="auto">
            <a:xfrm>
              <a:off x="2243" y="1743"/>
              <a:ext cx="227" cy="82"/>
            </a:xfrm>
            <a:custGeom>
              <a:avLst/>
              <a:gdLst/>
              <a:ahLst/>
              <a:cxnLst>
                <a:cxn ang="0">
                  <a:pos x="438" y="127"/>
                </a:cxn>
                <a:cxn ang="0">
                  <a:pos x="409" y="136"/>
                </a:cxn>
                <a:cxn ang="0">
                  <a:pos x="380" y="136"/>
                </a:cxn>
                <a:cxn ang="0">
                  <a:pos x="352" y="130"/>
                </a:cxn>
                <a:cxn ang="0">
                  <a:pos x="324" y="121"/>
                </a:cxn>
                <a:cxn ang="0">
                  <a:pos x="297" y="113"/>
                </a:cxn>
                <a:cxn ang="0">
                  <a:pos x="268" y="109"/>
                </a:cxn>
                <a:cxn ang="0">
                  <a:pos x="238" y="112"/>
                </a:cxn>
                <a:cxn ang="0">
                  <a:pos x="214" y="122"/>
                </a:cxn>
                <a:cxn ang="0">
                  <a:pos x="201" y="133"/>
                </a:cxn>
                <a:cxn ang="0">
                  <a:pos x="190" y="144"/>
                </a:cxn>
                <a:cxn ang="0">
                  <a:pos x="170" y="153"/>
                </a:cxn>
                <a:cxn ang="0">
                  <a:pos x="134" y="160"/>
                </a:cxn>
                <a:cxn ang="0">
                  <a:pos x="95" y="160"/>
                </a:cxn>
                <a:cxn ang="0">
                  <a:pos x="60" y="156"/>
                </a:cxn>
                <a:cxn ang="0">
                  <a:pos x="22" y="153"/>
                </a:cxn>
                <a:cxn ang="0">
                  <a:pos x="17" y="150"/>
                </a:cxn>
                <a:cxn ang="0">
                  <a:pos x="47" y="145"/>
                </a:cxn>
                <a:cxn ang="0">
                  <a:pos x="77" y="139"/>
                </a:cxn>
                <a:cxn ang="0">
                  <a:pos x="106" y="129"/>
                </a:cxn>
                <a:cxn ang="0">
                  <a:pos x="135" y="112"/>
                </a:cxn>
                <a:cxn ang="0">
                  <a:pos x="157" y="92"/>
                </a:cxn>
                <a:cxn ang="0">
                  <a:pos x="176" y="73"/>
                </a:cxn>
                <a:cxn ang="0">
                  <a:pos x="196" y="59"/>
                </a:cxn>
                <a:cxn ang="0">
                  <a:pos x="223" y="51"/>
                </a:cxn>
                <a:cxn ang="0">
                  <a:pos x="252" y="53"/>
                </a:cxn>
                <a:cxn ang="0">
                  <a:pos x="279" y="59"/>
                </a:cxn>
                <a:cxn ang="0">
                  <a:pos x="307" y="63"/>
                </a:cxn>
                <a:cxn ang="0">
                  <a:pos x="332" y="60"/>
                </a:cxn>
                <a:cxn ang="0">
                  <a:pos x="353" y="48"/>
                </a:cxn>
                <a:cxn ang="0">
                  <a:pos x="375" y="29"/>
                </a:cxn>
                <a:cxn ang="0">
                  <a:pos x="395" y="9"/>
                </a:cxn>
                <a:cxn ang="0">
                  <a:pos x="405" y="25"/>
                </a:cxn>
                <a:cxn ang="0">
                  <a:pos x="414" y="60"/>
                </a:cxn>
                <a:cxn ang="0">
                  <a:pos x="428" y="84"/>
                </a:cxn>
                <a:cxn ang="0">
                  <a:pos x="445" y="106"/>
                </a:cxn>
              </a:cxnLst>
              <a:rect l="0" t="0" r="r" b="b"/>
              <a:pathLst>
                <a:path w="453" h="161">
                  <a:moveTo>
                    <a:pt x="453" y="118"/>
                  </a:moveTo>
                  <a:lnTo>
                    <a:pt x="438" y="127"/>
                  </a:lnTo>
                  <a:lnTo>
                    <a:pt x="423" y="133"/>
                  </a:lnTo>
                  <a:lnTo>
                    <a:pt x="409" y="136"/>
                  </a:lnTo>
                  <a:lnTo>
                    <a:pt x="394" y="137"/>
                  </a:lnTo>
                  <a:lnTo>
                    <a:pt x="380" y="136"/>
                  </a:lnTo>
                  <a:lnTo>
                    <a:pt x="366" y="134"/>
                  </a:lnTo>
                  <a:lnTo>
                    <a:pt x="352" y="130"/>
                  </a:lnTo>
                  <a:lnTo>
                    <a:pt x="338" y="126"/>
                  </a:lnTo>
                  <a:lnTo>
                    <a:pt x="324" y="121"/>
                  </a:lnTo>
                  <a:lnTo>
                    <a:pt x="311" y="117"/>
                  </a:lnTo>
                  <a:lnTo>
                    <a:pt x="297" y="113"/>
                  </a:lnTo>
                  <a:lnTo>
                    <a:pt x="283" y="110"/>
                  </a:lnTo>
                  <a:lnTo>
                    <a:pt x="268" y="109"/>
                  </a:lnTo>
                  <a:lnTo>
                    <a:pt x="254" y="109"/>
                  </a:lnTo>
                  <a:lnTo>
                    <a:pt x="238" y="112"/>
                  </a:lnTo>
                  <a:lnTo>
                    <a:pt x="223" y="117"/>
                  </a:lnTo>
                  <a:lnTo>
                    <a:pt x="214" y="122"/>
                  </a:lnTo>
                  <a:lnTo>
                    <a:pt x="207" y="127"/>
                  </a:lnTo>
                  <a:lnTo>
                    <a:pt x="201" y="133"/>
                  </a:lnTo>
                  <a:lnTo>
                    <a:pt x="196" y="138"/>
                  </a:lnTo>
                  <a:lnTo>
                    <a:pt x="190" y="144"/>
                  </a:lnTo>
                  <a:lnTo>
                    <a:pt x="181" y="149"/>
                  </a:lnTo>
                  <a:lnTo>
                    <a:pt x="170" y="153"/>
                  </a:lnTo>
                  <a:lnTo>
                    <a:pt x="155" y="157"/>
                  </a:lnTo>
                  <a:lnTo>
                    <a:pt x="134" y="160"/>
                  </a:lnTo>
                  <a:lnTo>
                    <a:pt x="114" y="161"/>
                  </a:lnTo>
                  <a:lnTo>
                    <a:pt x="95" y="160"/>
                  </a:lnTo>
                  <a:lnTo>
                    <a:pt x="78" y="158"/>
                  </a:lnTo>
                  <a:lnTo>
                    <a:pt x="60" y="156"/>
                  </a:lnTo>
                  <a:lnTo>
                    <a:pt x="41" y="154"/>
                  </a:lnTo>
                  <a:lnTo>
                    <a:pt x="22" y="153"/>
                  </a:lnTo>
                  <a:lnTo>
                    <a:pt x="0" y="153"/>
                  </a:lnTo>
                  <a:lnTo>
                    <a:pt x="17" y="150"/>
                  </a:lnTo>
                  <a:lnTo>
                    <a:pt x="32" y="148"/>
                  </a:lnTo>
                  <a:lnTo>
                    <a:pt x="47" y="145"/>
                  </a:lnTo>
                  <a:lnTo>
                    <a:pt x="62" y="143"/>
                  </a:lnTo>
                  <a:lnTo>
                    <a:pt x="77" y="139"/>
                  </a:lnTo>
                  <a:lnTo>
                    <a:pt x="92" y="135"/>
                  </a:lnTo>
                  <a:lnTo>
                    <a:pt x="106" y="129"/>
                  </a:lnTo>
                  <a:lnTo>
                    <a:pt x="121" y="121"/>
                  </a:lnTo>
                  <a:lnTo>
                    <a:pt x="135" y="112"/>
                  </a:lnTo>
                  <a:lnTo>
                    <a:pt x="146" y="103"/>
                  </a:lnTo>
                  <a:lnTo>
                    <a:pt x="157" y="92"/>
                  </a:lnTo>
                  <a:lnTo>
                    <a:pt x="167" y="82"/>
                  </a:lnTo>
                  <a:lnTo>
                    <a:pt x="176" y="73"/>
                  </a:lnTo>
                  <a:lnTo>
                    <a:pt x="186" y="65"/>
                  </a:lnTo>
                  <a:lnTo>
                    <a:pt x="196" y="59"/>
                  </a:lnTo>
                  <a:lnTo>
                    <a:pt x="208" y="54"/>
                  </a:lnTo>
                  <a:lnTo>
                    <a:pt x="223" y="51"/>
                  </a:lnTo>
                  <a:lnTo>
                    <a:pt x="237" y="51"/>
                  </a:lnTo>
                  <a:lnTo>
                    <a:pt x="252" y="53"/>
                  </a:lnTo>
                  <a:lnTo>
                    <a:pt x="266" y="56"/>
                  </a:lnTo>
                  <a:lnTo>
                    <a:pt x="279" y="59"/>
                  </a:lnTo>
                  <a:lnTo>
                    <a:pt x="293" y="62"/>
                  </a:lnTo>
                  <a:lnTo>
                    <a:pt x="307" y="63"/>
                  </a:lnTo>
                  <a:lnTo>
                    <a:pt x="322" y="63"/>
                  </a:lnTo>
                  <a:lnTo>
                    <a:pt x="332" y="60"/>
                  </a:lnTo>
                  <a:lnTo>
                    <a:pt x="343" y="55"/>
                  </a:lnTo>
                  <a:lnTo>
                    <a:pt x="353" y="48"/>
                  </a:lnTo>
                  <a:lnTo>
                    <a:pt x="365" y="39"/>
                  </a:lnTo>
                  <a:lnTo>
                    <a:pt x="375" y="29"/>
                  </a:lnTo>
                  <a:lnTo>
                    <a:pt x="385" y="19"/>
                  </a:lnTo>
                  <a:lnTo>
                    <a:pt x="395" y="9"/>
                  </a:lnTo>
                  <a:lnTo>
                    <a:pt x="405" y="0"/>
                  </a:lnTo>
                  <a:lnTo>
                    <a:pt x="405" y="25"/>
                  </a:lnTo>
                  <a:lnTo>
                    <a:pt x="408" y="45"/>
                  </a:lnTo>
                  <a:lnTo>
                    <a:pt x="414" y="60"/>
                  </a:lnTo>
                  <a:lnTo>
                    <a:pt x="420" y="73"/>
                  </a:lnTo>
                  <a:lnTo>
                    <a:pt x="428" y="84"/>
                  </a:lnTo>
                  <a:lnTo>
                    <a:pt x="437" y="94"/>
                  </a:lnTo>
                  <a:lnTo>
                    <a:pt x="445" y="106"/>
                  </a:lnTo>
                  <a:lnTo>
                    <a:pt x="453" y="118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3" name="Freeform 83"/>
            <p:cNvSpPr>
              <a:spLocks/>
            </p:cNvSpPr>
            <p:nvPr/>
          </p:nvSpPr>
          <p:spPr bwMode="auto">
            <a:xfrm>
              <a:off x="2235" y="1635"/>
              <a:ext cx="215" cy="94"/>
            </a:xfrm>
            <a:custGeom>
              <a:avLst/>
              <a:gdLst/>
              <a:ahLst/>
              <a:cxnLst>
                <a:cxn ang="0">
                  <a:pos x="400" y="184"/>
                </a:cxn>
                <a:cxn ang="0">
                  <a:pos x="369" y="177"/>
                </a:cxn>
                <a:cxn ang="0">
                  <a:pos x="344" y="164"/>
                </a:cxn>
                <a:cxn ang="0">
                  <a:pos x="322" y="145"/>
                </a:cxn>
                <a:cxn ang="0">
                  <a:pos x="302" y="125"/>
                </a:cxn>
                <a:cxn ang="0">
                  <a:pos x="281" y="105"/>
                </a:cxn>
                <a:cxn ang="0">
                  <a:pos x="257" y="87"/>
                </a:cxn>
                <a:cxn ang="0">
                  <a:pos x="230" y="76"/>
                </a:cxn>
                <a:cxn ang="0">
                  <a:pos x="204" y="73"/>
                </a:cxn>
                <a:cxn ang="0">
                  <a:pos x="188" y="77"/>
                </a:cxn>
                <a:cxn ang="0">
                  <a:pos x="173" y="81"/>
                </a:cxn>
                <a:cxn ang="0">
                  <a:pos x="151" y="81"/>
                </a:cxn>
                <a:cxn ang="0">
                  <a:pos x="115" y="70"/>
                </a:cxn>
                <a:cxn ang="0">
                  <a:pos x="82" y="52"/>
                </a:cxn>
                <a:cxn ang="0">
                  <a:pos x="52" y="32"/>
                </a:cxn>
                <a:cxn ang="0">
                  <a:pos x="19" y="11"/>
                </a:cxn>
                <a:cxn ang="0">
                  <a:pos x="15" y="6"/>
                </a:cxn>
                <a:cxn ang="0">
                  <a:pos x="45" y="16"/>
                </a:cxn>
                <a:cxn ang="0">
                  <a:pos x="75" y="24"/>
                </a:cxn>
                <a:cxn ang="0">
                  <a:pos x="106" y="29"/>
                </a:cxn>
                <a:cxn ang="0">
                  <a:pos x="138" y="27"/>
                </a:cxn>
                <a:cxn ang="0">
                  <a:pos x="168" y="21"/>
                </a:cxn>
                <a:cxn ang="0">
                  <a:pos x="194" y="13"/>
                </a:cxn>
                <a:cxn ang="0">
                  <a:pos x="219" y="10"/>
                </a:cxn>
                <a:cxn ang="0">
                  <a:pos x="245" y="16"/>
                </a:cxn>
                <a:cxn ang="0">
                  <a:pos x="270" y="31"/>
                </a:cxn>
                <a:cxn ang="0">
                  <a:pos x="291" y="49"/>
                </a:cxn>
                <a:cxn ang="0">
                  <a:pos x="314" y="65"/>
                </a:cxn>
                <a:cxn ang="0">
                  <a:pos x="338" y="75"/>
                </a:cxn>
                <a:cxn ang="0">
                  <a:pos x="362" y="73"/>
                </a:cxn>
                <a:cxn ang="0">
                  <a:pos x="390" y="67"/>
                </a:cxn>
                <a:cxn ang="0">
                  <a:pos x="417" y="59"/>
                </a:cxn>
                <a:cxn ang="0">
                  <a:pos x="419" y="78"/>
                </a:cxn>
                <a:cxn ang="0">
                  <a:pos x="409" y="114"/>
                </a:cxn>
                <a:cxn ang="0">
                  <a:pos x="411" y="142"/>
                </a:cxn>
                <a:cxn ang="0">
                  <a:pos x="417" y="168"/>
                </a:cxn>
              </a:cxnLst>
              <a:rect l="0" t="0" r="r" b="b"/>
              <a:pathLst>
                <a:path w="430" h="184">
                  <a:moveTo>
                    <a:pt x="418" y="183"/>
                  </a:moveTo>
                  <a:lnTo>
                    <a:pt x="400" y="184"/>
                  </a:lnTo>
                  <a:lnTo>
                    <a:pt x="384" y="182"/>
                  </a:lnTo>
                  <a:lnTo>
                    <a:pt x="369" y="177"/>
                  </a:lnTo>
                  <a:lnTo>
                    <a:pt x="356" y="171"/>
                  </a:lnTo>
                  <a:lnTo>
                    <a:pt x="344" y="164"/>
                  </a:lnTo>
                  <a:lnTo>
                    <a:pt x="333" y="155"/>
                  </a:lnTo>
                  <a:lnTo>
                    <a:pt x="322" y="145"/>
                  </a:lnTo>
                  <a:lnTo>
                    <a:pt x="312" y="135"/>
                  </a:lnTo>
                  <a:lnTo>
                    <a:pt x="302" y="125"/>
                  </a:lnTo>
                  <a:lnTo>
                    <a:pt x="292" y="115"/>
                  </a:lnTo>
                  <a:lnTo>
                    <a:pt x="281" y="105"/>
                  </a:lnTo>
                  <a:lnTo>
                    <a:pt x="270" y="95"/>
                  </a:lnTo>
                  <a:lnTo>
                    <a:pt x="257" y="87"/>
                  </a:lnTo>
                  <a:lnTo>
                    <a:pt x="244" y="80"/>
                  </a:lnTo>
                  <a:lnTo>
                    <a:pt x="230" y="76"/>
                  </a:lnTo>
                  <a:lnTo>
                    <a:pt x="214" y="73"/>
                  </a:lnTo>
                  <a:lnTo>
                    <a:pt x="204" y="73"/>
                  </a:lnTo>
                  <a:lnTo>
                    <a:pt x="195" y="74"/>
                  </a:lnTo>
                  <a:lnTo>
                    <a:pt x="188" y="77"/>
                  </a:lnTo>
                  <a:lnTo>
                    <a:pt x="181" y="79"/>
                  </a:lnTo>
                  <a:lnTo>
                    <a:pt x="173" y="81"/>
                  </a:lnTo>
                  <a:lnTo>
                    <a:pt x="163" y="82"/>
                  </a:lnTo>
                  <a:lnTo>
                    <a:pt x="151" y="81"/>
                  </a:lnTo>
                  <a:lnTo>
                    <a:pt x="135" y="77"/>
                  </a:lnTo>
                  <a:lnTo>
                    <a:pt x="115" y="70"/>
                  </a:lnTo>
                  <a:lnTo>
                    <a:pt x="98" y="61"/>
                  </a:lnTo>
                  <a:lnTo>
                    <a:pt x="82" y="52"/>
                  </a:lnTo>
                  <a:lnTo>
                    <a:pt x="67" y="42"/>
                  </a:lnTo>
                  <a:lnTo>
                    <a:pt x="52" y="32"/>
                  </a:lnTo>
                  <a:lnTo>
                    <a:pt x="36" y="21"/>
                  </a:lnTo>
                  <a:lnTo>
                    <a:pt x="19" y="11"/>
                  </a:lnTo>
                  <a:lnTo>
                    <a:pt x="0" y="0"/>
                  </a:lnTo>
                  <a:lnTo>
                    <a:pt x="15" y="6"/>
                  </a:lnTo>
                  <a:lnTo>
                    <a:pt x="30" y="11"/>
                  </a:lnTo>
                  <a:lnTo>
                    <a:pt x="45" y="16"/>
                  </a:lnTo>
                  <a:lnTo>
                    <a:pt x="60" y="21"/>
                  </a:lnTo>
                  <a:lnTo>
                    <a:pt x="75" y="24"/>
                  </a:lnTo>
                  <a:lnTo>
                    <a:pt x="90" y="27"/>
                  </a:lnTo>
                  <a:lnTo>
                    <a:pt x="106" y="29"/>
                  </a:lnTo>
                  <a:lnTo>
                    <a:pt x="123" y="29"/>
                  </a:lnTo>
                  <a:lnTo>
                    <a:pt x="138" y="27"/>
                  </a:lnTo>
                  <a:lnTo>
                    <a:pt x="154" y="24"/>
                  </a:lnTo>
                  <a:lnTo>
                    <a:pt x="168" y="21"/>
                  </a:lnTo>
                  <a:lnTo>
                    <a:pt x="181" y="17"/>
                  </a:lnTo>
                  <a:lnTo>
                    <a:pt x="194" y="13"/>
                  </a:lnTo>
                  <a:lnTo>
                    <a:pt x="206" y="11"/>
                  </a:lnTo>
                  <a:lnTo>
                    <a:pt x="219" y="10"/>
                  </a:lnTo>
                  <a:lnTo>
                    <a:pt x="231" y="11"/>
                  </a:lnTo>
                  <a:lnTo>
                    <a:pt x="245" y="16"/>
                  </a:lnTo>
                  <a:lnTo>
                    <a:pt x="259" y="23"/>
                  </a:lnTo>
                  <a:lnTo>
                    <a:pt x="270" y="31"/>
                  </a:lnTo>
                  <a:lnTo>
                    <a:pt x="281" y="40"/>
                  </a:lnTo>
                  <a:lnTo>
                    <a:pt x="291" y="49"/>
                  </a:lnTo>
                  <a:lnTo>
                    <a:pt x="302" y="58"/>
                  </a:lnTo>
                  <a:lnTo>
                    <a:pt x="314" y="65"/>
                  </a:lnTo>
                  <a:lnTo>
                    <a:pt x="327" y="72"/>
                  </a:lnTo>
                  <a:lnTo>
                    <a:pt x="338" y="75"/>
                  </a:lnTo>
                  <a:lnTo>
                    <a:pt x="350" y="75"/>
                  </a:lnTo>
                  <a:lnTo>
                    <a:pt x="362" y="73"/>
                  </a:lnTo>
                  <a:lnTo>
                    <a:pt x="376" y="71"/>
                  </a:lnTo>
                  <a:lnTo>
                    <a:pt x="390" y="67"/>
                  </a:lnTo>
                  <a:lnTo>
                    <a:pt x="404" y="63"/>
                  </a:lnTo>
                  <a:lnTo>
                    <a:pt x="417" y="59"/>
                  </a:lnTo>
                  <a:lnTo>
                    <a:pt x="430" y="56"/>
                  </a:lnTo>
                  <a:lnTo>
                    <a:pt x="419" y="78"/>
                  </a:lnTo>
                  <a:lnTo>
                    <a:pt x="412" y="97"/>
                  </a:lnTo>
                  <a:lnTo>
                    <a:pt x="409" y="114"/>
                  </a:lnTo>
                  <a:lnTo>
                    <a:pt x="409" y="128"/>
                  </a:lnTo>
                  <a:lnTo>
                    <a:pt x="411" y="142"/>
                  </a:lnTo>
                  <a:lnTo>
                    <a:pt x="414" y="155"/>
                  </a:lnTo>
                  <a:lnTo>
                    <a:pt x="417" y="168"/>
                  </a:lnTo>
                  <a:lnTo>
                    <a:pt x="418" y="18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4" name="Freeform 84"/>
            <p:cNvSpPr>
              <a:spLocks/>
            </p:cNvSpPr>
            <p:nvPr/>
          </p:nvSpPr>
          <p:spPr bwMode="auto">
            <a:xfrm>
              <a:off x="2322" y="1464"/>
              <a:ext cx="173" cy="187"/>
            </a:xfrm>
            <a:custGeom>
              <a:avLst/>
              <a:gdLst/>
              <a:ahLst/>
              <a:cxnLst>
                <a:cxn ang="0">
                  <a:pos x="241" y="349"/>
                </a:cxn>
                <a:cxn ang="0">
                  <a:pos x="210" y="300"/>
                </a:cxn>
                <a:cxn ang="0">
                  <a:pos x="194" y="245"/>
                </a:cxn>
                <a:cxn ang="0">
                  <a:pos x="171" y="192"/>
                </a:cxn>
                <a:cxn ang="0">
                  <a:pos x="140" y="165"/>
                </a:cxn>
                <a:cxn ang="0">
                  <a:pos x="124" y="160"/>
                </a:cxn>
                <a:cxn ang="0">
                  <a:pos x="109" y="156"/>
                </a:cxn>
                <a:cxn ang="0">
                  <a:pos x="90" y="145"/>
                </a:cxn>
                <a:cxn ang="0">
                  <a:pos x="65" y="117"/>
                </a:cxn>
                <a:cxn ang="0">
                  <a:pos x="44" y="85"/>
                </a:cxn>
                <a:cxn ang="0">
                  <a:pos x="29" y="53"/>
                </a:cxn>
                <a:cxn ang="0">
                  <a:pos x="11" y="18"/>
                </a:cxn>
                <a:cxn ang="0">
                  <a:pos x="11" y="12"/>
                </a:cxn>
                <a:cxn ang="0">
                  <a:pos x="31" y="36"/>
                </a:cxn>
                <a:cxn ang="0">
                  <a:pos x="53" y="58"/>
                </a:cxn>
                <a:cxn ang="0">
                  <a:pos x="77" y="78"/>
                </a:cxn>
                <a:cxn ang="0">
                  <a:pos x="107" y="92"/>
                </a:cxn>
                <a:cxn ang="0">
                  <a:pos x="135" y="100"/>
                </a:cxn>
                <a:cxn ang="0">
                  <a:pos x="161" y="107"/>
                </a:cxn>
                <a:cxn ang="0">
                  <a:pos x="183" y="117"/>
                </a:cxn>
                <a:cxn ang="0">
                  <a:pos x="204" y="136"/>
                </a:cxn>
                <a:cxn ang="0">
                  <a:pos x="218" y="161"/>
                </a:cxn>
                <a:cxn ang="0">
                  <a:pos x="227" y="187"/>
                </a:cxn>
                <a:cxn ang="0">
                  <a:pos x="239" y="213"/>
                </a:cxn>
                <a:cxn ang="0">
                  <a:pos x="255" y="233"/>
                </a:cxn>
                <a:cxn ang="0">
                  <a:pos x="277" y="245"/>
                </a:cxn>
                <a:cxn ang="0">
                  <a:pos x="303" y="253"/>
                </a:cxn>
                <a:cxn ang="0">
                  <a:pos x="332" y="260"/>
                </a:cxn>
                <a:cxn ang="0">
                  <a:pos x="324" y="277"/>
                </a:cxn>
                <a:cxn ang="0">
                  <a:pos x="297" y="302"/>
                </a:cxn>
                <a:cxn ang="0">
                  <a:pos x="284" y="327"/>
                </a:cxn>
                <a:cxn ang="0">
                  <a:pos x="275" y="354"/>
                </a:cxn>
              </a:cxnLst>
              <a:rect l="0" t="0" r="r" b="b"/>
              <a:pathLst>
                <a:path w="345" h="367">
                  <a:moveTo>
                    <a:pt x="269" y="367"/>
                  </a:moveTo>
                  <a:lnTo>
                    <a:pt x="241" y="349"/>
                  </a:lnTo>
                  <a:lnTo>
                    <a:pt x="222" y="326"/>
                  </a:lnTo>
                  <a:lnTo>
                    <a:pt x="210" y="300"/>
                  </a:lnTo>
                  <a:lnTo>
                    <a:pt x="202" y="273"/>
                  </a:lnTo>
                  <a:lnTo>
                    <a:pt x="194" y="245"/>
                  </a:lnTo>
                  <a:lnTo>
                    <a:pt x="185" y="217"/>
                  </a:lnTo>
                  <a:lnTo>
                    <a:pt x="171" y="192"/>
                  </a:lnTo>
                  <a:lnTo>
                    <a:pt x="149" y="170"/>
                  </a:lnTo>
                  <a:lnTo>
                    <a:pt x="140" y="165"/>
                  </a:lnTo>
                  <a:lnTo>
                    <a:pt x="132" y="162"/>
                  </a:lnTo>
                  <a:lnTo>
                    <a:pt x="124" y="160"/>
                  </a:lnTo>
                  <a:lnTo>
                    <a:pt x="117" y="159"/>
                  </a:lnTo>
                  <a:lnTo>
                    <a:pt x="109" y="156"/>
                  </a:lnTo>
                  <a:lnTo>
                    <a:pt x="100" y="152"/>
                  </a:lnTo>
                  <a:lnTo>
                    <a:pt x="90" y="145"/>
                  </a:lnTo>
                  <a:lnTo>
                    <a:pt x="78" y="134"/>
                  </a:lnTo>
                  <a:lnTo>
                    <a:pt x="65" y="117"/>
                  </a:lnTo>
                  <a:lnTo>
                    <a:pt x="54" y="101"/>
                  </a:lnTo>
                  <a:lnTo>
                    <a:pt x="44" y="85"/>
                  </a:lnTo>
                  <a:lnTo>
                    <a:pt x="36" y="69"/>
                  </a:lnTo>
                  <a:lnTo>
                    <a:pt x="29" y="53"/>
                  </a:lnTo>
                  <a:lnTo>
                    <a:pt x="20" y="36"/>
                  </a:lnTo>
                  <a:lnTo>
                    <a:pt x="11" y="18"/>
                  </a:lnTo>
                  <a:lnTo>
                    <a:pt x="0" y="0"/>
                  </a:lnTo>
                  <a:lnTo>
                    <a:pt x="11" y="12"/>
                  </a:lnTo>
                  <a:lnTo>
                    <a:pt x="21" y="23"/>
                  </a:lnTo>
                  <a:lnTo>
                    <a:pt x="31" y="36"/>
                  </a:lnTo>
                  <a:lnTo>
                    <a:pt x="42" y="47"/>
                  </a:lnTo>
                  <a:lnTo>
                    <a:pt x="53" y="58"/>
                  </a:lnTo>
                  <a:lnTo>
                    <a:pt x="64" y="68"/>
                  </a:lnTo>
                  <a:lnTo>
                    <a:pt x="77" y="78"/>
                  </a:lnTo>
                  <a:lnTo>
                    <a:pt x="93" y="86"/>
                  </a:lnTo>
                  <a:lnTo>
                    <a:pt x="107" y="92"/>
                  </a:lnTo>
                  <a:lnTo>
                    <a:pt x="121" y="97"/>
                  </a:lnTo>
                  <a:lnTo>
                    <a:pt x="135" y="100"/>
                  </a:lnTo>
                  <a:lnTo>
                    <a:pt x="148" y="103"/>
                  </a:lnTo>
                  <a:lnTo>
                    <a:pt x="161" y="107"/>
                  </a:lnTo>
                  <a:lnTo>
                    <a:pt x="172" y="111"/>
                  </a:lnTo>
                  <a:lnTo>
                    <a:pt x="183" y="117"/>
                  </a:lnTo>
                  <a:lnTo>
                    <a:pt x="193" y="124"/>
                  </a:lnTo>
                  <a:lnTo>
                    <a:pt x="204" y="136"/>
                  </a:lnTo>
                  <a:lnTo>
                    <a:pt x="212" y="148"/>
                  </a:lnTo>
                  <a:lnTo>
                    <a:pt x="218" y="161"/>
                  </a:lnTo>
                  <a:lnTo>
                    <a:pt x="223" y="174"/>
                  </a:lnTo>
                  <a:lnTo>
                    <a:pt x="227" y="187"/>
                  </a:lnTo>
                  <a:lnTo>
                    <a:pt x="233" y="200"/>
                  </a:lnTo>
                  <a:lnTo>
                    <a:pt x="239" y="213"/>
                  </a:lnTo>
                  <a:lnTo>
                    <a:pt x="247" y="225"/>
                  </a:lnTo>
                  <a:lnTo>
                    <a:pt x="255" y="233"/>
                  </a:lnTo>
                  <a:lnTo>
                    <a:pt x="265" y="240"/>
                  </a:lnTo>
                  <a:lnTo>
                    <a:pt x="277" y="245"/>
                  </a:lnTo>
                  <a:lnTo>
                    <a:pt x="290" y="249"/>
                  </a:lnTo>
                  <a:lnTo>
                    <a:pt x="303" y="253"/>
                  </a:lnTo>
                  <a:lnTo>
                    <a:pt x="318" y="257"/>
                  </a:lnTo>
                  <a:lnTo>
                    <a:pt x="332" y="260"/>
                  </a:lnTo>
                  <a:lnTo>
                    <a:pt x="345" y="263"/>
                  </a:lnTo>
                  <a:lnTo>
                    <a:pt x="324" y="277"/>
                  </a:lnTo>
                  <a:lnTo>
                    <a:pt x="307" y="290"/>
                  </a:lnTo>
                  <a:lnTo>
                    <a:pt x="297" y="302"/>
                  </a:lnTo>
                  <a:lnTo>
                    <a:pt x="289" y="315"/>
                  </a:lnTo>
                  <a:lnTo>
                    <a:pt x="284" y="327"/>
                  </a:lnTo>
                  <a:lnTo>
                    <a:pt x="280" y="341"/>
                  </a:lnTo>
                  <a:lnTo>
                    <a:pt x="275" y="354"/>
                  </a:lnTo>
                  <a:lnTo>
                    <a:pt x="269" y="367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5" name="Freeform 85"/>
            <p:cNvSpPr>
              <a:spLocks/>
            </p:cNvSpPr>
            <p:nvPr/>
          </p:nvSpPr>
          <p:spPr bwMode="auto">
            <a:xfrm>
              <a:off x="2492" y="1355"/>
              <a:ext cx="78" cy="232"/>
            </a:xfrm>
            <a:custGeom>
              <a:avLst/>
              <a:gdLst/>
              <a:ahLst/>
              <a:cxnLst>
                <a:cxn ang="0">
                  <a:pos x="36" y="455"/>
                </a:cxn>
                <a:cxn ang="0">
                  <a:pos x="22" y="423"/>
                </a:cxn>
                <a:cxn ang="0">
                  <a:pos x="18" y="394"/>
                </a:cxn>
                <a:cxn ang="0">
                  <a:pos x="22" y="367"/>
                </a:cxn>
                <a:cxn ang="0">
                  <a:pos x="31" y="338"/>
                </a:cxn>
                <a:cxn ang="0">
                  <a:pos x="40" y="311"/>
                </a:cxn>
                <a:cxn ang="0">
                  <a:pos x="47" y="283"/>
                </a:cxn>
                <a:cxn ang="0">
                  <a:pos x="48" y="254"/>
                </a:cxn>
                <a:cxn ang="0">
                  <a:pos x="41" y="223"/>
                </a:cxn>
                <a:cxn ang="0">
                  <a:pos x="37" y="214"/>
                </a:cxn>
                <a:cxn ang="0">
                  <a:pos x="32" y="207"/>
                </a:cxn>
                <a:cxn ang="0">
                  <a:pos x="26" y="202"/>
                </a:cxn>
                <a:cxn ang="0">
                  <a:pos x="21" y="196"/>
                </a:cxn>
                <a:cxn ang="0">
                  <a:pos x="16" y="190"/>
                </a:cxn>
                <a:cxn ang="0">
                  <a:pos x="11" y="182"/>
                </a:cxn>
                <a:cxn ang="0">
                  <a:pos x="6" y="170"/>
                </a:cxn>
                <a:cxn ang="0">
                  <a:pos x="3" y="155"/>
                </a:cxn>
                <a:cxn ang="0">
                  <a:pos x="0" y="114"/>
                </a:cxn>
                <a:cxn ang="0">
                  <a:pos x="3" y="78"/>
                </a:cxn>
                <a:cxn ang="0">
                  <a:pos x="7" y="42"/>
                </a:cxn>
                <a:cxn ang="0">
                  <a:pos x="9" y="0"/>
                </a:cxn>
                <a:cxn ang="0">
                  <a:pos x="11" y="16"/>
                </a:cxn>
                <a:cxn ang="0">
                  <a:pos x="14" y="31"/>
                </a:cxn>
                <a:cxn ang="0">
                  <a:pos x="16" y="47"/>
                </a:cxn>
                <a:cxn ang="0">
                  <a:pos x="19" y="62"/>
                </a:cxn>
                <a:cxn ang="0">
                  <a:pos x="22" y="77"/>
                </a:cxn>
                <a:cxn ang="0">
                  <a:pos x="26" y="92"/>
                </a:cxn>
                <a:cxn ang="0">
                  <a:pos x="32" y="107"/>
                </a:cxn>
                <a:cxn ang="0">
                  <a:pos x="40" y="122"/>
                </a:cxn>
                <a:cxn ang="0">
                  <a:pos x="48" y="135"/>
                </a:cxn>
                <a:cxn ang="0">
                  <a:pos x="58" y="148"/>
                </a:cxn>
                <a:cxn ang="0">
                  <a:pos x="67" y="158"/>
                </a:cxn>
                <a:cxn ang="0">
                  <a:pos x="77" y="168"/>
                </a:cxn>
                <a:cxn ang="0">
                  <a:pos x="86" y="178"/>
                </a:cxn>
                <a:cxn ang="0">
                  <a:pos x="94" y="188"/>
                </a:cxn>
                <a:cxn ang="0">
                  <a:pos x="101" y="198"/>
                </a:cxn>
                <a:cxn ang="0">
                  <a:pos x="105" y="210"/>
                </a:cxn>
                <a:cxn ang="0">
                  <a:pos x="107" y="239"/>
                </a:cxn>
                <a:cxn ang="0">
                  <a:pos x="102" y="267"/>
                </a:cxn>
                <a:cxn ang="0">
                  <a:pos x="95" y="295"/>
                </a:cxn>
                <a:cxn ang="0">
                  <a:pos x="94" y="324"/>
                </a:cxn>
                <a:cxn ang="0">
                  <a:pos x="97" y="335"/>
                </a:cxn>
                <a:cxn ang="0">
                  <a:pos x="102" y="345"/>
                </a:cxn>
                <a:cxn ang="0">
                  <a:pos x="109" y="357"/>
                </a:cxn>
                <a:cxn ang="0">
                  <a:pos x="117" y="367"/>
                </a:cxn>
                <a:cxn ang="0">
                  <a:pos x="126" y="378"/>
                </a:cxn>
                <a:cxn ang="0">
                  <a:pos x="136" y="388"/>
                </a:cxn>
                <a:cxn ang="0">
                  <a:pos x="146" y="398"/>
                </a:cxn>
                <a:cxn ang="0">
                  <a:pos x="155" y="408"/>
                </a:cxn>
                <a:cxn ang="0">
                  <a:pos x="130" y="408"/>
                </a:cxn>
                <a:cxn ang="0">
                  <a:pos x="110" y="410"/>
                </a:cxn>
                <a:cxn ang="0">
                  <a:pos x="94" y="415"/>
                </a:cxn>
                <a:cxn ang="0">
                  <a:pos x="80" y="422"/>
                </a:cxn>
                <a:cxn ang="0">
                  <a:pos x="69" y="430"/>
                </a:cxn>
                <a:cxn ang="0">
                  <a:pos x="59" y="438"/>
                </a:cxn>
                <a:cxn ang="0">
                  <a:pos x="48" y="446"/>
                </a:cxn>
                <a:cxn ang="0">
                  <a:pos x="36" y="455"/>
                </a:cxn>
              </a:cxnLst>
              <a:rect l="0" t="0" r="r" b="b"/>
              <a:pathLst>
                <a:path w="155" h="455">
                  <a:moveTo>
                    <a:pt x="36" y="455"/>
                  </a:moveTo>
                  <a:lnTo>
                    <a:pt x="22" y="423"/>
                  </a:lnTo>
                  <a:lnTo>
                    <a:pt x="18" y="394"/>
                  </a:lnTo>
                  <a:lnTo>
                    <a:pt x="22" y="367"/>
                  </a:lnTo>
                  <a:lnTo>
                    <a:pt x="31" y="338"/>
                  </a:lnTo>
                  <a:lnTo>
                    <a:pt x="40" y="311"/>
                  </a:lnTo>
                  <a:lnTo>
                    <a:pt x="47" y="283"/>
                  </a:lnTo>
                  <a:lnTo>
                    <a:pt x="48" y="254"/>
                  </a:lnTo>
                  <a:lnTo>
                    <a:pt x="41" y="223"/>
                  </a:lnTo>
                  <a:lnTo>
                    <a:pt x="37" y="214"/>
                  </a:lnTo>
                  <a:lnTo>
                    <a:pt x="32" y="207"/>
                  </a:lnTo>
                  <a:lnTo>
                    <a:pt x="26" y="202"/>
                  </a:lnTo>
                  <a:lnTo>
                    <a:pt x="21" y="196"/>
                  </a:lnTo>
                  <a:lnTo>
                    <a:pt x="16" y="190"/>
                  </a:lnTo>
                  <a:lnTo>
                    <a:pt x="11" y="182"/>
                  </a:lnTo>
                  <a:lnTo>
                    <a:pt x="6" y="170"/>
                  </a:lnTo>
                  <a:lnTo>
                    <a:pt x="3" y="155"/>
                  </a:lnTo>
                  <a:lnTo>
                    <a:pt x="0" y="114"/>
                  </a:lnTo>
                  <a:lnTo>
                    <a:pt x="3" y="78"/>
                  </a:lnTo>
                  <a:lnTo>
                    <a:pt x="7" y="42"/>
                  </a:lnTo>
                  <a:lnTo>
                    <a:pt x="9" y="0"/>
                  </a:lnTo>
                  <a:lnTo>
                    <a:pt x="11" y="16"/>
                  </a:lnTo>
                  <a:lnTo>
                    <a:pt x="14" y="31"/>
                  </a:lnTo>
                  <a:lnTo>
                    <a:pt x="16" y="47"/>
                  </a:lnTo>
                  <a:lnTo>
                    <a:pt x="19" y="62"/>
                  </a:lnTo>
                  <a:lnTo>
                    <a:pt x="22" y="77"/>
                  </a:lnTo>
                  <a:lnTo>
                    <a:pt x="26" y="92"/>
                  </a:lnTo>
                  <a:lnTo>
                    <a:pt x="32" y="107"/>
                  </a:lnTo>
                  <a:lnTo>
                    <a:pt x="40" y="122"/>
                  </a:lnTo>
                  <a:lnTo>
                    <a:pt x="48" y="135"/>
                  </a:lnTo>
                  <a:lnTo>
                    <a:pt x="58" y="148"/>
                  </a:lnTo>
                  <a:lnTo>
                    <a:pt x="67" y="158"/>
                  </a:lnTo>
                  <a:lnTo>
                    <a:pt x="77" y="168"/>
                  </a:lnTo>
                  <a:lnTo>
                    <a:pt x="86" y="178"/>
                  </a:lnTo>
                  <a:lnTo>
                    <a:pt x="94" y="188"/>
                  </a:lnTo>
                  <a:lnTo>
                    <a:pt x="101" y="198"/>
                  </a:lnTo>
                  <a:lnTo>
                    <a:pt x="105" y="210"/>
                  </a:lnTo>
                  <a:lnTo>
                    <a:pt x="107" y="239"/>
                  </a:lnTo>
                  <a:lnTo>
                    <a:pt x="102" y="267"/>
                  </a:lnTo>
                  <a:lnTo>
                    <a:pt x="95" y="295"/>
                  </a:lnTo>
                  <a:lnTo>
                    <a:pt x="94" y="324"/>
                  </a:lnTo>
                  <a:lnTo>
                    <a:pt x="97" y="335"/>
                  </a:lnTo>
                  <a:lnTo>
                    <a:pt x="102" y="345"/>
                  </a:lnTo>
                  <a:lnTo>
                    <a:pt x="109" y="357"/>
                  </a:lnTo>
                  <a:lnTo>
                    <a:pt x="117" y="367"/>
                  </a:lnTo>
                  <a:lnTo>
                    <a:pt x="126" y="378"/>
                  </a:lnTo>
                  <a:lnTo>
                    <a:pt x="136" y="388"/>
                  </a:lnTo>
                  <a:lnTo>
                    <a:pt x="146" y="398"/>
                  </a:lnTo>
                  <a:lnTo>
                    <a:pt x="155" y="408"/>
                  </a:lnTo>
                  <a:lnTo>
                    <a:pt x="130" y="408"/>
                  </a:lnTo>
                  <a:lnTo>
                    <a:pt x="110" y="410"/>
                  </a:lnTo>
                  <a:lnTo>
                    <a:pt x="94" y="415"/>
                  </a:lnTo>
                  <a:lnTo>
                    <a:pt x="80" y="422"/>
                  </a:lnTo>
                  <a:lnTo>
                    <a:pt x="69" y="430"/>
                  </a:lnTo>
                  <a:lnTo>
                    <a:pt x="59" y="438"/>
                  </a:lnTo>
                  <a:lnTo>
                    <a:pt x="48" y="446"/>
                  </a:lnTo>
                  <a:lnTo>
                    <a:pt x="36" y="45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6" name="Freeform 86"/>
            <p:cNvSpPr>
              <a:spLocks/>
            </p:cNvSpPr>
            <p:nvPr/>
          </p:nvSpPr>
          <p:spPr bwMode="auto">
            <a:xfrm>
              <a:off x="2463" y="1573"/>
              <a:ext cx="266" cy="273"/>
            </a:xfrm>
            <a:custGeom>
              <a:avLst/>
              <a:gdLst/>
              <a:ahLst/>
              <a:cxnLst>
                <a:cxn ang="0">
                  <a:pos x="1" y="240"/>
                </a:cxn>
                <a:cxn ang="0">
                  <a:pos x="12" y="187"/>
                </a:cxn>
                <a:cxn ang="0">
                  <a:pos x="33" y="140"/>
                </a:cxn>
                <a:cxn ang="0">
                  <a:pos x="61" y="97"/>
                </a:cxn>
                <a:cxn ang="0">
                  <a:pos x="97" y="61"/>
                </a:cxn>
                <a:cxn ang="0">
                  <a:pos x="139" y="33"/>
                </a:cxn>
                <a:cxn ang="0">
                  <a:pos x="188" y="12"/>
                </a:cxn>
                <a:cxn ang="0">
                  <a:pos x="240" y="1"/>
                </a:cxn>
                <a:cxn ang="0">
                  <a:pos x="295" y="1"/>
                </a:cxn>
                <a:cxn ang="0">
                  <a:pos x="347" y="12"/>
                </a:cxn>
                <a:cxn ang="0">
                  <a:pos x="395" y="33"/>
                </a:cxn>
                <a:cxn ang="0">
                  <a:pos x="437" y="61"/>
                </a:cxn>
                <a:cxn ang="0">
                  <a:pos x="473" y="97"/>
                </a:cxn>
                <a:cxn ang="0">
                  <a:pos x="502" y="140"/>
                </a:cxn>
                <a:cxn ang="0">
                  <a:pos x="522" y="187"/>
                </a:cxn>
                <a:cxn ang="0">
                  <a:pos x="533" y="240"/>
                </a:cxn>
                <a:cxn ang="0">
                  <a:pos x="533" y="294"/>
                </a:cxn>
                <a:cxn ang="0">
                  <a:pos x="522" y="347"/>
                </a:cxn>
                <a:cxn ang="0">
                  <a:pos x="502" y="394"/>
                </a:cxn>
                <a:cxn ang="0">
                  <a:pos x="473" y="437"/>
                </a:cxn>
                <a:cxn ang="0">
                  <a:pos x="437" y="473"/>
                </a:cxn>
                <a:cxn ang="0">
                  <a:pos x="395" y="502"/>
                </a:cxn>
                <a:cxn ang="0">
                  <a:pos x="347" y="522"/>
                </a:cxn>
                <a:cxn ang="0">
                  <a:pos x="295" y="534"/>
                </a:cxn>
                <a:cxn ang="0">
                  <a:pos x="240" y="534"/>
                </a:cxn>
                <a:cxn ang="0">
                  <a:pos x="188" y="522"/>
                </a:cxn>
                <a:cxn ang="0">
                  <a:pos x="139" y="502"/>
                </a:cxn>
                <a:cxn ang="0">
                  <a:pos x="97" y="473"/>
                </a:cxn>
                <a:cxn ang="0">
                  <a:pos x="61" y="437"/>
                </a:cxn>
                <a:cxn ang="0">
                  <a:pos x="33" y="394"/>
                </a:cxn>
                <a:cxn ang="0">
                  <a:pos x="12" y="347"/>
                </a:cxn>
                <a:cxn ang="0">
                  <a:pos x="1" y="294"/>
                </a:cxn>
              </a:cxnLst>
              <a:rect l="0" t="0" r="r" b="b"/>
              <a:pathLst>
                <a:path w="534" h="535">
                  <a:moveTo>
                    <a:pt x="0" y="267"/>
                  </a:moveTo>
                  <a:lnTo>
                    <a:pt x="1" y="240"/>
                  </a:lnTo>
                  <a:lnTo>
                    <a:pt x="5" y="213"/>
                  </a:lnTo>
                  <a:lnTo>
                    <a:pt x="12" y="187"/>
                  </a:lnTo>
                  <a:lnTo>
                    <a:pt x="21" y="163"/>
                  </a:lnTo>
                  <a:lnTo>
                    <a:pt x="33" y="140"/>
                  </a:lnTo>
                  <a:lnTo>
                    <a:pt x="46" y="117"/>
                  </a:lnTo>
                  <a:lnTo>
                    <a:pt x="61" y="97"/>
                  </a:lnTo>
                  <a:lnTo>
                    <a:pt x="78" y="78"/>
                  </a:lnTo>
                  <a:lnTo>
                    <a:pt x="97" y="61"/>
                  </a:lnTo>
                  <a:lnTo>
                    <a:pt x="118" y="46"/>
                  </a:lnTo>
                  <a:lnTo>
                    <a:pt x="139" y="33"/>
                  </a:lnTo>
                  <a:lnTo>
                    <a:pt x="164" y="22"/>
                  </a:lnTo>
                  <a:lnTo>
                    <a:pt x="188" y="12"/>
                  </a:lnTo>
                  <a:lnTo>
                    <a:pt x="213" y="5"/>
                  </a:lnTo>
                  <a:lnTo>
                    <a:pt x="240" y="1"/>
                  </a:lnTo>
                  <a:lnTo>
                    <a:pt x="268" y="0"/>
                  </a:lnTo>
                  <a:lnTo>
                    <a:pt x="295" y="1"/>
                  </a:lnTo>
                  <a:lnTo>
                    <a:pt x="321" y="5"/>
                  </a:lnTo>
                  <a:lnTo>
                    <a:pt x="347" y="12"/>
                  </a:lnTo>
                  <a:lnTo>
                    <a:pt x="372" y="22"/>
                  </a:lnTo>
                  <a:lnTo>
                    <a:pt x="395" y="33"/>
                  </a:lnTo>
                  <a:lnTo>
                    <a:pt x="417" y="46"/>
                  </a:lnTo>
                  <a:lnTo>
                    <a:pt x="437" y="61"/>
                  </a:lnTo>
                  <a:lnTo>
                    <a:pt x="456" y="78"/>
                  </a:lnTo>
                  <a:lnTo>
                    <a:pt x="473" y="97"/>
                  </a:lnTo>
                  <a:lnTo>
                    <a:pt x="489" y="117"/>
                  </a:lnTo>
                  <a:lnTo>
                    <a:pt x="502" y="140"/>
                  </a:lnTo>
                  <a:lnTo>
                    <a:pt x="513" y="163"/>
                  </a:lnTo>
                  <a:lnTo>
                    <a:pt x="522" y="187"/>
                  </a:lnTo>
                  <a:lnTo>
                    <a:pt x="529" y="213"/>
                  </a:lnTo>
                  <a:lnTo>
                    <a:pt x="533" y="240"/>
                  </a:lnTo>
                  <a:lnTo>
                    <a:pt x="534" y="267"/>
                  </a:lnTo>
                  <a:lnTo>
                    <a:pt x="533" y="294"/>
                  </a:lnTo>
                  <a:lnTo>
                    <a:pt x="529" y="320"/>
                  </a:lnTo>
                  <a:lnTo>
                    <a:pt x="522" y="347"/>
                  </a:lnTo>
                  <a:lnTo>
                    <a:pt x="513" y="371"/>
                  </a:lnTo>
                  <a:lnTo>
                    <a:pt x="502" y="394"/>
                  </a:lnTo>
                  <a:lnTo>
                    <a:pt x="489" y="416"/>
                  </a:lnTo>
                  <a:lnTo>
                    <a:pt x="473" y="437"/>
                  </a:lnTo>
                  <a:lnTo>
                    <a:pt x="456" y="456"/>
                  </a:lnTo>
                  <a:lnTo>
                    <a:pt x="437" y="473"/>
                  </a:lnTo>
                  <a:lnTo>
                    <a:pt x="417" y="489"/>
                  </a:lnTo>
                  <a:lnTo>
                    <a:pt x="395" y="502"/>
                  </a:lnTo>
                  <a:lnTo>
                    <a:pt x="372" y="513"/>
                  </a:lnTo>
                  <a:lnTo>
                    <a:pt x="347" y="522"/>
                  </a:lnTo>
                  <a:lnTo>
                    <a:pt x="321" y="529"/>
                  </a:lnTo>
                  <a:lnTo>
                    <a:pt x="295" y="534"/>
                  </a:lnTo>
                  <a:lnTo>
                    <a:pt x="268" y="535"/>
                  </a:lnTo>
                  <a:lnTo>
                    <a:pt x="240" y="534"/>
                  </a:lnTo>
                  <a:lnTo>
                    <a:pt x="213" y="529"/>
                  </a:lnTo>
                  <a:lnTo>
                    <a:pt x="188" y="522"/>
                  </a:lnTo>
                  <a:lnTo>
                    <a:pt x="164" y="513"/>
                  </a:lnTo>
                  <a:lnTo>
                    <a:pt x="139" y="502"/>
                  </a:lnTo>
                  <a:lnTo>
                    <a:pt x="118" y="489"/>
                  </a:lnTo>
                  <a:lnTo>
                    <a:pt x="97" y="473"/>
                  </a:lnTo>
                  <a:lnTo>
                    <a:pt x="78" y="456"/>
                  </a:lnTo>
                  <a:lnTo>
                    <a:pt x="61" y="437"/>
                  </a:lnTo>
                  <a:lnTo>
                    <a:pt x="46" y="416"/>
                  </a:lnTo>
                  <a:lnTo>
                    <a:pt x="33" y="394"/>
                  </a:lnTo>
                  <a:lnTo>
                    <a:pt x="21" y="371"/>
                  </a:lnTo>
                  <a:lnTo>
                    <a:pt x="12" y="347"/>
                  </a:lnTo>
                  <a:lnTo>
                    <a:pt x="5" y="320"/>
                  </a:lnTo>
                  <a:lnTo>
                    <a:pt x="1" y="294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FFE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87" name="Group 87"/>
          <p:cNvGrpSpPr>
            <a:grpSpLocks/>
          </p:cNvGrpSpPr>
          <p:nvPr/>
        </p:nvGrpSpPr>
        <p:grpSpPr bwMode="auto">
          <a:xfrm>
            <a:off x="4859338" y="2205038"/>
            <a:ext cx="1527175" cy="1319212"/>
            <a:chOff x="2109" y="1298"/>
            <a:chExt cx="962" cy="831"/>
          </a:xfrm>
        </p:grpSpPr>
        <p:sp>
          <p:nvSpPr>
            <p:cNvPr id="25688" name="AutoShape 88"/>
            <p:cNvSpPr>
              <a:spLocks noChangeAspect="1" noChangeArrowheads="1" noTextEdit="1"/>
            </p:cNvSpPr>
            <p:nvPr/>
          </p:nvSpPr>
          <p:spPr bwMode="auto">
            <a:xfrm>
              <a:off x="2109" y="1298"/>
              <a:ext cx="962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9" name="Freeform 89"/>
            <p:cNvSpPr>
              <a:spLocks/>
            </p:cNvSpPr>
            <p:nvPr/>
          </p:nvSpPr>
          <p:spPr bwMode="auto">
            <a:xfrm>
              <a:off x="2435" y="1548"/>
              <a:ext cx="318" cy="325"/>
            </a:xfrm>
            <a:custGeom>
              <a:avLst/>
              <a:gdLst/>
              <a:ahLst/>
              <a:cxnLst>
                <a:cxn ang="0">
                  <a:pos x="2" y="287"/>
                </a:cxn>
                <a:cxn ang="0">
                  <a:pos x="14" y="224"/>
                </a:cxn>
                <a:cxn ang="0">
                  <a:pos x="38" y="167"/>
                </a:cxn>
                <a:cxn ang="0">
                  <a:pos x="72" y="116"/>
                </a:cxn>
                <a:cxn ang="0">
                  <a:pos x="116" y="73"/>
                </a:cxn>
                <a:cxn ang="0">
                  <a:pos x="166" y="38"/>
                </a:cxn>
                <a:cxn ang="0">
                  <a:pos x="223" y="14"/>
                </a:cxn>
                <a:cxn ang="0">
                  <a:pos x="285" y="2"/>
                </a:cxn>
                <a:cxn ang="0">
                  <a:pos x="350" y="2"/>
                </a:cxn>
                <a:cxn ang="0">
                  <a:pos x="412" y="14"/>
                </a:cxn>
                <a:cxn ang="0">
                  <a:pos x="469" y="38"/>
                </a:cxn>
                <a:cxn ang="0">
                  <a:pos x="519" y="73"/>
                </a:cxn>
                <a:cxn ang="0">
                  <a:pos x="563" y="116"/>
                </a:cxn>
                <a:cxn ang="0">
                  <a:pos x="597" y="167"/>
                </a:cxn>
                <a:cxn ang="0">
                  <a:pos x="621" y="224"/>
                </a:cxn>
                <a:cxn ang="0">
                  <a:pos x="633" y="287"/>
                </a:cxn>
                <a:cxn ang="0">
                  <a:pos x="633" y="351"/>
                </a:cxn>
                <a:cxn ang="0">
                  <a:pos x="621" y="414"/>
                </a:cxn>
                <a:cxn ang="0">
                  <a:pos x="597" y="470"/>
                </a:cxn>
                <a:cxn ang="0">
                  <a:pos x="563" y="521"/>
                </a:cxn>
                <a:cxn ang="0">
                  <a:pos x="519" y="564"/>
                </a:cxn>
                <a:cxn ang="0">
                  <a:pos x="469" y="599"/>
                </a:cxn>
                <a:cxn ang="0">
                  <a:pos x="412" y="623"/>
                </a:cxn>
                <a:cxn ang="0">
                  <a:pos x="350" y="635"/>
                </a:cxn>
                <a:cxn ang="0">
                  <a:pos x="285" y="635"/>
                </a:cxn>
                <a:cxn ang="0">
                  <a:pos x="223" y="623"/>
                </a:cxn>
                <a:cxn ang="0">
                  <a:pos x="166" y="599"/>
                </a:cxn>
                <a:cxn ang="0">
                  <a:pos x="116" y="564"/>
                </a:cxn>
                <a:cxn ang="0">
                  <a:pos x="72" y="521"/>
                </a:cxn>
                <a:cxn ang="0">
                  <a:pos x="38" y="470"/>
                </a:cxn>
                <a:cxn ang="0">
                  <a:pos x="14" y="414"/>
                </a:cxn>
                <a:cxn ang="0">
                  <a:pos x="2" y="351"/>
                </a:cxn>
              </a:cxnLst>
              <a:rect l="0" t="0" r="r" b="b"/>
              <a:pathLst>
                <a:path w="635" h="637">
                  <a:moveTo>
                    <a:pt x="0" y="319"/>
                  </a:moveTo>
                  <a:lnTo>
                    <a:pt x="2" y="287"/>
                  </a:lnTo>
                  <a:lnTo>
                    <a:pt x="6" y="254"/>
                  </a:lnTo>
                  <a:lnTo>
                    <a:pt x="14" y="224"/>
                  </a:lnTo>
                  <a:lnTo>
                    <a:pt x="25" y="195"/>
                  </a:lnTo>
                  <a:lnTo>
                    <a:pt x="38" y="167"/>
                  </a:lnTo>
                  <a:lnTo>
                    <a:pt x="54" y="141"/>
                  </a:lnTo>
                  <a:lnTo>
                    <a:pt x="72" y="116"/>
                  </a:lnTo>
                  <a:lnTo>
                    <a:pt x="93" y="94"/>
                  </a:lnTo>
                  <a:lnTo>
                    <a:pt x="116" y="73"/>
                  </a:lnTo>
                  <a:lnTo>
                    <a:pt x="140" y="54"/>
                  </a:lnTo>
                  <a:lnTo>
                    <a:pt x="166" y="38"/>
                  </a:lnTo>
                  <a:lnTo>
                    <a:pt x="193" y="25"/>
                  </a:lnTo>
                  <a:lnTo>
                    <a:pt x="223" y="14"/>
                  </a:lnTo>
                  <a:lnTo>
                    <a:pt x="254" y="6"/>
                  </a:lnTo>
                  <a:lnTo>
                    <a:pt x="285" y="2"/>
                  </a:lnTo>
                  <a:lnTo>
                    <a:pt x="318" y="0"/>
                  </a:lnTo>
                  <a:lnTo>
                    <a:pt x="350" y="2"/>
                  </a:lnTo>
                  <a:lnTo>
                    <a:pt x="381" y="6"/>
                  </a:lnTo>
                  <a:lnTo>
                    <a:pt x="412" y="14"/>
                  </a:lnTo>
                  <a:lnTo>
                    <a:pt x="442" y="25"/>
                  </a:lnTo>
                  <a:lnTo>
                    <a:pt x="469" y="38"/>
                  </a:lnTo>
                  <a:lnTo>
                    <a:pt x="495" y="54"/>
                  </a:lnTo>
                  <a:lnTo>
                    <a:pt x="519" y="73"/>
                  </a:lnTo>
                  <a:lnTo>
                    <a:pt x="543" y="94"/>
                  </a:lnTo>
                  <a:lnTo>
                    <a:pt x="563" y="116"/>
                  </a:lnTo>
                  <a:lnTo>
                    <a:pt x="581" y="141"/>
                  </a:lnTo>
                  <a:lnTo>
                    <a:pt x="597" y="167"/>
                  </a:lnTo>
                  <a:lnTo>
                    <a:pt x="610" y="195"/>
                  </a:lnTo>
                  <a:lnTo>
                    <a:pt x="621" y="224"/>
                  </a:lnTo>
                  <a:lnTo>
                    <a:pt x="629" y="254"/>
                  </a:lnTo>
                  <a:lnTo>
                    <a:pt x="633" y="287"/>
                  </a:lnTo>
                  <a:lnTo>
                    <a:pt x="635" y="319"/>
                  </a:lnTo>
                  <a:lnTo>
                    <a:pt x="633" y="351"/>
                  </a:lnTo>
                  <a:lnTo>
                    <a:pt x="629" y="383"/>
                  </a:lnTo>
                  <a:lnTo>
                    <a:pt x="621" y="414"/>
                  </a:lnTo>
                  <a:lnTo>
                    <a:pt x="610" y="443"/>
                  </a:lnTo>
                  <a:lnTo>
                    <a:pt x="597" y="470"/>
                  </a:lnTo>
                  <a:lnTo>
                    <a:pt x="581" y="497"/>
                  </a:lnTo>
                  <a:lnTo>
                    <a:pt x="563" y="521"/>
                  </a:lnTo>
                  <a:lnTo>
                    <a:pt x="543" y="544"/>
                  </a:lnTo>
                  <a:lnTo>
                    <a:pt x="519" y="564"/>
                  </a:lnTo>
                  <a:lnTo>
                    <a:pt x="495" y="583"/>
                  </a:lnTo>
                  <a:lnTo>
                    <a:pt x="469" y="599"/>
                  </a:lnTo>
                  <a:lnTo>
                    <a:pt x="442" y="612"/>
                  </a:lnTo>
                  <a:lnTo>
                    <a:pt x="412" y="623"/>
                  </a:lnTo>
                  <a:lnTo>
                    <a:pt x="381" y="631"/>
                  </a:lnTo>
                  <a:lnTo>
                    <a:pt x="350" y="635"/>
                  </a:lnTo>
                  <a:lnTo>
                    <a:pt x="318" y="637"/>
                  </a:lnTo>
                  <a:lnTo>
                    <a:pt x="285" y="635"/>
                  </a:lnTo>
                  <a:lnTo>
                    <a:pt x="254" y="631"/>
                  </a:lnTo>
                  <a:lnTo>
                    <a:pt x="223" y="623"/>
                  </a:lnTo>
                  <a:lnTo>
                    <a:pt x="193" y="612"/>
                  </a:lnTo>
                  <a:lnTo>
                    <a:pt x="166" y="599"/>
                  </a:lnTo>
                  <a:lnTo>
                    <a:pt x="140" y="583"/>
                  </a:lnTo>
                  <a:lnTo>
                    <a:pt x="116" y="564"/>
                  </a:lnTo>
                  <a:lnTo>
                    <a:pt x="93" y="544"/>
                  </a:lnTo>
                  <a:lnTo>
                    <a:pt x="72" y="521"/>
                  </a:lnTo>
                  <a:lnTo>
                    <a:pt x="54" y="497"/>
                  </a:lnTo>
                  <a:lnTo>
                    <a:pt x="38" y="470"/>
                  </a:lnTo>
                  <a:lnTo>
                    <a:pt x="25" y="443"/>
                  </a:lnTo>
                  <a:lnTo>
                    <a:pt x="14" y="414"/>
                  </a:lnTo>
                  <a:lnTo>
                    <a:pt x="6" y="383"/>
                  </a:lnTo>
                  <a:lnTo>
                    <a:pt x="2" y="351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0" name="Freeform 90"/>
            <p:cNvSpPr>
              <a:spLocks/>
            </p:cNvSpPr>
            <p:nvPr/>
          </p:nvSpPr>
          <p:spPr bwMode="auto">
            <a:xfrm>
              <a:off x="2587" y="1352"/>
              <a:ext cx="106" cy="217"/>
            </a:xfrm>
            <a:custGeom>
              <a:avLst/>
              <a:gdLst/>
              <a:ahLst/>
              <a:cxnLst>
                <a:cxn ang="0">
                  <a:pos x="0" y="404"/>
                </a:cxn>
                <a:cxn ang="0">
                  <a:pos x="4" y="371"/>
                </a:cxn>
                <a:cxn ang="0">
                  <a:pos x="16" y="343"/>
                </a:cxn>
                <a:cxn ang="0">
                  <a:pos x="34" y="321"/>
                </a:cxn>
                <a:cxn ang="0">
                  <a:pos x="55" y="301"/>
                </a:cxn>
                <a:cxn ang="0">
                  <a:pos x="77" y="283"/>
                </a:cxn>
                <a:cxn ang="0">
                  <a:pos x="97" y="262"/>
                </a:cxn>
                <a:cxn ang="0">
                  <a:pos x="114" y="237"/>
                </a:cxn>
                <a:cxn ang="0">
                  <a:pos x="124" y="208"/>
                </a:cxn>
                <a:cxn ang="0">
                  <a:pos x="124" y="189"/>
                </a:cxn>
                <a:cxn ang="0">
                  <a:pos x="120" y="174"/>
                </a:cxn>
                <a:cxn ang="0">
                  <a:pos x="118" y="157"/>
                </a:cxn>
                <a:cxn ang="0">
                  <a:pos x="126" y="129"/>
                </a:cxn>
                <a:cxn ang="0">
                  <a:pos x="135" y="110"/>
                </a:cxn>
                <a:cxn ang="0">
                  <a:pos x="144" y="93"/>
                </a:cxn>
                <a:cxn ang="0">
                  <a:pos x="155" y="78"/>
                </a:cxn>
                <a:cxn ang="0">
                  <a:pos x="166" y="63"/>
                </a:cxn>
                <a:cxn ang="0">
                  <a:pos x="177" y="49"/>
                </a:cxn>
                <a:cxn ang="0">
                  <a:pos x="188" y="34"/>
                </a:cxn>
                <a:cxn ang="0">
                  <a:pos x="200" y="18"/>
                </a:cxn>
                <a:cxn ang="0">
                  <a:pos x="211" y="0"/>
                </a:cxn>
                <a:cxn ang="0">
                  <a:pos x="205" y="15"/>
                </a:cxn>
                <a:cxn ang="0">
                  <a:pos x="199" y="29"/>
                </a:cxn>
                <a:cxn ang="0">
                  <a:pos x="193" y="43"/>
                </a:cxn>
                <a:cxn ang="0">
                  <a:pos x="187" y="58"/>
                </a:cxn>
                <a:cxn ang="0">
                  <a:pos x="182" y="73"/>
                </a:cxn>
                <a:cxn ang="0">
                  <a:pos x="178" y="88"/>
                </a:cxn>
                <a:cxn ang="0">
                  <a:pos x="175" y="104"/>
                </a:cxn>
                <a:cxn ang="0">
                  <a:pos x="174" y="121"/>
                </a:cxn>
                <a:cxn ang="0">
                  <a:pos x="177" y="152"/>
                </a:cxn>
                <a:cxn ang="0">
                  <a:pos x="182" y="179"/>
                </a:cxn>
                <a:cxn ang="0">
                  <a:pos x="187" y="204"/>
                </a:cxn>
                <a:cxn ang="0">
                  <a:pos x="184" y="229"/>
                </a:cxn>
                <a:cxn ang="0">
                  <a:pos x="178" y="243"/>
                </a:cxn>
                <a:cxn ang="0">
                  <a:pos x="171" y="256"/>
                </a:cxn>
                <a:cxn ang="0">
                  <a:pos x="162" y="267"/>
                </a:cxn>
                <a:cxn ang="0">
                  <a:pos x="152" y="277"/>
                </a:cxn>
                <a:cxn ang="0">
                  <a:pos x="143" y="287"/>
                </a:cxn>
                <a:cxn ang="0">
                  <a:pos x="133" y="297"/>
                </a:cxn>
                <a:cxn ang="0">
                  <a:pos x="124" y="308"/>
                </a:cxn>
                <a:cxn ang="0">
                  <a:pos x="116" y="321"/>
                </a:cxn>
                <a:cxn ang="0">
                  <a:pos x="112" y="343"/>
                </a:cxn>
                <a:cxn ang="0">
                  <a:pos x="114" y="370"/>
                </a:cxn>
                <a:cxn ang="0">
                  <a:pos x="120" y="398"/>
                </a:cxn>
                <a:cxn ang="0">
                  <a:pos x="126" y="425"/>
                </a:cxn>
                <a:cxn ang="0">
                  <a:pos x="104" y="412"/>
                </a:cxn>
                <a:cxn ang="0">
                  <a:pos x="86" y="404"/>
                </a:cxn>
                <a:cxn ang="0">
                  <a:pos x="70" y="400"/>
                </a:cxn>
                <a:cxn ang="0">
                  <a:pos x="56" y="399"/>
                </a:cxn>
                <a:cxn ang="0">
                  <a:pos x="42" y="400"/>
                </a:cxn>
                <a:cxn ang="0">
                  <a:pos x="29" y="402"/>
                </a:cxn>
                <a:cxn ang="0">
                  <a:pos x="16" y="404"/>
                </a:cxn>
                <a:cxn ang="0">
                  <a:pos x="0" y="404"/>
                </a:cxn>
              </a:cxnLst>
              <a:rect l="0" t="0" r="r" b="b"/>
              <a:pathLst>
                <a:path w="211" h="425">
                  <a:moveTo>
                    <a:pt x="0" y="404"/>
                  </a:moveTo>
                  <a:lnTo>
                    <a:pt x="4" y="371"/>
                  </a:lnTo>
                  <a:lnTo>
                    <a:pt x="16" y="343"/>
                  </a:lnTo>
                  <a:lnTo>
                    <a:pt x="34" y="321"/>
                  </a:lnTo>
                  <a:lnTo>
                    <a:pt x="55" y="301"/>
                  </a:lnTo>
                  <a:lnTo>
                    <a:pt x="77" y="283"/>
                  </a:lnTo>
                  <a:lnTo>
                    <a:pt x="97" y="262"/>
                  </a:lnTo>
                  <a:lnTo>
                    <a:pt x="114" y="237"/>
                  </a:lnTo>
                  <a:lnTo>
                    <a:pt x="124" y="208"/>
                  </a:lnTo>
                  <a:lnTo>
                    <a:pt x="124" y="189"/>
                  </a:lnTo>
                  <a:lnTo>
                    <a:pt x="120" y="174"/>
                  </a:lnTo>
                  <a:lnTo>
                    <a:pt x="118" y="157"/>
                  </a:lnTo>
                  <a:lnTo>
                    <a:pt x="126" y="129"/>
                  </a:lnTo>
                  <a:lnTo>
                    <a:pt x="135" y="110"/>
                  </a:lnTo>
                  <a:lnTo>
                    <a:pt x="144" y="93"/>
                  </a:lnTo>
                  <a:lnTo>
                    <a:pt x="155" y="78"/>
                  </a:lnTo>
                  <a:lnTo>
                    <a:pt x="166" y="63"/>
                  </a:lnTo>
                  <a:lnTo>
                    <a:pt x="177" y="49"/>
                  </a:lnTo>
                  <a:lnTo>
                    <a:pt x="188" y="34"/>
                  </a:lnTo>
                  <a:lnTo>
                    <a:pt x="200" y="18"/>
                  </a:lnTo>
                  <a:lnTo>
                    <a:pt x="211" y="0"/>
                  </a:lnTo>
                  <a:lnTo>
                    <a:pt x="205" y="15"/>
                  </a:lnTo>
                  <a:lnTo>
                    <a:pt x="199" y="29"/>
                  </a:lnTo>
                  <a:lnTo>
                    <a:pt x="193" y="43"/>
                  </a:lnTo>
                  <a:lnTo>
                    <a:pt x="187" y="58"/>
                  </a:lnTo>
                  <a:lnTo>
                    <a:pt x="182" y="73"/>
                  </a:lnTo>
                  <a:lnTo>
                    <a:pt x="178" y="88"/>
                  </a:lnTo>
                  <a:lnTo>
                    <a:pt x="175" y="104"/>
                  </a:lnTo>
                  <a:lnTo>
                    <a:pt x="174" y="121"/>
                  </a:lnTo>
                  <a:lnTo>
                    <a:pt x="177" y="152"/>
                  </a:lnTo>
                  <a:lnTo>
                    <a:pt x="182" y="179"/>
                  </a:lnTo>
                  <a:lnTo>
                    <a:pt x="187" y="204"/>
                  </a:lnTo>
                  <a:lnTo>
                    <a:pt x="184" y="229"/>
                  </a:lnTo>
                  <a:lnTo>
                    <a:pt x="178" y="243"/>
                  </a:lnTo>
                  <a:lnTo>
                    <a:pt x="171" y="256"/>
                  </a:lnTo>
                  <a:lnTo>
                    <a:pt x="162" y="267"/>
                  </a:lnTo>
                  <a:lnTo>
                    <a:pt x="152" y="277"/>
                  </a:lnTo>
                  <a:lnTo>
                    <a:pt x="143" y="287"/>
                  </a:lnTo>
                  <a:lnTo>
                    <a:pt x="133" y="297"/>
                  </a:lnTo>
                  <a:lnTo>
                    <a:pt x="124" y="308"/>
                  </a:lnTo>
                  <a:lnTo>
                    <a:pt x="116" y="321"/>
                  </a:lnTo>
                  <a:lnTo>
                    <a:pt x="112" y="343"/>
                  </a:lnTo>
                  <a:lnTo>
                    <a:pt x="114" y="370"/>
                  </a:lnTo>
                  <a:lnTo>
                    <a:pt x="120" y="398"/>
                  </a:lnTo>
                  <a:lnTo>
                    <a:pt x="126" y="425"/>
                  </a:lnTo>
                  <a:lnTo>
                    <a:pt x="104" y="412"/>
                  </a:lnTo>
                  <a:lnTo>
                    <a:pt x="86" y="404"/>
                  </a:lnTo>
                  <a:lnTo>
                    <a:pt x="70" y="400"/>
                  </a:lnTo>
                  <a:lnTo>
                    <a:pt x="56" y="399"/>
                  </a:lnTo>
                  <a:lnTo>
                    <a:pt x="42" y="400"/>
                  </a:lnTo>
                  <a:lnTo>
                    <a:pt x="29" y="402"/>
                  </a:lnTo>
                  <a:lnTo>
                    <a:pt x="16" y="404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1" name="Freeform 91"/>
            <p:cNvSpPr>
              <a:spLocks/>
            </p:cNvSpPr>
            <p:nvPr/>
          </p:nvSpPr>
          <p:spPr bwMode="auto">
            <a:xfrm>
              <a:off x="2664" y="1454"/>
              <a:ext cx="197" cy="161"/>
            </a:xfrm>
            <a:custGeom>
              <a:avLst/>
              <a:gdLst/>
              <a:ahLst/>
              <a:cxnLst>
                <a:cxn ang="0">
                  <a:pos x="10" y="215"/>
                </a:cxn>
                <a:cxn ang="0">
                  <a:pos x="33" y="195"/>
                </a:cxn>
                <a:cxn ang="0">
                  <a:pos x="58" y="183"/>
                </a:cxn>
                <a:cxn ang="0">
                  <a:pos x="87" y="176"/>
                </a:cxn>
                <a:cxn ang="0">
                  <a:pos x="115" y="172"/>
                </a:cxn>
                <a:cxn ang="0">
                  <a:pos x="144" y="167"/>
                </a:cxn>
                <a:cxn ang="0">
                  <a:pos x="171" y="159"/>
                </a:cxn>
                <a:cxn ang="0">
                  <a:pos x="198" y="142"/>
                </a:cxn>
                <a:cxn ang="0">
                  <a:pos x="215" y="122"/>
                </a:cxn>
                <a:cxn ang="0">
                  <a:pos x="221" y="107"/>
                </a:cxn>
                <a:cxn ang="0">
                  <a:pos x="227" y="92"/>
                </a:cxn>
                <a:cxn ang="0">
                  <a:pos x="240" y="75"/>
                </a:cxn>
                <a:cxn ang="0">
                  <a:pos x="270" y="53"/>
                </a:cxn>
                <a:cxn ang="0">
                  <a:pos x="304" y="36"/>
                </a:cxn>
                <a:cxn ang="0">
                  <a:pos x="339" y="23"/>
                </a:cxn>
                <a:cxn ang="0">
                  <a:pos x="374" y="9"/>
                </a:cxn>
                <a:cxn ang="0">
                  <a:pos x="380" y="9"/>
                </a:cxn>
                <a:cxn ang="0">
                  <a:pos x="354" y="27"/>
                </a:cxn>
                <a:cxn ang="0">
                  <a:pos x="330" y="46"/>
                </a:cxn>
                <a:cxn ang="0">
                  <a:pos x="308" y="70"/>
                </a:cxn>
                <a:cxn ang="0">
                  <a:pos x="289" y="97"/>
                </a:cxn>
                <a:cxn ang="0">
                  <a:pos x="278" y="124"/>
                </a:cxn>
                <a:cxn ang="0">
                  <a:pos x="269" y="149"/>
                </a:cxn>
                <a:cxn ang="0">
                  <a:pos x="257" y="172"/>
                </a:cxn>
                <a:cxn ang="0">
                  <a:pos x="237" y="190"/>
                </a:cxn>
                <a:cxn ang="0">
                  <a:pos x="210" y="200"/>
                </a:cxn>
                <a:cxn ang="0">
                  <a:pos x="182" y="207"/>
                </a:cxn>
                <a:cxn ang="0">
                  <a:pos x="156" y="216"/>
                </a:cxn>
                <a:cxn ang="0">
                  <a:pos x="135" y="230"/>
                </a:cxn>
                <a:cxn ang="0">
                  <a:pos x="121" y="250"/>
                </a:cxn>
                <a:cxn ang="0">
                  <a:pos x="110" y="276"/>
                </a:cxn>
                <a:cxn ang="0">
                  <a:pos x="101" y="303"/>
                </a:cxn>
                <a:cxn ang="0">
                  <a:pos x="85" y="294"/>
                </a:cxn>
                <a:cxn ang="0">
                  <a:pos x="61" y="265"/>
                </a:cxn>
                <a:cxn ang="0">
                  <a:pos x="37" y="249"/>
                </a:cxn>
                <a:cxn ang="0">
                  <a:pos x="13" y="238"/>
                </a:cxn>
              </a:cxnLst>
              <a:rect l="0" t="0" r="r" b="b"/>
              <a:pathLst>
                <a:path w="393" h="316">
                  <a:moveTo>
                    <a:pt x="0" y="230"/>
                  </a:moveTo>
                  <a:lnTo>
                    <a:pt x="10" y="215"/>
                  </a:lnTo>
                  <a:lnTo>
                    <a:pt x="21" y="204"/>
                  </a:lnTo>
                  <a:lnTo>
                    <a:pt x="33" y="195"/>
                  </a:lnTo>
                  <a:lnTo>
                    <a:pt x="45" y="188"/>
                  </a:lnTo>
                  <a:lnTo>
                    <a:pt x="58" y="183"/>
                  </a:lnTo>
                  <a:lnTo>
                    <a:pt x="72" y="179"/>
                  </a:lnTo>
                  <a:lnTo>
                    <a:pt x="87" y="176"/>
                  </a:lnTo>
                  <a:lnTo>
                    <a:pt x="101" y="174"/>
                  </a:lnTo>
                  <a:lnTo>
                    <a:pt x="115" y="172"/>
                  </a:lnTo>
                  <a:lnTo>
                    <a:pt x="130" y="170"/>
                  </a:lnTo>
                  <a:lnTo>
                    <a:pt x="144" y="167"/>
                  </a:lnTo>
                  <a:lnTo>
                    <a:pt x="158" y="163"/>
                  </a:lnTo>
                  <a:lnTo>
                    <a:pt x="171" y="159"/>
                  </a:lnTo>
                  <a:lnTo>
                    <a:pt x="184" y="151"/>
                  </a:lnTo>
                  <a:lnTo>
                    <a:pt x="198" y="142"/>
                  </a:lnTo>
                  <a:lnTo>
                    <a:pt x="209" y="131"/>
                  </a:lnTo>
                  <a:lnTo>
                    <a:pt x="215" y="122"/>
                  </a:lnTo>
                  <a:lnTo>
                    <a:pt x="219" y="114"/>
                  </a:lnTo>
                  <a:lnTo>
                    <a:pt x="221" y="107"/>
                  </a:lnTo>
                  <a:lnTo>
                    <a:pt x="224" y="99"/>
                  </a:lnTo>
                  <a:lnTo>
                    <a:pt x="227" y="92"/>
                  </a:lnTo>
                  <a:lnTo>
                    <a:pt x="232" y="84"/>
                  </a:lnTo>
                  <a:lnTo>
                    <a:pt x="240" y="75"/>
                  </a:lnTo>
                  <a:lnTo>
                    <a:pt x="252" y="65"/>
                  </a:lnTo>
                  <a:lnTo>
                    <a:pt x="270" y="53"/>
                  </a:lnTo>
                  <a:lnTo>
                    <a:pt x="287" y="43"/>
                  </a:lnTo>
                  <a:lnTo>
                    <a:pt x="304" y="36"/>
                  </a:lnTo>
                  <a:lnTo>
                    <a:pt x="322" y="29"/>
                  </a:lnTo>
                  <a:lnTo>
                    <a:pt x="339" y="23"/>
                  </a:lnTo>
                  <a:lnTo>
                    <a:pt x="356" y="17"/>
                  </a:lnTo>
                  <a:lnTo>
                    <a:pt x="374" y="9"/>
                  </a:lnTo>
                  <a:lnTo>
                    <a:pt x="393" y="0"/>
                  </a:lnTo>
                  <a:lnTo>
                    <a:pt x="380" y="9"/>
                  </a:lnTo>
                  <a:lnTo>
                    <a:pt x="367" y="18"/>
                  </a:lnTo>
                  <a:lnTo>
                    <a:pt x="354" y="27"/>
                  </a:lnTo>
                  <a:lnTo>
                    <a:pt x="342" y="36"/>
                  </a:lnTo>
                  <a:lnTo>
                    <a:pt x="330" y="46"/>
                  </a:lnTo>
                  <a:lnTo>
                    <a:pt x="319" y="58"/>
                  </a:lnTo>
                  <a:lnTo>
                    <a:pt x="308" y="70"/>
                  </a:lnTo>
                  <a:lnTo>
                    <a:pt x="297" y="83"/>
                  </a:lnTo>
                  <a:lnTo>
                    <a:pt x="289" y="97"/>
                  </a:lnTo>
                  <a:lnTo>
                    <a:pt x="283" y="110"/>
                  </a:lnTo>
                  <a:lnTo>
                    <a:pt x="278" y="124"/>
                  </a:lnTo>
                  <a:lnTo>
                    <a:pt x="274" y="137"/>
                  </a:lnTo>
                  <a:lnTo>
                    <a:pt x="269" y="149"/>
                  </a:lnTo>
                  <a:lnTo>
                    <a:pt x="264" y="162"/>
                  </a:lnTo>
                  <a:lnTo>
                    <a:pt x="257" y="172"/>
                  </a:lnTo>
                  <a:lnTo>
                    <a:pt x="249" y="181"/>
                  </a:lnTo>
                  <a:lnTo>
                    <a:pt x="237" y="190"/>
                  </a:lnTo>
                  <a:lnTo>
                    <a:pt x="224" y="196"/>
                  </a:lnTo>
                  <a:lnTo>
                    <a:pt x="210" y="200"/>
                  </a:lnTo>
                  <a:lnTo>
                    <a:pt x="197" y="204"/>
                  </a:lnTo>
                  <a:lnTo>
                    <a:pt x="182" y="207"/>
                  </a:lnTo>
                  <a:lnTo>
                    <a:pt x="169" y="211"/>
                  </a:lnTo>
                  <a:lnTo>
                    <a:pt x="156" y="216"/>
                  </a:lnTo>
                  <a:lnTo>
                    <a:pt x="143" y="223"/>
                  </a:lnTo>
                  <a:lnTo>
                    <a:pt x="135" y="230"/>
                  </a:lnTo>
                  <a:lnTo>
                    <a:pt x="127" y="239"/>
                  </a:lnTo>
                  <a:lnTo>
                    <a:pt x="121" y="250"/>
                  </a:lnTo>
                  <a:lnTo>
                    <a:pt x="115" y="263"/>
                  </a:lnTo>
                  <a:lnTo>
                    <a:pt x="110" y="276"/>
                  </a:lnTo>
                  <a:lnTo>
                    <a:pt x="105" y="290"/>
                  </a:lnTo>
                  <a:lnTo>
                    <a:pt x="101" y="303"/>
                  </a:lnTo>
                  <a:lnTo>
                    <a:pt x="96" y="316"/>
                  </a:lnTo>
                  <a:lnTo>
                    <a:pt x="85" y="294"/>
                  </a:lnTo>
                  <a:lnTo>
                    <a:pt x="72" y="277"/>
                  </a:lnTo>
                  <a:lnTo>
                    <a:pt x="61" y="265"/>
                  </a:lnTo>
                  <a:lnTo>
                    <a:pt x="49" y="257"/>
                  </a:lnTo>
                  <a:lnTo>
                    <a:pt x="37" y="249"/>
                  </a:lnTo>
                  <a:lnTo>
                    <a:pt x="25" y="244"/>
                  </a:lnTo>
                  <a:lnTo>
                    <a:pt x="13" y="23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2" name="Freeform 92"/>
            <p:cNvSpPr>
              <a:spLocks/>
            </p:cNvSpPr>
            <p:nvPr/>
          </p:nvSpPr>
          <p:spPr bwMode="auto">
            <a:xfrm>
              <a:off x="2723" y="1619"/>
              <a:ext cx="228" cy="7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46" y="0"/>
                </a:cxn>
                <a:cxn ang="0">
                  <a:pos x="76" y="3"/>
                </a:cxn>
                <a:cxn ang="0">
                  <a:pos x="103" y="12"/>
                </a:cxn>
                <a:cxn ang="0">
                  <a:pos x="129" y="23"/>
                </a:cxn>
                <a:cxn ang="0">
                  <a:pos x="156" y="35"/>
                </a:cxn>
                <a:cxn ang="0">
                  <a:pos x="184" y="42"/>
                </a:cxn>
                <a:cxn ang="0">
                  <a:pos x="214" y="42"/>
                </a:cxn>
                <a:cxn ang="0">
                  <a:pos x="239" y="35"/>
                </a:cxn>
                <a:cxn ang="0">
                  <a:pos x="253" y="25"/>
                </a:cxn>
                <a:cxn ang="0">
                  <a:pos x="266" y="16"/>
                </a:cxn>
                <a:cxn ang="0">
                  <a:pos x="286" y="8"/>
                </a:cxn>
                <a:cxn ang="0">
                  <a:pos x="323" y="5"/>
                </a:cxn>
                <a:cxn ang="0">
                  <a:pos x="361" y="9"/>
                </a:cxn>
                <a:cxn ang="0">
                  <a:pos x="396" y="17"/>
                </a:cxn>
                <a:cxn ang="0">
                  <a:pos x="434" y="24"/>
                </a:cxn>
                <a:cxn ang="0">
                  <a:pos x="439" y="27"/>
                </a:cxn>
                <a:cxn ang="0">
                  <a:pos x="408" y="28"/>
                </a:cxn>
                <a:cxn ang="0">
                  <a:pos x="377" y="31"/>
                </a:cxn>
                <a:cxn ang="0">
                  <a:pos x="347" y="40"/>
                </a:cxn>
                <a:cxn ang="0">
                  <a:pos x="317" y="53"/>
                </a:cxn>
                <a:cxn ang="0">
                  <a:pos x="293" y="70"/>
                </a:cxn>
                <a:cxn ang="0">
                  <a:pos x="272" y="87"/>
                </a:cxn>
                <a:cxn ang="0">
                  <a:pos x="250" y="100"/>
                </a:cxn>
                <a:cxn ang="0">
                  <a:pos x="223" y="104"/>
                </a:cxn>
                <a:cxn ang="0">
                  <a:pos x="195" y="99"/>
                </a:cxn>
                <a:cxn ang="0">
                  <a:pos x="167" y="90"/>
                </a:cxn>
                <a:cxn ang="0">
                  <a:pos x="140" y="83"/>
                </a:cxn>
                <a:cxn ang="0">
                  <a:pos x="114" y="84"/>
                </a:cxn>
                <a:cxn ang="0">
                  <a:pos x="92" y="94"/>
                </a:cxn>
                <a:cxn ang="0">
                  <a:pos x="69" y="110"/>
                </a:cxn>
                <a:cxn ang="0">
                  <a:pos x="47" y="128"/>
                </a:cxn>
                <a:cxn ang="0">
                  <a:pos x="38" y="111"/>
                </a:cxn>
                <a:cxn ang="0">
                  <a:pos x="34" y="74"/>
                </a:cxn>
                <a:cxn ang="0">
                  <a:pos x="22" y="50"/>
                </a:cxn>
                <a:cxn ang="0">
                  <a:pos x="7" y="26"/>
                </a:cxn>
              </a:cxnLst>
              <a:rect l="0" t="0" r="r" b="b"/>
              <a:pathLst>
                <a:path w="455" h="137">
                  <a:moveTo>
                    <a:pt x="0" y="13"/>
                  </a:moveTo>
                  <a:lnTo>
                    <a:pt x="16" y="6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61" y="1"/>
                  </a:lnTo>
                  <a:lnTo>
                    <a:pt x="76" y="3"/>
                  </a:lnTo>
                  <a:lnTo>
                    <a:pt x="89" y="7"/>
                  </a:lnTo>
                  <a:lnTo>
                    <a:pt x="103" y="12"/>
                  </a:lnTo>
                  <a:lnTo>
                    <a:pt x="116" y="18"/>
                  </a:lnTo>
                  <a:lnTo>
                    <a:pt x="129" y="23"/>
                  </a:lnTo>
                  <a:lnTo>
                    <a:pt x="142" y="29"/>
                  </a:lnTo>
                  <a:lnTo>
                    <a:pt x="156" y="35"/>
                  </a:lnTo>
                  <a:lnTo>
                    <a:pt x="169" y="39"/>
                  </a:lnTo>
                  <a:lnTo>
                    <a:pt x="184" y="42"/>
                  </a:lnTo>
                  <a:lnTo>
                    <a:pt x="199" y="43"/>
                  </a:lnTo>
                  <a:lnTo>
                    <a:pt x="214" y="42"/>
                  </a:lnTo>
                  <a:lnTo>
                    <a:pt x="230" y="39"/>
                  </a:lnTo>
                  <a:lnTo>
                    <a:pt x="239" y="35"/>
                  </a:lnTo>
                  <a:lnTo>
                    <a:pt x="247" y="30"/>
                  </a:lnTo>
                  <a:lnTo>
                    <a:pt x="253" y="25"/>
                  </a:lnTo>
                  <a:lnTo>
                    <a:pt x="259" y="20"/>
                  </a:lnTo>
                  <a:lnTo>
                    <a:pt x="266" y="16"/>
                  </a:lnTo>
                  <a:lnTo>
                    <a:pt x="274" y="12"/>
                  </a:lnTo>
                  <a:lnTo>
                    <a:pt x="286" y="8"/>
                  </a:lnTo>
                  <a:lnTo>
                    <a:pt x="302" y="6"/>
                  </a:lnTo>
                  <a:lnTo>
                    <a:pt x="323" y="5"/>
                  </a:lnTo>
                  <a:lnTo>
                    <a:pt x="342" y="6"/>
                  </a:lnTo>
                  <a:lnTo>
                    <a:pt x="361" y="9"/>
                  </a:lnTo>
                  <a:lnTo>
                    <a:pt x="378" y="13"/>
                  </a:lnTo>
                  <a:lnTo>
                    <a:pt x="396" y="17"/>
                  </a:lnTo>
                  <a:lnTo>
                    <a:pt x="415" y="20"/>
                  </a:lnTo>
                  <a:lnTo>
                    <a:pt x="434" y="24"/>
                  </a:lnTo>
                  <a:lnTo>
                    <a:pt x="455" y="26"/>
                  </a:lnTo>
                  <a:lnTo>
                    <a:pt x="439" y="27"/>
                  </a:lnTo>
                  <a:lnTo>
                    <a:pt x="424" y="28"/>
                  </a:lnTo>
                  <a:lnTo>
                    <a:pt x="408" y="28"/>
                  </a:lnTo>
                  <a:lnTo>
                    <a:pt x="393" y="29"/>
                  </a:lnTo>
                  <a:lnTo>
                    <a:pt x="377" y="31"/>
                  </a:lnTo>
                  <a:lnTo>
                    <a:pt x="362" y="35"/>
                  </a:lnTo>
                  <a:lnTo>
                    <a:pt x="347" y="40"/>
                  </a:lnTo>
                  <a:lnTo>
                    <a:pt x="331" y="46"/>
                  </a:lnTo>
                  <a:lnTo>
                    <a:pt x="317" y="53"/>
                  </a:lnTo>
                  <a:lnTo>
                    <a:pt x="305" y="62"/>
                  </a:lnTo>
                  <a:lnTo>
                    <a:pt x="293" y="70"/>
                  </a:lnTo>
                  <a:lnTo>
                    <a:pt x="282" y="79"/>
                  </a:lnTo>
                  <a:lnTo>
                    <a:pt x="272" y="87"/>
                  </a:lnTo>
                  <a:lnTo>
                    <a:pt x="261" y="94"/>
                  </a:lnTo>
                  <a:lnTo>
                    <a:pt x="250" y="100"/>
                  </a:lnTo>
                  <a:lnTo>
                    <a:pt x="238" y="103"/>
                  </a:lnTo>
                  <a:lnTo>
                    <a:pt x="223" y="104"/>
                  </a:lnTo>
                  <a:lnTo>
                    <a:pt x="209" y="102"/>
                  </a:lnTo>
                  <a:lnTo>
                    <a:pt x="195" y="99"/>
                  </a:lnTo>
                  <a:lnTo>
                    <a:pt x="181" y="95"/>
                  </a:lnTo>
                  <a:lnTo>
                    <a:pt x="167" y="90"/>
                  </a:lnTo>
                  <a:lnTo>
                    <a:pt x="154" y="86"/>
                  </a:lnTo>
                  <a:lnTo>
                    <a:pt x="140" y="83"/>
                  </a:lnTo>
                  <a:lnTo>
                    <a:pt x="125" y="82"/>
                  </a:lnTo>
                  <a:lnTo>
                    <a:pt x="114" y="84"/>
                  </a:lnTo>
                  <a:lnTo>
                    <a:pt x="103" y="88"/>
                  </a:lnTo>
                  <a:lnTo>
                    <a:pt x="92" y="94"/>
                  </a:lnTo>
                  <a:lnTo>
                    <a:pt x="81" y="101"/>
                  </a:lnTo>
                  <a:lnTo>
                    <a:pt x="69" y="110"/>
                  </a:lnTo>
                  <a:lnTo>
                    <a:pt x="58" y="119"/>
                  </a:lnTo>
                  <a:lnTo>
                    <a:pt x="47" y="128"/>
                  </a:lnTo>
                  <a:lnTo>
                    <a:pt x="36" y="137"/>
                  </a:lnTo>
                  <a:lnTo>
                    <a:pt x="38" y="111"/>
                  </a:lnTo>
                  <a:lnTo>
                    <a:pt x="37" y="91"/>
                  </a:lnTo>
                  <a:lnTo>
                    <a:pt x="34" y="74"/>
                  </a:lnTo>
                  <a:lnTo>
                    <a:pt x="29" y="61"/>
                  </a:lnTo>
                  <a:lnTo>
                    <a:pt x="22" y="50"/>
                  </a:lnTo>
                  <a:lnTo>
                    <a:pt x="14" y="39"/>
                  </a:lnTo>
                  <a:lnTo>
                    <a:pt x="7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3" name="Freeform 93"/>
            <p:cNvSpPr>
              <a:spLocks/>
            </p:cNvSpPr>
            <p:nvPr/>
          </p:nvSpPr>
          <p:spPr bwMode="auto">
            <a:xfrm>
              <a:off x="2735" y="1705"/>
              <a:ext cx="211" cy="111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72" y="10"/>
                </a:cxn>
                <a:cxn ang="0">
                  <a:pos x="96" y="25"/>
                </a:cxn>
                <a:cxn ang="0">
                  <a:pos x="116" y="45"/>
                </a:cxn>
                <a:cxn ang="0">
                  <a:pos x="134" y="67"/>
                </a:cxn>
                <a:cxn ang="0">
                  <a:pos x="153" y="90"/>
                </a:cxn>
                <a:cxn ang="0">
                  <a:pos x="175" y="109"/>
                </a:cxn>
                <a:cxn ang="0">
                  <a:pos x="201" y="123"/>
                </a:cxn>
                <a:cxn ang="0">
                  <a:pos x="227" y="128"/>
                </a:cxn>
                <a:cxn ang="0">
                  <a:pos x="243" y="125"/>
                </a:cxn>
                <a:cxn ang="0">
                  <a:pos x="259" y="122"/>
                </a:cxn>
                <a:cxn ang="0">
                  <a:pos x="281" y="125"/>
                </a:cxn>
                <a:cxn ang="0">
                  <a:pos x="315" y="139"/>
                </a:cxn>
                <a:cxn ang="0">
                  <a:pos x="347" y="160"/>
                </a:cxn>
                <a:cxn ang="0">
                  <a:pos x="375" y="183"/>
                </a:cxn>
                <a:cxn ang="0">
                  <a:pos x="406" y="207"/>
                </a:cxn>
                <a:cxn ang="0">
                  <a:pos x="409" y="212"/>
                </a:cxn>
                <a:cxn ang="0">
                  <a:pos x="380" y="199"/>
                </a:cxn>
                <a:cxn ang="0">
                  <a:pos x="351" y="188"/>
                </a:cxn>
                <a:cxn ang="0">
                  <a:pos x="321" y="181"/>
                </a:cxn>
                <a:cxn ang="0">
                  <a:pos x="289" y="180"/>
                </a:cxn>
                <a:cxn ang="0">
                  <a:pos x="259" y="184"/>
                </a:cxn>
                <a:cxn ang="0">
                  <a:pos x="232" y="189"/>
                </a:cxn>
                <a:cxn ang="0">
                  <a:pos x="207" y="190"/>
                </a:cxn>
                <a:cxn ang="0">
                  <a:pos x="181" y="182"/>
                </a:cxn>
                <a:cxn ang="0">
                  <a:pos x="157" y="164"/>
                </a:cxn>
                <a:cxn ang="0">
                  <a:pos x="138" y="144"/>
                </a:cxn>
                <a:cxn ang="0">
                  <a:pos x="117" y="126"/>
                </a:cxn>
                <a:cxn ang="0">
                  <a:pos x="94" y="115"/>
                </a:cxn>
                <a:cxn ang="0">
                  <a:pos x="69" y="114"/>
                </a:cxn>
                <a:cxn ang="0">
                  <a:pos x="41" y="118"/>
                </a:cxn>
                <a:cxn ang="0">
                  <a:pos x="13" y="123"/>
                </a:cxn>
                <a:cxn ang="0">
                  <a:pos x="14" y="105"/>
                </a:cxn>
                <a:cxn ang="0">
                  <a:pos x="26" y="70"/>
                </a:cxn>
                <a:cxn ang="0">
                  <a:pos x="27" y="41"/>
                </a:cxn>
                <a:cxn ang="0">
                  <a:pos x="24" y="15"/>
                </a:cxn>
              </a:cxnLst>
              <a:rect l="0" t="0" r="r" b="b"/>
              <a:pathLst>
                <a:path w="424" h="218">
                  <a:moveTo>
                    <a:pt x="24" y="0"/>
                  </a:moveTo>
                  <a:lnTo>
                    <a:pt x="42" y="1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85" y="17"/>
                  </a:lnTo>
                  <a:lnTo>
                    <a:pt x="96" y="25"/>
                  </a:lnTo>
                  <a:lnTo>
                    <a:pt x="106" y="35"/>
                  </a:lnTo>
                  <a:lnTo>
                    <a:pt x="116" y="45"/>
                  </a:lnTo>
                  <a:lnTo>
                    <a:pt x="125" y="56"/>
                  </a:lnTo>
                  <a:lnTo>
                    <a:pt x="134" y="67"/>
                  </a:lnTo>
                  <a:lnTo>
                    <a:pt x="143" y="80"/>
                  </a:lnTo>
                  <a:lnTo>
                    <a:pt x="153" y="90"/>
                  </a:lnTo>
                  <a:lnTo>
                    <a:pt x="163" y="100"/>
                  </a:lnTo>
                  <a:lnTo>
                    <a:pt x="175" y="109"/>
                  </a:lnTo>
                  <a:lnTo>
                    <a:pt x="188" y="117"/>
                  </a:lnTo>
                  <a:lnTo>
                    <a:pt x="201" y="123"/>
                  </a:lnTo>
                  <a:lnTo>
                    <a:pt x="217" y="127"/>
                  </a:lnTo>
                  <a:lnTo>
                    <a:pt x="227" y="128"/>
                  </a:lnTo>
                  <a:lnTo>
                    <a:pt x="236" y="127"/>
                  </a:lnTo>
                  <a:lnTo>
                    <a:pt x="243" y="125"/>
                  </a:lnTo>
                  <a:lnTo>
                    <a:pt x="251" y="124"/>
                  </a:lnTo>
                  <a:lnTo>
                    <a:pt x="259" y="122"/>
                  </a:lnTo>
                  <a:lnTo>
                    <a:pt x="268" y="123"/>
                  </a:lnTo>
                  <a:lnTo>
                    <a:pt x="281" y="125"/>
                  </a:lnTo>
                  <a:lnTo>
                    <a:pt x="296" y="130"/>
                  </a:lnTo>
                  <a:lnTo>
                    <a:pt x="315" y="139"/>
                  </a:lnTo>
                  <a:lnTo>
                    <a:pt x="332" y="149"/>
                  </a:lnTo>
                  <a:lnTo>
                    <a:pt x="347" y="160"/>
                  </a:lnTo>
                  <a:lnTo>
                    <a:pt x="361" y="172"/>
                  </a:lnTo>
                  <a:lnTo>
                    <a:pt x="375" y="183"/>
                  </a:lnTo>
                  <a:lnTo>
                    <a:pt x="389" y="195"/>
                  </a:lnTo>
                  <a:lnTo>
                    <a:pt x="406" y="207"/>
                  </a:lnTo>
                  <a:lnTo>
                    <a:pt x="424" y="218"/>
                  </a:lnTo>
                  <a:lnTo>
                    <a:pt x="409" y="212"/>
                  </a:lnTo>
                  <a:lnTo>
                    <a:pt x="395" y="206"/>
                  </a:lnTo>
                  <a:lnTo>
                    <a:pt x="380" y="199"/>
                  </a:lnTo>
                  <a:lnTo>
                    <a:pt x="366" y="194"/>
                  </a:lnTo>
                  <a:lnTo>
                    <a:pt x="351" y="188"/>
                  </a:lnTo>
                  <a:lnTo>
                    <a:pt x="336" y="184"/>
                  </a:lnTo>
                  <a:lnTo>
                    <a:pt x="321" y="181"/>
                  </a:lnTo>
                  <a:lnTo>
                    <a:pt x="304" y="179"/>
                  </a:lnTo>
                  <a:lnTo>
                    <a:pt x="289" y="180"/>
                  </a:lnTo>
                  <a:lnTo>
                    <a:pt x="273" y="181"/>
                  </a:lnTo>
                  <a:lnTo>
                    <a:pt x="259" y="184"/>
                  </a:lnTo>
                  <a:lnTo>
                    <a:pt x="245" y="187"/>
                  </a:lnTo>
                  <a:lnTo>
                    <a:pt x="232" y="189"/>
                  </a:lnTo>
                  <a:lnTo>
                    <a:pt x="219" y="191"/>
                  </a:lnTo>
                  <a:lnTo>
                    <a:pt x="207" y="190"/>
                  </a:lnTo>
                  <a:lnTo>
                    <a:pt x="195" y="188"/>
                  </a:lnTo>
                  <a:lnTo>
                    <a:pt x="181" y="182"/>
                  </a:lnTo>
                  <a:lnTo>
                    <a:pt x="169" y="174"/>
                  </a:lnTo>
                  <a:lnTo>
                    <a:pt x="157" y="164"/>
                  </a:lnTo>
                  <a:lnTo>
                    <a:pt x="148" y="154"/>
                  </a:lnTo>
                  <a:lnTo>
                    <a:pt x="138" y="144"/>
                  </a:lnTo>
                  <a:lnTo>
                    <a:pt x="128" y="135"/>
                  </a:lnTo>
                  <a:lnTo>
                    <a:pt x="117" y="126"/>
                  </a:lnTo>
                  <a:lnTo>
                    <a:pt x="104" y="118"/>
                  </a:lnTo>
                  <a:lnTo>
                    <a:pt x="94" y="115"/>
                  </a:lnTo>
                  <a:lnTo>
                    <a:pt x="82" y="113"/>
                  </a:lnTo>
                  <a:lnTo>
                    <a:pt x="69" y="114"/>
                  </a:lnTo>
                  <a:lnTo>
                    <a:pt x="56" y="115"/>
                  </a:lnTo>
                  <a:lnTo>
                    <a:pt x="41" y="118"/>
                  </a:lnTo>
                  <a:lnTo>
                    <a:pt x="27" y="121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14" y="105"/>
                  </a:lnTo>
                  <a:lnTo>
                    <a:pt x="22" y="86"/>
                  </a:lnTo>
                  <a:lnTo>
                    <a:pt x="26" y="70"/>
                  </a:lnTo>
                  <a:lnTo>
                    <a:pt x="27" y="55"/>
                  </a:lnTo>
                  <a:lnTo>
                    <a:pt x="27" y="41"/>
                  </a:lnTo>
                  <a:lnTo>
                    <a:pt x="25" y="28"/>
                  </a:lnTo>
                  <a:lnTo>
                    <a:pt x="24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4" name="Freeform 94"/>
            <p:cNvSpPr>
              <a:spLocks/>
            </p:cNvSpPr>
            <p:nvPr/>
          </p:nvSpPr>
          <p:spPr bwMode="auto">
            <a:xfrm>
              <a:off x="2684" y="1782"/>
              <a:ext cx="152" cy="205"/>
            </a:xfrm>
            <a:custGeom>
              <a:avLst/>
              <a:gdLst/>
              <a:ahLst/>
              <a:cxnLst>
                <a:cxn ang="0">
                  <a:pos x="115" y="23"/>
                </a:cxn>
                <a:cxn ang="0">
                  <a:pos x="138" y="75"/>
                </a:cxn>
                <a:cxn ang="0">
                  <a:pos x="146" y="133"/>
                </a:cxn>
                <a:cxn ang="0">
                  <a:pos x="163" y="188"/>
                </a:cxn>
                <a:cxn ang="0">
                  <a:pos x="190" y="218"/>
                </a:cxn>
                <a:cxn ang="0">
                  <a:pos x="205" y="226"/>
                </a:cxn>
                <a:cxn ang="0">
                  <a:pos x="220" y="232"/>
                </a:cxn>
                <a:cxn ang="0">
                  <a:pos x="236" y="246"/>
                </a:cxn>
                <a:cxn ang="0">
                  <a:pos x="257" y="276"/>
                </a:cxn>
                <a:cxn ang="0">
                  <a:pos x="273" y="310"/>
                </a:cxn>
                <a:cxn ang="0">
                  <a:pos x="284" y="346"/>
                </a:cxn>
                <a:cxn ang="0">
                  <a:pos x="297" y="382"/>
                </a:cxn>
                <a:cxn ang="0">
                  <a:pos x="296" y="388"/>
                </a:cxn>
                <a:cxn ang="0">
                  <a:pos x="280" y="362"/>
                </a:cxn>
                <a:cxn ang="0">
                  <a:pos x="261" y="337"/>
                </a:cxn>
                <a:cxn ang="0">
                  <a:pos x="239" y="313"/>
                </a:cxn>
                <a:cxn ang="0">
                  <a:pos x="213" y="295"/>
                </a:cxn>
                <a:cxn ang="0">
                  <a:pos x="186" y="283"/>
                </a:cxn>
                <a:cxn ang="0">
                  <a:pos x="161" y="273"/>
                </a:cxn>
                <a:cxn ang="0">
                  <a:pos x="139" y="260"/>
                </a:cxn>
                <a:cxn ang="0">
                  <a:pos x="122" y="239"/>
                </a:cxn>
                <a:cxn ang="0">
                  <a:pos x="112" y="211"/>
                </a:cxn>
                <a:cxn ang="0">
                  <a:pos x="106" y="184"/>
                </a:cxn>
                <a:cxn ang="0">
                  <a:pos x="98" y="157"/>
                </a:cxn>
                <a:cxn ang="0">
                  <a:pos x="85" y="135"/>
                </a:cxn>
                <a:cxn ang="0">
                  <a:pos x="65" y="121"/>
                </a:cxn>
                <a:cxn ang="0">
                  <a:pos x="40" y="108"/>
                </a:cxn>
                <a:cxn ang="0">
                  <a:pos x="12" y="98"/>
                </a:cxn>
                <a:cxn ang="0">
                  <a:pos x="23" y="82"/>
                </a:cxn>
                <a:cxn ang="0">
                  <a:pos x="53" y="60"/>
                </a:cxn>
                <a:cxn ang="0">
                  <a:pos x="69" y="37"/>
                </a:cxn>
                <a:cxn ang="0">
                  <a:pos x="81" y="12"/>
                </a:cxn>
              </a:cxnLst>
              <a:rect l="0" t="0" r="r" b="b"/>
              <a:pathLst>
                <a:path w="305" h="401">
                  <a:moveTo>
                    <a:pt x="89" y="0"/>
                  </a:moveTo>
                  <a:lnTo>
                    <a:pt x="115" y="23"/>
                  </a:lnTo>
                  <a:lnTo>
                    <a:pt x="130" y="48"/>
                  </a:lnTo>
                  <a:lnTo>
                    <a:pt x="138" y="75"/>
                  </a:lnTo>
                  <a:lnTo>
                    <a:pt x="143" y="103"/>
                  </a:lnTo>
                  <a:lnTo>
                    <a:pt x="146" y="133"/>
                  </a:lnTo>
                  <a:lnTo>
                    <a:pt x="151" y="161"/>
                  </a:lnTo>
                  <a:lnTo>
                    <a:pt x="163" y="188"/>
                  </a:lnTo>
                  <a:lnTo>
                    <a:pt x="182" y="212"/>
                  </a:lnTo>
                  <a:lnTo>
                    <a:pt x="190" y="218"/>
                  </a:lnTo>
                  <a:lnTo>
                    <a:pt x="197" y="223"/>
                  </a:lnTo>
                  <a:lnTo>
                    <a:pt x="205" y="226"/>
                  </a:lnTo>
                  <a:lnTo>
                    <a:pt x="212" y="229"/>
                  </a:lnTo>
                  <a:lnTo>
                    <a:pt x="220" y="232"/>
                  </a:lnTo>
                  <a:lnTo>
                    <a:pt x="228" y="237"/>
                  </a:lnTo>
                  <a:lnTo>
                    <a:pt x="236" y="246"/>
                  </a:lnTo>
                  <a:lnTo>
                    <a:pt x="246" y="258"/>
                  </a:lnTo>
                  <a:lnTo>
                    <a:pt x="257" y="276"/>
                  </a:lnTo>
                  <a:lnTo>
                    <a:pt x="265" y="293"/>
                  </a:lnTo>
                  <a:lnTo>
                    <a:pt x="273" y="310"/>
                  </a:lnTo>
                  <a:lnTo>
                    <a:pt x="279" y="328"/>
                  </a:lnTo>
                  <a:lnTo>
                    <a:pt x="284" y="346"/>
                  </a:lnTo>
                  <a:lnTo>
                    <a:pt x="290" y="363"/>
                  </a:lnTo>
                  <a:lnTo>
                    <a:pt x="297" y="382"/>
                  </a:lnTo>
                  <a:lnTo>
                    <a:pt x="305" y="401"/>
                  </a:lnTo>
                  <a:lnTo>
                    <a:pt x="296" y="388"/>
                  </a:lnTo>
                  <a:lnTo>
                    <a:pt x="288" y="375"/>
                  </a:lnTo>
                  <a:lnTo>
                    <a:pt x="280" y="362"/>
                  </a:lnTo>
                  <a:lnTo>
                    <a:pt x="271" y="349"/>
                  </a:lnTo>
                  <a:lnTo>
                    <a:pt x="261" y="337"/>
                  </a:lnTo>
                  <a:lnTo>
                    <a:pt x="250" y="326"/>
                  </a:lnTo>
                  <a:lnTo>
                    <a:pt x="239" y="313"/>
                  </a:lnTo>
                  <a:lnTo>
                    <a:pt x="226" y="303"/>
                  </a:lnTo>
                  <a:lnTo>
                    <a:pt x="213" y="295"/>
                  </a:lnTo>
                  <a:lnTo>
                    <a:pt x="199" y="288"/>
                  </a:lnTo>
                  <a:lnTo>
                    <a:pt x="186" y="283"/>
                  </a:lnTo>
                  <a:lnTo>
                    <a:pt x="173" y="278"/>
                  </a:lnTo>
                  <a:lnTo>
                    <a:pt x="161" y="273"/>
                  </a:lnTo>
                  <a:lnTo>
                    <a:pt x="149" y="267"/>
                  </a:lnTo>
                  <a:lnTo>
                    <a:pt x="139" y="260"/>
                  </a:lnTo>
                  <a:lnTo>
                    <a:pt x="130" y="251"/>
                  </a:lnTo>
                  <a:lnTo>
                    <a:pt x="122" y="239"/>
                  </a:lnTo>
                  <a:lnTo>
                    <a:pt x="116" y="226"/>
                  </a:lnTo>
                  <a:lnTo>
                    <a:pt x="112" y="211"/>
                  </a:lnTo>
                  <a:lnTo>
                    <a:pt x="109" y="198"/>
                  </a:lnTo>
                  <a:lnTo>
                    <a:pt x="106" y="184"/>
                  </a:lnTo>
                  <a:lnTo>
                    <a:pt x="103" y="170"/>
                  </a:lnTo>
                  <a:lnTo>
                    <a:pt x="98" y="157"/>
                  </a:lnTo>
                  <a:lnTo>
                    <a:pt x="92" y="144"/>
                  </a:lnTo>
                  <a:lnTo>
                    <a:pt x="85" y="135"/>
                  </a:lnTo>
                  <a:lnTo>
                    <a:pt x="76" y="128"/>
                  </a:lnTo>
                  <a:lnTo>
                    <a:pt x="65" y="121"/>
                  </a:lnTo>
                  <a:lnTo>
                    <a:pt x="53" y="114"/>
                  </a:lnTo>
                  <a:lnTo>
                    <a:pt x="40" y="108"/>
                  </a:lnTo>
                  <a:lnTo>
                    <a:pt x="26" y="103"/>
                  </a:lnTo>
                  <a:lnTo>
                    <a:pt x="12" y="98"/>
                  </a:lnTo>
                  <a:lnTo>
                    <a:pt x="0" y="93"/>
                  </a:lnTo>
                  <a:lnTo>
                    <a:pt x="23" y="82"/>
                  </a:lnTo>
                  <a:lnTo>
                    <a:pt x="41" y="71"/>
                  </a:lnTo>
                  <a:lnTo>
                    <a:pt x="53" y="60"/>
                  </a:lnTo>
                  <a:lnTo>
                    <a:pt x="62" y="49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5" name="Freeform 95"/>
            <p:cNvSpPr>
              <a:spLocks/>
            </p:cNvSpPr>
            <p:nvPr/>
          </p:nvSpPr>
          <p:spPr bwMode="auto">
            <a:xfrm>
              <a:off x="2612" y="1840"/>
              <a:ext cx="68" cy="233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34" y="33"/>
                </a:cxn>
                <a:cxn ang="0">
                  <a:pos x="135" y="62"/>
                </a:cxn>
                <a:cxn ang="0">
                  <a:pos x="129" y="89"/>
                </a:cxn>
                <a:cxn ang="0">
                  <a:pos x="118" y="117"/>
                </a:cxn>
                <a:cxn ang="0">
                  <a:pos x="106" y="143"/>
                </a:cxn>
                <a:cxn ang="0">
                  <a:pos x="97" y="170"/>
                </a:cxn>
                <a:cxn ang="0">
                  <a:pos x="93" y="198"/>
                </a:cxn>
                <a:cxn ang="0">
                  <a:pos x="97" y="230"/>
                </a:cxn>
                <a:cxn ang="0">
                  <a:pos x="101" y="239"/>
                </a:cxn>
                <a:cxn ang="0">
                  <a:pos x="105" y="247"/>
                </a:cxn>
                <a:cxn ang="0">
                  <a:pos x="110" y="253"/>
                </a:cxn>
                <a:cxn ang="0">
                  <a:pos x="115" y="259"/>
                </a:cxn>
                <a:cxn ang="0">
                  <a:pos x="120" y="266"/>
                </a:cxn>
                <a:cxn ang="0">
                  <a:pos x="124" y="274"/>
                </a:cxn>
                <a:cxn ang="0">
                  <a:pos x="128" y="286"/>
                </a:cxn>
                <a:cxn ang="0">
                  <a:pos x="130" y="301"/>
                </a:cxn>
                <a:cxn ang="0">
                  <a:pos x="129" y="342"/>
                </a:cxn>
                <a:cxn ang="0">
                  <a:pos x="123" y="378"/>
                </a:cxn>
                <a:cxn ang="0">
                  <a:pos x="115" y="415"/>
                </a:cxn>
                <a:cxn ang="0">
                  <a:pos x="110" y="456"/>
                </a:cxn>
                <a:cxn ang="0">
                  <a:pos x="108" y="424"/>
                </a:cxn>
                <a:cxn ang="0">
                  <a:pos x="106" y="393"/>
                </a:cxn>
                <a:cxn ang="0">
                  <a:pos x="101" y="362"/>
                </a:cxn>
                <a:cxn ang="0">
                  <a:pos x="90" y="331"/>
                </a:cxn>
                <a:cxn ang="0">
                  <a:pos x="83" y="317"/>
                </a:cxn>
                <a:cxn ang="0">
                  <a:pos x="75" y="304"/>
                </a:cxn>
                <a:cxn ang="0">
                  <a:pos x="65" y="293"/>
                </a:cxn>
                <a:cxn ang="0">
                  <a:pos x="57" y="282"/>
                </a:cxn>
                <a:cxn ang="0">
                  <a:pos x="49" y="272"/>
                </a:cxn>
                <a:cxn ang="0">
                  <a:pos x="42" y="261"/>
                </a:cxn>
                <a:cxn ang="0">
                  <a:pos x="36" y="250"/>
                </a:cxn>
                <a:cxn ang="0">
                  <a:pos x="33" y="238"/>
                </a:cxn>
                <a:cxn ang="0">
                  <a:pos x="33" y="208"/>
                </a:cxn>
                <a:cxn ang="0">
                  <a:pos x="41" y="181"/>
                </a:cxn>
                <a:cxn ang="0">
                  <a:pos x="49" y="154"/>
                </a:cxn>
                <a:cxn ang="0">
                  <a:pos x="53" y="126"/>
                </a:cxn>
                <a:cxn ang="0">
                  <a:pos x="52" y="115"/>
                </a:cxn>
                <a:cxn ang="0">
                  <a:pos x="48" y="103"/>
                </a:cxn>
                <a:cxn ang="0">
                  <a:pos x="42" y="91"/>
                </a:cxn>
                <a:cxn ang="0">
                  <a:pos x="34" y="80"/>
                </a:cxn>
                <a:cxn ang="0">
                  <a:pos x="26" y="69"/>
                </a:cxn>
                <a:cxn ang="0">
                  <a:pos x="17" y="58"/>
                </a:cxn>
                <a:cxn ang="0">
                  <a:pos x="8" y="47"/>
                </a:cxn>
                <a:cxn ang="0">
                  <a:pos x="0" y="36"/>
                </a:cxn>
                <a:cxn ang="0">
                  <a:pos x="25" y="39"/>
                </a:cxn>
                <a:cxn ang="0">
                  <a:pos x="45" y="38"/>
                </a:cxn>
                <a:cxn ang="0">
                  <a:pos x="61" y="34"/>
                </a:cxn>
                <a:cxn ang="0">
                  <a:pos x="76" y="29"/>
                </a:cxn>
                <a:cxn ang="0">
                  <a:pos x="87" y="22"/>
                </a:cxn>
                <a:cxn ang="0">
                  <a:pos x="98" y="15"/>
                </a:cxn>
                <a:cxn ang="0">
                  <a:pos x="110" y="8"/>
                </a:cxn>
                <a:cxn ang="0">
                  <a:pos x="123" y="0"/>
                </a:cxn>
              </a:cxnLst>
              <a:rect l="0" t="0" r="r" b="b"/>
              <a:pathLst>
                <a:path w="135" h="456">
                  <a:moveTo>
                    <a:pt x="123" y="0"/>
                  </a:moveTo>
                  <a:lnTo>
                    <a:pt x="134" y="33"/>
                  </a:lnTo>
                  <a:lnTo>
                    <a:pt x="135" y="62"/>
                  </a:lnTo>
                  <a:lnTo>
                    <a:pt x="129" y="89"/>
                  </a:lnTo>
                  <a:lnTo>
                    <a:pt x="118" y="117"/>
                  </a:lnTo>
                  <a:lnTo>
                    <a:pt x="106" y="143"/>
                  </a:lnTo>
                  <a:lnTo>
                    <a:pt x="97" y="170"/>
                  </a:lnTo>
                  <a:lnTo>
                    <a:pt x="93" y="198"/>
                  </a:lnTo>
                  <a:lnTo>
                    <a:pt x="97" y="230"/>
                  </a:lnTo>
                  <a:lnTo>
                    <a:pt x="101" y="239"/>
                  </a:lnTo>
                  <a:lnTo>
                    <a:pt x="105" y="247"/>
                  </a:lnTo>
                  <a:lnTo>
                    <a:pt x="110" y="253"/>
                  </a:lnTo>
                  <a:lnTo>
                    <a:pt x="115" y="259"/>
                  </a:lnTo>
                  <a:lnTo>
                    <a:pt x="120" y="266"/>
                  </a:lnTo>
                  <a:lnTo>
                    <a:pt x="124" y="274"/>
                  </a:lnTo>
                  <a:lnTo>
                    <a:pt x="128" y="286"/>
                  </a:lnTo>
                  <a:lnTo>
                    <a:pt x="130" y="301"/>
                  </a:lnTo>
                  <a:lnTo>
                    <a:pt x="129" y="342"/>
                  </a:lnTo>
                  <a:lnTo>
                    <a:pt x="123" y="378"/>
                  </a:lnTo>
                  <a:lnTo>
                    <a:pt x="115" y="415"/>
                  </a:lnTo>
                  <a:lnTo>
                    <a:pt x="110" y="456"/>
                  </a:lnTo>
                  <a:lnTo>
                    <a:pt x="108" y="424"/>
                  </a:lnTo>
                  <a:lnTo>
                    <a:pt x="106" y="393"/>
                  </a:lnTo>
                  <a:lnTo>
                    <a:pt x="101" y="362"/>
                  </a:lnTo>
                  <a:lnTo>
                    <a:pt x="90" y="331"/>
                  </a:lnTo>
                  <a:lnTo>
                    <a:pt x="83" y="317"/>
                  </a:lnTo>
                  <a:lnTo>
                    <a:pt x="75" y="304"/>
                  </a:lnTo>
                  <a:lnTo>
                    <a:pt x="65" y="293"/>
                  </a:lnTo>
                  <a:lnTo>
                    <a:pt x="57" y="282"/>
                  </a:lnTo>
                  <a:lnTo>
                    <a:pt x="49" y="272"/>
                  </a:lnTo>
                  <a:lnTo>
                    <a:pt x="42" y="261"/>
                  </a:lnTo>
                  <a:lnTo>
                    <a:pt x="36" y="250"/>
                  </a:lnTo>
                  <a:lnTo>
                    <a:pt x="33" y="238"/>
                  </a:lnTo>
                  <a:lnTo>
                    <a:pt x="33" y="208"/>
                  </a:lnTo>
                  <a:lnTo>
                    <a:pt x="41" y="181"/>
                  </a:lnTo>
                  <a:lnTo>
                    <a:pt x="49" y="154"/>
                  </a:lnTo>
                  <a:lnTo>
                    <a:pt x="53" y="126"/>
                  </a:lnTo>
                  <a:lnTo>
                    <a:pt x="52" y="115"/>
                  </a:lnTo>
                  <a:lnTo>
                    <a:pt x="48" y="103"/>
                  </a:lnTo>
                  <a:lnTo>
                    <a:pt x="42" y="91"/>
                  </a:lnTo>
                  <a:lnTo>
                    <a:pt x="34" y="80"/>
                  </a:lnTo>
                  <a:lnTo>
                    <a:pt x="26" y="69"/>
                  </a:lnTo>
                  <a:lnTo>
                    <a:pt x="17" y="58"/>
                  </a:lnTo>
                  <a:lnTo>
                    <a:pt x="8" y="47"/>
                  </a:lnTo>
                  <a:lnTo>
                    <a:pt x="0" y="36"/>
                  </a:lnTo>
                  <a:lnTo>
                    <a:pt x="25" y="39"/>
                  </a:lnTo>
                  <a:lnTo>
                    <a:pt x="45" y="38"/>
                  </a:lnTo>
                  <a:lnTo>
                    <a:pt x="61" y="34"/>
                  </a:lnTo>
                  <a:lnTo>
                    <a:pt x="76" y="29"/>
                  </a:lnTo>
                  <a:lnTo>
                    <a:pt x="87" y="22"/>
                  </a:lnTo>
                  <a:lnTo>
                    <a:pt x="98" y="15"/>
                  </a:lnTo>
                  <a:lnTo>
                    <a:pt x="110" y="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6" name="Freeform 96"/>
            <p:cNvSpPr>
              <a:spLocks/>
            </p:cNvSpPr>
            <p:nvPr/>
          </p:nvSpPr>
          <p:spPr bwMode="auto">
            <a:xfrm>
              <a:off x="2507" y="1855"/>
              <a:ext cx="94" cy="219"/>
            </a:xfrm>
            <a:custGeom>
              <a:avLst/>
              <a:gdLst/>
              <a:ahLst/>
              <a:cxnLst>
                <a:cxn ang="0">
                  <a:pos x="189" y="15"/>
                </a:cxn>
                <a:cxn ang="0">
                  <a:pos x="187" y="49"/>
                </a:cxn>
                <a:cxn ang="0">
                  <a:pos x="177" y="76"/>
                </a:cxn>
                <a:cxn ang="0">
                  <a:pos x="159" y="100"/>
                </a:cxn>
                <a:cxn ang="0">
                  <a:pos x="139" y="120"/>
                </a:cxn>
                <a:cxn ang="0">
                  <a:pos x="118" y="140"/>
                </a:cxn>
                <a:cxn ang="0">
                  <a:pos x="99" y="161"/>
                </a:cxn>
                <a:cxn ang="0">
                  <a:pos x="84" y="187"/>
                </a:cxn>
                <a:cxn ang="0">
                  <a:pos x="76" y="217"/>
                </a:cxn>
                <a:cxn ang="0">
                  <a:pos x="77" y="236"/>
                </a:cxn>
                <a:cxn ang="0">
                  <a:pos x="82" y="250"/>
                </a:cxn>
                <a:cxn ang="0">
                  <a:pos x="84" y="268"/>
                </a:cxn>
                <a:cxn ang="0">
                  <a:pos x="78" y="296"/>
                </a:cxn>
                <a:cxn ang="0">
                  <a:pos x="71" y="316"/>
                </a:cxn>
                <a:cxn ang="0">
                  <a:pos x="62" y="333"/>
                </a:cxn>
                <a:cxn ang="0">
                  <a:pos x="52" y="349"/>
                </a:cxn>
                <a:cxn ang="0">
                  <a:pos x="42" y="363"/>
                </a:cxn>
                <a:cxn ang="0">
                  <a:pos x="31" y="378"/>
                </a:cxn>
                <a:cxn ang="0">
                  <a:pos x="20" y="394"/>
                </a:cxn>
                <a:cxn ang="0">
                  <a:pos x="10" y="411"/>
                </a:cxn>
                <a:cxn ang="0">
                  <a:pos x="0" y="429"/>
                </a:cxn>
                <a:cxn ang="0">
                  <a:pos x="5" y="414"/>
                </a:cxn>
                <a:cxn ang="0">
                  <a:pos x="10" y="400"/>
                </a:cxn>
                <a:cxn ang="0">
                  <a:pos x="15" y="385"/>
                </a:cxn>
                <a:cxn ang="0">
                  <a:pos x="20" y="370"/>
                </a:cxn>
                <a:cxn ang="0">
                  <a:pos x="24" y="355"/>
                </a:cxn>
                <a:cxn ang="0">
                  <a:pos x="28" y="340"/>
                </a:cxn>
                <a:cxn ang="0">
                  <a:pos x="30" y="324"/>
                </a:cxn>
                <a:cxn ang="0">
                  <a:pos x="30" y="307"/>
                </a:cxn>
                <a:cxn ang="0">
                  <a:pos x="26" y="276"/>
                </a:cxn>
                <a:cxn ang="0">
                  <a:pos x="18" y="249"/>
                </a:cxn>
                <a:cxn ang="0">
                  <a:pos x="13" y="224"/>
                </a:cxn>
                <a:cxn ang="0">
                  <a:pos x="14" y="199"/>
                </a:cxn>
                <a:cxn ang="0">
                  <a:pos x="19" y="185"/>
                </a:cxn>
                <a:cxn ang="0">
                  <a:pos x="26" y="172"/>
                </a:cxn>
                <a:cxn ang="0">
                  <a:pos x="34" y="160"/>
                </a:cxn>
                <a:cxn ang="0">
                  <a:pos x="43" y="150"/>
                </a:cxn>
                <a:cxn ang="0">
                  <a:pos x="52" y="139"/>
                </a:cxn>
                <a:cxn ang="0">
                  <a:pos x="62" y="129"/>
                </a:cxn>
                <a:cxn ang="0">
                  <a:pos x="70" y="117"/>
                </a:cxn>
                <a:cxn ang="0">
                  <a:pos x="77" y="104"/>
                </a:cxn>
                <a:cxn ang="0">
                  <a:pos x="81" y="82"/>
                </a:cxn>
                <a:cxn ang="0">
                  <a:pos x="77" y="54"/>
                </a:cxn>
                <a:cxn ang="0">
                  <a:pos x="70" y="27"/>
                </a:cxn>
                <a:cxn ang="0">
                  <a:pos x="63" y="0"/>
                </a:cxn>
                <a:cxn ang="0">
                  <a:pos x="85" y="12"/>
                </a:cxn>
                <a:cxn ang="0">
                  <a:pos x="104" y="19"/>
                </a:cxn>
                <a:cxn ang="0">
                  <a:pos x="120" y="22"/>
                </a:cxn>
                <a:cxn ang="0">
                  <a:pos x="134" y="22"/>
                </a:cxn>
                <a:cxn ang="0">
                  <a:pos x="147" y="21"/>
                </a:cxn>
                <a:cxn ang="0">
                  <a:pos x="160" y="18"/>
                </a:cxn>
                <a:cxn ang="0">
                  <a:pos x="174" y="16"/>
                </a:cxn>
                <a:cxn ang="0">
                  <a:pos x="189" y="15"/>
                </a:cxn>
              </a:cxnLst>
              <a:rect l="0" t="0" r="r" b="b"/>
              <a:pathLst>
                <a:path w="189" h="429">
                  <a:moveTo>
                    <a:pt x="189" y="15"/>
                  </a:moveTo>
                  <a:lnTo>
                    <a:pt x="187" y="49"/>
                  </a:lnTo>
                  <a:lnTo>
                    <a:pt x="177" y="76"/>
                  </a:lnTo>
                  <a:lnTo>
                    <a:pt x="159" y="100"/>
                  </a:lnTo>
                  <a:lnTo>
                    <a:pt x="139" y="120"/>
                  </a:lnTo>
                  <a:lnTo>
                    <a:pt x="118" y="140"/>
                  </a:lnTo>
                  <a:lnTo>
                    <a:pt x="99" y="161"/>
                  </a:lnTo>
                  <a:lnTo>
                    <a:pt x="84" y="187"/>
                  </a:lnTo>
                  <a:lnTo>
                    <a:pt x="76" y="217"/>
                  </a:lnTo>
                  <a:lnTo>
                    <a:pt x="77" y="236"/>
                  </a:lnTo>
                  <a:lnTo>
                    <a:pt x="82" y="250"/>
                  </a:lnTo>
                  <a:lnTo>
                    <a:pt x="84" y="268"/>
                  </a:lnTo>
                  <a:lnTo>
                    <a:pt x="78" y="296"/>
                  </a:lnTo>
                  <a:lnTo>
                    <a:pt x="71" y="316"/>
                  </a:lnTo>
                  <a:lnTo>
                    <a:pt x="62" y="333"/>
                  </a:lnTo>
                  <a:lnTo>
                    <a:pt x="52" y="349"/>
                  </a:lnTo>
                  <a:lnTo>
                    <a:pt x="42" y="363"/>
                  </a:lnTo>
                  <a:lnTo>
                    <a:pt x="31" y="378"/>
                  </a:lnTo>
                  <a:lnTo>
                    <a:pt x="20" y="394"/>
                  </a:lnTo>
                  <a:lnTo>
                    <a:pt x="10" y="411"/>
                  </a:lnTo>
                  <a:lnTo>
                    <a:pt x="0" y="429"/>
                  </a:lnTo>
                  <a:lnTo>
                    <a:pt x="5" y="414"/>
                  </a:lnTo>
                  <a:lnTo>
                    <a:pt x="10" y="400"/>
                  </a:lnTo>
                  <a:lnTo>
                    <a:pt x="15" y="385"/>
                  </a:lnTo>
                  <a:lnTo>
                    <a:pt x="20" y="370"/>
                  </a:lnTo>
                  <a:lnTo>
                    <a:pt x="24" y="355"/>
                  </a:lnTo>
                  <a:lnTo>
                    <a:pt x="28" y="340"/>
                  </a:lnTo>
                  <a:lnTo>
                    <a:pt x="30" y="324"/>
                  </a:lnTo>
                  <a:lnTo>
                    <a:pt x="30" y="307"/>
                  </a:lnTo>
                  <a:lnTo>
                    <a:pt x="26" y="276"/>
                  </a:lnTo>
                  <a:lnTo>
                    <a:pt x="18" y="249"/>
                  </a:lnTo>
                  <a:lnTo>
                    <a:pt x="13" y="224"/>
                  </a:lnTo>
                  <a:lnTo>
                    <a:pt x="14" y="199"/>
                  </a:lnTo>
                  <a:lnTo>
                    <a:pt x="19" y="185"/>
                  </a:lnTo>
                  <a:lnTo>
                    <a:pt x="26" y="172"/>
                  </a:lnTo>
                  <a:lnTo>
                    <a:pt x="34" y="160"/>
                  </a:lnTo>
                  <a:lnTo>
                    <a:pt x="43" y="150"/>
                  </a:lnTo>
                  <a:lnTo>
                    <a:pt x="52" y="139"/>
                  </a:lnTo>
                  <a:lnTo>
                    <a:pt x="62" y="129"/>
                  </a:lnTo>
                  <a:lnTo>
                    <a:pt x="70" y="117"/>
                  </a:lnTo>
                  <a:lnTo>
                    <a:pt x="77" y="104"/>
                  </a:lnTo>
                  <a:lnTo>
                    <a:pt x="81" y="82"/>
                  </a:lnTo>
                  <a:lnTo>
                    <a:pt x="77" y="54"/>
                  </a:lnTo>
                  <a:lnTo>
                    <a:pt x="70" y="27"/>
                  </a:lnTo>
                  <a:lnTo>
                    <a:pt x="63" y="0"/>
                  </a:lnTo>
                  <a:lnTo>
                    <a:pt x="85" y="12"/>
                  </a:lnTo>
                  <a:lnTo>
                    <a:pt x="104" y="19"/>
                  </a:lnTo>
                  <a:lnTo>
                    <a:pt x="120" y="22"/>
                  </a:lnTo>
                  <a:lnTo>
                    <a:pt x="134" y="22"/>
                  </a:lnTo>
                  <a:lnTo>
                    <a:pt x="147" y="21"/>
                  </a:lnTo>
                  <a:lnTo>
                    <a:pt x="160" y="18"/>
                  </a:lnTo>
                  <a:lnTo>
                    <a:pt x="174" y="16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7" name="Freeform 97"/>
            <p:cNvSpPr>
              <a:spLocks/>
            </p:cNvSpPr>
            <p:nvPr/>
          </p:nvSpPr>
          <p:spPr bwMode="auto">
            <a:xfrm>
              <a:off x="2333" y="1809"/>
              <a:ext cx="193" cy="166"/>
            </a:xfrm>
            <a:custGeom>
              <a:avLst/>
              <a:gdLst/>
              <a:ahLst/>
              <a:cxnLst>
                <a:cxn ang="0">
                  <a:pos x="375" y="97"/>
                </a:cxn>
                <a:cxn ang="0">
                  <a:pos x="353" y="119"/>
                </a:cxn>
                <a:cxn ang="0">
                  <a:pos x="328" y="132"/>
                </a:cxn>
                <a:cxn ang="0">
                  <a:pos x="300" y="140"/>
                </a:cxn>
                <a:cxn ang="0">
                  <a:pos x="271" y="145"/>
                </a:cxn>
                <a:cxn ang="0">
                  <a:pos x="243" y="151"/>
                </a:cxn>
                <a:cxn ang="0">
                  <a:pos x="216" y="160"/>
                </a:cxn>
                <a:cxn ang="0">
                  <a:pos x="191" y="177"/>
                </a:cxn>
                <a:cxn ang="0">
                  <a:pos x="174" y="198"/>
                </a:cxn>
                <a:cxn ang="0">
                  <a:pos x="168" y="213"/>
                </a:cxn>
                <a:cxn ang="0">
                  <a:pos x="163" y="228"/>
                </a:cxn>
                <a:cxn ang="0">
                  <a:pos x="150" y="246"/>
                </a:cxn>
                <a:cxn ang="0">
                  <a:pos x="121" y="268"/>
                </a:cxn>
                <a:cxn ang="0">
                  <a:pos x="88" y="287"/>
                </a:cxn>
                <a:cxn ang="0">
                  <a:pos x="54" y="301"/>
                </a:cxn>
                <a:cxn ang="0">
                  <a:pos x="19" y="316"/>
                </a:cxn>
                <a:cxn ang="0">
                  <a:pos x="12" y="316"/>
                </a:cxn>
                <a:cxn ang="0">
                  <a:pos x="37" y="297"/>
                </a:cxn>
                <a:cxn ang="0">
                  <a:pos x="62" y="278"/>
                </a:cxn>
                <a:cxn ang="0">
                  <a:pos x="83" y="253"/>
                </a:cxn>
                <a:cxn ang="0">
                  <a:pos x="100" y="225"/>
                </a:cxn>
                <a:cxn ang="0">
                  <a:pos x="110" y="198"/>
                </a:cxn>
                <a:cxn ang="0">
                  <a:pos x="118" y="173"/>
                </a:cxn>
                <a:cxn ang="0">
                  <a:pos x="129" y="150"/>
                </a:cxn>
                <a:cxn ang="0">
                  <a:pos x="149" y="131"/>
                </a:cxn>
                <a:cxn ang="0">
                  <a:pos x="176" y="120"/>
                </a:cxn>
                <a:cxn ang="0">
                  <a:pos x="203" y="112"/>
                </a:cxn>
                <a:cxn ang="0">
                  <a:pos x="229" y="102"/>
                </a:cxn>
                <a:cxn ang="0">
                  <a:pos x="250" y="88"/>
                </a:cxn>
                <a:cxn ang="0">
                  <a:pos x="263" y="66"/>
                </a:cxn>
                <a:cxn ang="0">
                  <a:pos x="273" y="40"/>
                </a:cxn>
                <a:cxn ang="0">
                  <a:pos x="281" y="13"/>
                </a:cxn>
                <a:cxn ang="0">
                  <a:pos x="298" y="22"/>
                </a:cxn>
                <a:cxn ang="0">
                  <a:pos x="322" y="50"/>
                </a:cxn>
                <a:cxn ang="0">
                  <a:pos x="346" y="64"/>
                </a:cxn>
                <a:cxn ang="0">
                  <a:pos x="371" y="75"/>
                </a:cxn>
              </a:cxnLst>
              <a:rect l="0" t="0" r="r" b="b"/>
              <a:pathLst>
                <a:path w="384" h="326">
                  <a:moveTo>
                    <a:pt x="384" y="82"/>
                  </a:moveTo>
                  <a:lnTo>
                    <a:pt x="375" y="97"/>
                  </a:lnTo>
                  <a:lnTo>
                    <a:pt x="364" y="109"/>
                  </a:lnTo>
                  <a:lnTo>
                    <a:pt x="353" y="119"/>
                  </a:lnTo>
                  <a:lnTo>
                    <a:pt x="340" y="126"/>
                  </a:lnTo>
                  <a:lnTo>
                    <a:pt x="328" y="132"/>
                  </a:lnTo>
                  <a:lnTo>
                    <a:pt x="314" y="136"/>
                  </a:lnTo>
                  <a:lnTo>
                    <a:pt x="300" y="140"/>
                  </a:lnTo>
                  <a:lnTo>
                    <a:pt x="285" y="142"/>
                  </a:lnTo>
                  <a:lnTo>
                    <a:pt x="271" y="145"/>
                  </a:lnTo>
                  <a:lnTo>
                    <a:pt x="257" y="148"/>
                  </a:lnTo>
                  <a:lnTo>
                    <a:pt x="243" y="151"/>
                  </a:lnTo>
                  <a:lnTo>
                    <a:pt x="229" y="155"/>
                  </a:lnTo>
                  <a:lnTo>
                    <a:pt x="216" y="160"/>
                  </a:lnTo>
                  <a:lnTo>
                    <a:pt x="203" y="167"/>
                  </a:lnTo>
                  <a:lnTo>
                    <a:pt x="191" y="177"/>
                  </a:lnTo>
                  <a:lnTo>
                    <a:pt x="180" y="189"/>
                  </a:lnTo>
                  <a:lnTo>
                    <a:pt x="174" y="198"/>
                  </a:lnTo>
                  <a:lnTo>
                    <a:pt x="170" y="206"/>
                  </a:lnTo>
                  <a:lnTo>
                    <a:pt x="168" y="213"/>
                  </a:lnTo>
                  <a:lnTo>
                    <a:pt x="166" y="221"/>
                  </a:lnTo>
                  <a:lnTo>
                    <a:pt x="163" y="228"/>
                  </a:lnTo>
                  <a:lnTo>
                    <a:pt x="158" y="237"/>
                  </a:lnTo>
                  <a:lnTo>
                    <a:pt x="150" y="246"/>
                  </a:lnTo>
                  <a:lnTo>
                    <a:pt x="138" y="256"/>
                  </a:lnTo>
                  <a:lnTo>
                    <a:pt x="121" y="268"/>
                  </a:lnTo>
                  <a:lnTo>
                    <a:pt x="104" y="279"/>
                  </a:lnTo>
                  <a:lnTo>
                    <a:pt x="88" y="287"/>
                  </a:lnTo>
                  <a:lnTo>
                    <a:pt x="71" y="294"/>
                  </a:lnTo>
                  <a:lnTo>
                    <a:pt x="54" y="301"/>
                  </a:lnTo>
                  <a:lnTo>
                    <a:pt x="36" y="308"/>
                  </a:lnTo>
                  <a:lnTo>
                    <a:pt x="19" y="316"/>
                  </a:lnTo>
                  <a:lnTo>
                    <a:pt x="0" y="326"/>
                  </a:lnTo>
                  <a:lnTo>
                    <a:pt x="12" y="316"/>
                  </a:lnTo>
                  <a:lnTo>
                    <a:pt x="25" y="307"/>
                  </a:lnTo>
                  <a:lnTo>
                    <a:pt x="37" y="297"/>
                  </a:lnTo>
                  <a:lnTo>
                    <a:pt x="49" y="288"/>
                  </a:lnTo>
                  <a:lnTo>
                    <a:pt x="62" y="278"/>
                  </a:lnTo>
                  <a:lnTo>
                    <a:pt x="73" y="266"/>
                  </a:lnTo>
                  <a:lnTo>
                    <a:pt x="83" y="253"/>
                  </a:lnTo>
                  <a:lnTo>
                    <a:pt x="93" y="239"/>
                  </a:lnTo>
                  <a:lnTo>
                    <a:pt x="100" y="225"/>
                  </a:lnTo>
                  <a:lnTo>
                    <a:pt x="105" y="212"/>
                  </a:lnTo>
                  <a:lnTo>
                    <a:pt x="110" y="198"/>
                  </a:lnTo>
                  <a:lnTo>
                    <a:pt x="114" y="185"/>
                  </a:lnTo>
                  <a:lnTo>
                    <a:pt x="118" y="173"/>
                  </a:lnTo>
                  <a:lnTo>
                    <a:pt x="123" y="160"/>
                  </a:lnTo>
                  <a:lnTo>
                    <a:pt x="129" y="150"/>
                  </a:lnTo>
                  <a:lnTo>
                    <a:pt x="137" y="140"/>
                  </a:lnTo>
                  <a:lnTo>
                    <a:pt x="149" y="131"/>
                  </a:lnTo>
                  <a:lnTo>
                    <a:pt x="162" y="124"/>
                  </a:lnTo>
                  <a:lnTo>
                    <a:pt x="176" y="120"/>
                  </a:lnTo>
                  <a:lnTo>
                    <a:pt x="189" y="116"/>
                  </a:lnTo>
                  <a:lnTo>
                    <a:pt x="203" y="112"/>
                  </a:lnTo>
                  <a:lnTo>
                    <a:pt x="216" y="108"/>
                  </a:lnTo>
                  <a:lnTo>
                    <a:pt x="229" y="102"/>
                  </a:lnTo>
                  <a:lnTo>
                    <a:pt x="242" y="95"/>
                  </a:lnTo>
                  <a:lnTo>
                    <a:pt x="250" y="88"/>
                  </a:lnTo>
                  <a:lnTo>
                    <a:pt x="257" y="78"/>
                  </a:lnTo>
                  <a:lnTo>
                    <a:pt x="263" y="66"/>
                  </a:lnTo>
                  <a:lnTo>
                    <a:pt x="268" y="53"/>
                  </a:lnTo>
                  <a:lnTo>
                    <a:pt x="273" y="40"/>
                  </a:lnTo>
                  <a:lnTo>
                    <a:pt x="277" y="26"/>
                  </a:lnTo>
                  <a:lnTo>
                    <a:pt x="281" y="13"/>
                  </a:lnTo>
                  <a:lnTo>
                    <a:pt x="285" y="0"/>
                  </a:lnTo>
                  <a:lnTo>
                    <a:pt x="298" y="22"/>
                  </a:lnTo>
                  <a:lnTo>
                    <a:pt x="310" y="38"/>
                  </a:lnTo>
                  <a:lnTo>
                    <a:pt x="322" y="50"/>
                  </a:lnTo>
                  <a:lnTo>
                    <a:pt x="334" y="58"/>
                  </a:lnTo>
                  <a:lnTo>
                    <a:pt x="346" y="64"/>
                  </a:lnTo>
                  <a:lnTo>
                    <a:pt x="359" y="70"/>
                  </a:lnTo>
                  <a:lnTo>
                    <a:pt x="371" y="75"/>
                  </a:lnTo>
                  <a:lnTo>
                    <a:pt x="384" y="82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8" name="Freeform 98"/>
            <p:cNvSpPr>
              <a:spLocks/>
            </p:cNvSpPr>
            <p:nvPr/>
          </p:nvSpPr>
          <p:spPr bwMode="auto">
            <a:xfrm>
              <a:off x="2243" y="1743"/>
              <a:ext cx="227" cy="82"/>
            </a:xfrm>
            <a:custGeom>
              <a:avLst/>
              <a:gdLst/>
              <a:ahLst/>
              <a:cxnLst>
                <a:cxn ang="0">
                  <a:pos x="438" y="127"/>
                </a:cxn>
                <a:cxn ang="0">
                  <a:pos x="409" y="136"/>
                </a:cxn>
                <a:cxn ang="0">
                  <a:pos x="380" y="136"/>
                </a:cxn>
                <a:cxn ang="0">
                  <a:pos x="352" y="130"/>
                </a:cxn>
                <a:cxn ang="0">
                  <a:pos x="324" y="121"/>
                </a:cxn>
                <a:cxn ang="0">
                  <a:pos x="297" y="113"/>
                </a:cxn>
                <a:cxn ang="0">
                  <a:pos x="268" y="109"/>
                </a:cxn>
                <a:cxn ang="0">
                  <a:pos x="238" y="112"/>
                </a:cxn>
                <a:cxn ang="0">
                  <a:pos x="214" y="122"/>
                </a:cxn>
                <a:cxn ang="0">
                  <a:pos x="201" y="133"/>
                </a:cxn>
                <a:cxn ang="0">
                  <a:pos x="190" y="144"/>
                </a:cxn>
                <a:cxn ang="0">
                  <a:pos x="170" y="153"/>
                </a:cxn>
                <a:cxn ang="0">
                  <a:pos x="134" y="160"/>
                </a:cxn>
                <a:cxn ang="0">
                  <a:pos x="95" y="160"/>
                </a:cxn>
                <a:cxn ang="0">
                  <a:pos x="60" y="156"/>
                </a:cxn>
                <a:cxn ang="0">
                  <a:pos x="22" y="153"/>
                </a:cxn>
                <a:cxn ang="0">
                  <a:pos x="17" y="150"/>
                </a:cxn>
                <a:cxn ang="0">
                  <a:pos x="47" y="145"/>
                </a:cxn>
                <a:cxn ang="0">
                  <a:pos x="77" y="139"/>
                </a:cxn>
                <a:cxn ang="0">
                  <a:pos x="106" y="129"/>
                </a:cxn>
                <a:cxn ang="0">
                  <a:pos x="135" y="112"/>
                </a:cxn>
                <a:cxn ang="0">
                  <a:pos x="157" y="92"/>
                </a:cxn>
                <a:cxn ang="0">
                  <a:pos x="176" y="73"/>
                </a:cxn>
                <a:cxn ang="0">
                  <a:pos x="196" y="59"/>
                </a:cxn>
                <a:cxn ang="0">
                  <a:pos x="223" y="51"/>
                </a:cxn>
                <a:cxn ang="0">
                  <a:pos x="252" y="53"/>
                </a:cxn>
                <a:cxn ang="0">
                  <a:pos x="279" y="59"/>
                </a:cxn>
                <a:cxn ang="0">
                  <a:pos x="307" y="63"/>
                </a:cxn>
                <a:cxn ang="0">
                  <a:pos x="332" y="60"/>
                </a:cxn>
                <a:cxn ang="0">
                  <a:pos x="353" y="48"/>
                </a:cxn>
                <a:cxn ang="0">
                  <a:pos x="375" y="29"/>
                </a:cxn>
                <a:cxn ang="0">
                  <a:pos x="395" y="9"/>
                </a:cxn>
                <a:cxn ang="0">
                  <a:pos x="405" y="25"/>
                </a:cxn>
                <a:cxn ang="0">
                  <a:pos x="414" y="60"/>
                </a:cxn>
                <a:cxn ang="0">
                  <a:pos x="428" y="84"/>
                </a:cxn>
                <a:cxn ang="0">
                  <a:pos x="445" y="106"/>
                </a:cxn>
              </a:cxnLst>
              <a:rect l="0" t="0" r="r" b="b"/>
              <a:pathLst>
                <a:path w="453" h="161">
                  <a:moveTo>
                    <a:pt x="453" y="118"/>
                  </a:moveTo>
                  <a:lnTo>
                    <a:pt x="438" y="127"/>
                  </a:lnTo>
                  <a:lnTo>
                    <a:pt x="423" y="133"/>
                  </a:lnTo>
                  <a:lnTo>
                    <a:pt x="409" y="136"/>
                  </a:lnTo>
                  <a:lnTo>
                    <a:pt x="394" y="137"/>
                  </a:lnTo>
                  <a:lnTo>
                    <a:pt x="380" y="136"/>
                  </a:lnTo>
                  <a:lnTo>
                    <a:pt x="366" y="134"/>
                  </a:lnTo>
                  <a:lnTo>
                    <a:pt x="352" y="130"/>
                  </a:lnTo>
                  <a:lnTo>
                    <a:pt x="338" y="126"/>
                  </a:lnTo>
                  <a:lnTo>
                    <a:pt x="324" y="121"/>
                  </a:lnTo>
                  <a:lnTo>
                    <a:pt x="311" y="117"/>
                  </a:lnTo>
                  <a:lnTo>
                    <a:pt x="297" y="113"/>
                  </a:lnTo>
                  <a:lnTo>
                    <a:pt x="283" y="110"/>
                  </a:lnTo>
                  <a:lnTo>
                    <a:pt x="268" y="109"/>
                  </a:lnTo>
                  <a:lnTo>
                    <a:pt x="254" y="109"/>
                  </a:lnTo>
                  <a:lnTo>
                    <a:pt x="238" y="112"/>
                  </a:lnTo>
                  <a:lnTo>
                    <a:pt x="223" y="117"/>
                  </a:lnTo>
                  <a:lnTo>
                    <a:pt x="214" y="122"/>
                  </a:lnTo>
                  <a:lnTo>
                    <a:pt x="207" y="127"/>
                  </a:lnTo>
                  <a:lnTo>
                    <a:pt x="201" y="133"/>
                  </a:lnTo>
                  <a:lnTo>
                    <a:pt x="196" y="138"/>
                  </a:lnTo>
                  <a:lnTo>
                    <a:pt x="190" y="144"/>
                  </a:lnTo>
                  <a:lnTo>
                    <a:pt x="181" y="149"/>
                  </a:lnTo>
                  <a:lnTo>
                    <a:pt x="170" y="153"/>
                  </a:lnTo>
                  <a:lnTo>
                    <a:pt x="155" y="157"/>
                  </a:lnTo>
                  <a:lnTo>
                    <a:pt x="134" y="160"/>
                  </a:lnTo>
                  <a:lnTo>
                    <a:pt x="114" y="161"/>
                  </a:lnTo>
                  <a:lnTo>
                    <a:pt x="95" y="160"/>
                  </a:lnTo>
                  <a:lnTo>
                    <a:pt x="78" y="158"/>
                  </a:lnTo>
                  <a:lnTo>
                    <a:pt x="60" y="156"/>
                  </a:lnTo>
                  <a:lnTo>
                    <a:pt x="41" y="154"/>
                  </a:lnTo>
                  <a:lnTo>
                    <a:pt x="22" y="153"/>
                  </a:lnTo>
                  <a:lnTo>
                    <a:pt x="0" y="153"/>
                  </a:lnTo>
                  <a:lnTo>
                    <a:pt x="17" y="150"/>
                  </a:lnTo>
                  <a:lnTo>
                    <a:pt x="32" y="148"/>
                  </a:lnTo>
                  <a:lnTo>
                    <a:pt x="47" y="145"/>
                  </a:lnTo>
                  <a:lnTo>
                    <a:pt x="62" y="143"/>
                  </a:lnTo>
                  <a:lnTo>
                    <a:pt x="77" y="139"/>
                  </a:lnTo>
                  <a:lnTo>
                    <a:pt x="92" y="135"/>
                  </a:lnTo>
                  <a:lnTo>
                    <a:pt x="106" y="129"/>
                  </a:lnTo>
                  <a:lnTo>
                    <a:pt x="121" y="121"/>
                  </a:lnTo>
                  <a:lnTo>
                    <a:pt x="135" y="112"/>
                  </a:lnTo>
                  <a:lnTo>
                    <a:pt x="146" y="103"/>
                  </a:lnTo>
                  <a:lnTo>
                    <a:pt x="157" y="92"/>
                  </a:lnTo>
                  <a:lnTo>
                    <a:pt x="167" y="82"/>
                  </a:lnTo>
                  <a:lnTo>
                    <a:pt x="176" y="73"/>
                  </a:lnTo>
                  <a:lnTo>
                    <a:pt x="186" y="65"/>
                  </a:lnTo>
                  <a:lnTo>
                    <a:pt x="196" y="59"/>
                  </a:lnTo>
                  <a:lnTo>
                    <a:pt x="208" y="54"/>
                  </a:lnTo>
                  <a:lnTo>
                    <a:pt x="223" y="51"/>
                  </a:lnTo>
                  <a:lnTo>
                    <a:pt x="237" y="51"/>
                  </a:lnTo>
                  <a:lnTo>
                    <a:pt x="252" y="53"/>
                  </a:lnTo>
                  <a:lnTo>
                    <a:pt x="266" y="56"/>
                  </a:lnTo>
                  <a:lnTo>
                    <a:pt x="279" y="59"/>
                  </a:lnTo>
                  <a:lnTo>
                    <a:pt x="293" y="62"/>
                  </a:lnTo>
                  <a:lnTo>
                    <a:pt x="307" y="63"/>
                  </a:lnTo>
                  <a:lnTo>
                    <a:pt x="322" y="63"/>
                  </a:lnTo>
                  <a:lnTo>
                    <a:pt x="332" y="60"/>
                  </a:lnTo>
                  <a:lnTo>
                    <a:pt x="343" y="55"/>
                  </a:lnTo>
                  <a:lnTo>
                    <a:pt x="353" y="48"/>
                  </a:lnTo>
                  <a:lnTo>
                    <a:pt x="365" y="39"/>
                  </a:lnTo>
                  <a:lnTo>
                    <a:pt x="375" y="29"/>
                  </a:lnTo>
                  <a:lnTo>
                    <a:pt x="385" y="19"/>
                  </a:lnTo>
                  <a:lnTo>
                    <a:pt x="395" y="9"/>
                  </a:lnTo>
                  <a:lnTo>
                    <a:pt x="405" y="0"/>
                  </a:lnTo>
                  <a:lnTo>
                    <a:pt x="405" y="25"/>
                  </a:lnTo>
                  <a:lnTo>
                    <a:pt x="408" y="45"/>
                  </a:lnTo>
                  <a:lnTo>
                    <a:pt x="414" y="60"/>
                  </a:lnTo>
                  <a:lnTo>
                    <a:pt x="420" y="73"/>
                  </a:lnTo>
                  <a:lnTo>
                    <a:pt x="428" y="84"/>
                  </a:lnTo>
                  <a:lnTo>
                    <a:pt x="437" y="94"/>
                  </a:lnTo>
                  <a:lnTo>
                    <a:pt x="445" y="106"/>
                  </a:lnTo>
                  <a:lnTo>
                    <a:pt x="453" y="118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9" name="Freeform 99"/>
            <p:cNvSpPr>
              <a:spLocks/>
            </p:cNvSpPr>
            <p:nvPr/>
          </p:nvSpPr>
          <p:spPr bwMode="auto">
            <a:xfrm>
              <a:off x="2235" y="1635"/>
              <a:ext cx="215" cy="94"/>
            </a:xfrm>
            <a:custGeom>
              <a:avLst/>
              <a:gdLst/>
              <a:ahLst/>
              <a:cxnLst>
                <a:cxn ang="0">
                  <a:pos x="400" y="184"/>
                </a:cxn>
                <a:cxn ang="0">
                  <a:pos x="369" y="177"/>
                </a:cxn>
                <a:cxn ang="0">
                  <a:pos x="344" y="164"/>
                </a:cxn>
                <a:cxn ang="0">
                  <a:pos x="322" y="145"/>
                </a:cxn>
                <a:cxn ang="0">
                  <a:pos x="302" y="125"/>
                </a:cxn>
                <a:cxn ang="0">
                  <a:pos x="281" y="105"/>
                </a:cxn>
                <a:cxn ang="0">
                  <a:pos x="257" y="87"/>
                </a:cxn>
                <a:cxn ang="0">
                  <a:pos x="230" y="76"/>
                </a:cxn>
                <a:cxn ang="0">
                  <a:pos x="204" y="73"/>
                </a:cxn>
                <a:cxn ang="0">
                  <a:pos x="188" y="77"/>
                </a:cxn>
                <a:cxn ang="0">
                  <a:pos x="173" y="81"/>
                </a:cxn>
                <a:cxn ang="0">
                  <a:pos x="151" y="81"/>
                </a:cxn>
                <a:cxn ang="0">
                  <a:pos x="115" y="70"/>
                </a:cxn>
                <a:cxn ang="0">
                  <a:pos x="82" y="52"/>
                </a:cxn>
                <a:cxn ang="0">
                  <a:pos x="52" y="32"/>
                </a:cxn>
                <a:cxn ang="0">
                  <a:pos x="19" y="11"/>
                </a:cxn>
                <a:cxn ang="0">
                  <a:pos x="15" y="6"/>
                </a:cxn>
                <a:cxn ang="0">
                  <a:pos x="45" y="16"/>
                </a:cxn>
                <a:cxn ang="0">
                  <a:pos x="75" y="24"/>
                </a:cxn>
                <a:cxn ang="0">
                  <a:pos x="106" y="29"/>
                </a:cxn>
                <a:cxn ang="0">
                  <a:pos x="138" y="27"/>
                </a:cxn>
                <a:cxn ang="0">
                  <a:pos x="168" y="21"/>
                </a:cxn>
                <a:cxn ang="0">
                  <a:pos x="194" y="13"/>
                </a:cxn>
                <a:cxn ang="0">
                  <a:pos x="219" y="10"/>
                </a:cxn>
                <a:cxn ang="0">
                  <a:pos x="245" y="16"/>
                </a:cxn>
                <a:cxn ang="0">
                  <a:pos x="270" y="31"/>
                </a:cxn>
                <a:cxn ang="0">
                  <a:pos x="291" y="49"/>
                </a:cxn>
                <a:cxn ang="0">
                  <a:pos x="314" y="65"/>
                </a:cxn>
                <a:cxn ang="0">
                  <a:pos x="338" y="75"/>
                </a:cxn>
                <a:cxn ang="0">
                  <a:pos x="362" y="73"/>
                </a:cxn>
                <a:cxn ang="0">
                  <a:pos x="390" y="67"/>
                </a:cxn>
                <a:cxn ang="0">
                  <a:pos x="417" y="59"/>
                </a:cxn>
                <a:cxn ang="0">
                  <a:pos x="419" y="78"/>
                </a:cxn>
                <a:cxn ang="0">
                  <a:pos x="409" y="114"/>
                </a:cxn>
                <a:cxn ang="0">
                  <a:pos x="411" y="142"/>
                </a:cxn>
                <a:cxn ang="0">
                  <a:pos x="417" y="168"/>
                </a:cxn>
              </a:cxnLst>
              <a:rect l="0" t="0" r="r" b="b"/>
              <a:pathLst>
                <a:path w="430" h="184">
                  <a:moveTo>
                    <a:pt x="418" y="183"/>
                  </a:moveTo>
                  <a:lnTo>
                    <a:pt x="400" y="184"/>
                  </a:lnTo>
                  <a:lnTo>
                    <a:pt x="384" y="182"/>
                  </a:lnTo>
                  <a:lnTo>
                    <a:pt x="369" y="177"/>
                  </a:lnTo>
                  <a:lnTo>
                    <a:pt x="356" y="171"/>
                  </a:lnTo>
                  <a:lnTo>
                    <a:pt x="344" y="164"/>
                  </a:lnTo>
                  <a:lnTo>
                    <a:pt x="333" y="155"/>
                  </a:lnTo>
                  <a:lnTo>
                    <a:pt x="322" y="145"/>
                  </a:lnTo>
                  <a:lnTo>
                    <a:pt x="312" y="135"/>
                  </a:lnTo>
                  <a:lnTo>
                    <a:pt x="302" y="125"/>
                  </a:lnTo>
                  <a:lnTo>
                    <a:pt x="292" y="115"/>
                  </a:lnTo>
                  <a:lnTo>
                    <a:pt x="281" y="105"/>
                  </a:lnTo>
                  <a:lnTo>
                    <a:pt x="270" y="95"/>
                  </a:lnTo>
                  <a:lnTo>
                    <a:pt x="257" y="87"/>
                  </a:lnTo>
                  <a:lnTo>
                    <a:pt x="244" y="80"/>
                  </a:lnTo>
                  <a:lnTo>
                    <a:pt x="230" y="76"/>
                  </a:lnTo>
                  <a:lnTo>
                    <a:pt x="214" y="73"/>
                  </a:lnTo>
                  <a:lnTo>
                    <a:pt x="204" y="73"/>
                  </a:lnTo>
                  <a:lnTo>
                    <a:pt x="195" y="74"/>
                  </a:lnTo>
                  <a:lnTo>
                    <a:pt x="188" y="77"/>
                  </a:lnTo>
                  <a:lnTo>
                    <a:pt x="181" y="79"/>
                  </a:lnTo>
                  <a:lnTo>
                    <a:pt x="173" y="81"/>
                  </a:lnTo>
                  <a:lnTo>
                    <a:pt x="163" y="82"/>
                  </a:lnTo>
                  <a:lnTo>
                    <a:pt x="151" y="81"/>
                  </a:lnTo>
                  <a:lnTo>
                    <a:pt x="135" y="77"/>
                  </a:lnTo>
                  <a:lnTo>
                    <a:pt x="115" y="70"/>
                  </a:lnTo>
                  <a:lnTo>
                    <a:pt x="98" y="61"/>
                  </a:lnTo>
                  <a:lnTo>
                    <a:pt x="82" y="52"/>
                  </a:lnTo>
                  <a:lnTo>
                    <a:pt x="67" y="42"/>
                  </a:lnTo>
                  <a:lnTo>
                    <a:pt x="52" y="32"/>
                  </a:lnTo>
                  <a:lnTo>
                    <a:pt x="36" y="21"/>
                  </a:lnTo>
                  <a:lnTo>
                    <a:pt x="19" y="11"/>
                  </a:lnTo>
                  <a:lnTo>
                    <a:pt x="0" y="0"/>
                  </a:lnTo>
                  <a:lnTo>
                    <a:pt x="15" y="6"/>
                  </a:lnTo>
                  <a:lnTo>
                    <a:pt x="30" y="11"/>
                  </a:lnTo>
                  <a:lnTo>
                    <a:pt x="45" y="16"/>
                  </a:lnTo>
                  <a:lnTo>
                    <a:pt x="60" y="21"/>
                  </a:lnTo>
                  <a:lnTo>
                    <a:pt x="75" y="24"/>
                  </a:lnTo>
                  <a:lnTo>
                    <a:pt x="90" y="27"/>
                  </a:lnTo>
                  <a:lnTo>
                    <a:pt x="106" y="29"/>
                  </a:lnTo>
                  <a:lnTo>
                    <a:pt x="123" y="29"/>
                  </a:lnTo>
                  <a:lnTo>
                    <a:pt x="138" y="27"/>
                  </a:lnTo>
                  <a:lnTo>
                    <a:pt x="154" y="24"/>
                  </a:lnTo>
                  <a:lnTo>
                    <a:pt x="168" y="21"/>
                  </a:lnTo>
                  <a:lnTo>
                    <a:pt x="181" y="17"/>
                  </a:lnTo>
                  <a:lnTo>
                    <a:pt x="194" y="13"/>
                  </a:lnTo>
                  <a:lnTo>
                    <a:pt x="206" y="11"/>
                  </a:lnTo>
                  <a:lnTo>
                    <a:pt x="219" y="10"/>
                  </a:lnTo>
                  <a:lnTo>
                    <a:pt x="231" y="11"/>
                  </a:lnTo>
                  <a:lnTo>
                    <a:pt x="245" y="16"/>
                  </a:lnTo>
                  <a:lnTo>
                    <a:pt x="259" y="23"/>
                  </a:lnTo>
                  <a:lnTo>
                    <a:pt x="270" y="31"/>
                  </a:lnTo>
                  <a:lnTo>
                    <a:pt x="281" y="40"/>
                  </a:lnTo>
                  <a:lnTo>
                    <a:pt x="291" y="49"/>
                  </a:lnTo>
                  <a:lnTo>
                    <a:pt x="302" y="58"/>
                  </a:lnTo>
                  <a:lnTo>
                    <a:pt x="314" y="65"/>
                  </a:lnTo>
                  <a:lnTo>
                    <a:pt x="327" y="72"/>
                  </a:lnTo>
                  <a:lnTo>
                    <a:pt x="338" y="75"/>
                  </a:lnTo>
                  <a:lnTo>
                    <a:pt x="350" y="75"/>
                  </a:lnTo>
                  <a:lnTo>
                    <a:pt x="362" y="73"/>
                  </a:lnTo>
                  <a:lnTo>
                    <a:pt x="376" y="71"/>
                  </a:lnTo>
                  <a:lnTo>
                    <a:pt x="390" y="67"/>
                  </a:lnTo>
                  <a:lnTo>
                    <a:pt x="404" y="63"/>
                  </a:lnTo>
                  <a:lnTo>
                    <a:pt x="417" y="59"/>
                  </a:lnTo>
                  <a:lnTo>
                    <a:pt x="430" y="56"/>
                  </a:lnTo>
                  <a:lnTo>
                    <a:pt x="419" y="78"/>
                  </a:lnTo>
                  <a:lnTo>
                    <a:pt x="412" y="97"/>
                  </a:lnTo>
                  <a:lnTo>
                    <a:pt x="409" y="114"/>
                  </a:lnTo>
                  <a:lnTo>
                    <a:pt x="409" y="128"/>
                  </a:lnTo>
                  <a:lnTo>
                    <a:pt x="411" y="142"/>
                  </a:lnTo>
                  <a:lnTo>
                    <a:pt x="414" y="155"/>
                  </a:lnTo>
                  <a:lnTo>
                    <a:pt x="417" y="168"/>
                  </a:lnTo>
                  <a:lnTo>
                    <a:pt x="418" y="18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0" name="Freeform 100"/>
            <p:cNvSpPr>
              <a:spLocks/>
            </p:cNvSpPr>
            <p:nvPr/>
          </p:nvSpPr>
          <p:spPr bwMode="auto">
            <a:xfrm>
              <a:off x="2322" y="1464"/>
              <a:ext cx="173" cy="187"/>
            </a:xfrm>
            <a:custGeom>
              <a:avLst/>
              <a:gdLst/>
              <a:ahLst/>
              <a:cxnLst>
                <a:cxn ang="0">
                  <a:pos x="241" y="349"/>
                </a:cxn>
                <a:cxn ang="0">
                  <a:pos x="210" y="300"/>
                </a:cxn>
                <a:cxn ang="0">
                  <a:pos x="194" y="245"/>
                </a:cxn>
                <a:cxn ang="0">
                  <a:pos x="171" y="192"/>
                </a:cxn>
                <a:cxn ang="0">
                  <a:pos x="140" y="165"/>
                </a:cxn>
                <a:cxn ang="0">
                  <a:pos x="124" y="160"/>
                </a:cxn>
                <a:cxn ang="0">
                  <a:pos x="109" y="156"/>
                </a:cxn>
                <a:cxn ang="0">
                  <a:pos x="90" y="145"/>
                </a:cxn>
                <a:cxn ang="0">
                  <a:pos x="65" y="117"/>
                </a:cxn>
                <a:cxn ang="0">
                  <a:pos x="44" y="85"/>
                </a:cxn>
                <a:cxn ang="0">
                  <a:pos x="29" y="53"/>
                </a:cxn>
                <a:cxn ang="0">
                  <a:pos x="11" y="18"/>
                </a:cxn>
                <a:cxn ang="0">
                  <a:pos x="11" y="12"/>
                </a:cxn>
                <a:cxn ang="0">
                  <a:pos x="31" y="36"/>
                </a:cxn>
                <a:cxn ang="0">
                  <a:pos x="53" y="58"/>
                </a:cxn>
                <a:cxn ang="0">
                  <a:pos x="77" y="78"/>
                </a:cxn>
                <a:cxn ang="0">
                  <a:pos x="107" y="92"/>
                </a:cxn>
                <a:cxn ang="0">
                  <a:pos x="135" y="100"/>
                </a:cxn>
                <a:cxn ang="0">
                  <a:pos x="161" y="107"/>
                </a:cxn>
                <a:cxn ang="0">
                  <a:pos x="183" y="117"/>
                </a:cxn>
                <a:cxn ang="0">
                  <a:pos x="204" y="136"/>
                </a:cxn>
                <a:cxn ang="0">
                  <a:pos x="218" y="161"/>
                </a:cxn>
                <a:cxn ang="0">
                  <a:pos x="227" y="187"/>
                </a:cxn>
                <a:cxn ang="0">
                  <a:pos x="239" y="213"/>
                </a:cxn>
                <a:cxn ang="0">
                  <a:pos x="255" y="233"/>
                </a:cxn>
                <a:cxn ang="0">
                  <a:pos x="277" y="245"/>
                </a:cxn>
                <a:cxn ang="0">
                  <a:pos x="303" y="253"/>
                </a:cxn>
                <a:cxn ang="0">
                  <a:pos x="332" y="260"/>
                </a:cxn>
                <a:cxn ang="0">
                  <a:pos x="324" y="277"/>
                </a:cxn>
                <a:cxn ang="0">
                  <a:pos x="297" y="302"/>
                </a:cxn>
                <a:cxn ang="0">
                  <a:pos x="284" y="327"/>
                </a:cxn>
                <a:cxn ang="0">
                  <a:pos x="275" y="354"/>
                </a:cxn>
              </a:cxnLst>
              <a:rect l="0" t="0" r="r" b="b"/>
              <a:pathLst>
                <a:path w="345" h="367">
                  <a:moveTo>
                    <a:pt x="269" y="367"/>
                  </a:moveTo>
                  <a:lnTo>
                    <a:pt x="241" y="349"/>
                  </a:lnTo>
                  <a:lnTo>
                    <a:pt x="222" y="326"/>
                  </a:lnTo>
                  <a:lnTo>
                    <a:pt x="210" y="300"/>
                  </a:lnTo>
                  <a:lnTo>
                    <a:pt x="202" y="273"/>
                  </a:lnTo>
                  <a:lnTo>
                    <a:pt x="194" y="245"/>
                  </a:lnTo>
                  <a:lnTo>
                    <a:pt x="185" y="217"/>
                  </a:lnTo>
                  <a:lnTo>
                    <a:pt x="171" y="192"/>
                  </a:lnTo>
                  <a:lnTo>
                    <a:pt x="149" y="170"/>
                  </a:lnTo>
                  <a:lnTo>
                    <a:pt x="140" y="165"/>
                  </a:lnTo>
                  <a:lnTo>
                    <a:pt x="132" y="162"/>
                  </a:lnTo>
                  <a:lnTo>
                    <a:pt x="124" y="160"/>
                  </a:lnTo>
                  <a:lnTo>
                    <a:pt x="117" y="159"/>
                  </a:lnTo>
                  <a:lnTo>
                    <a:pt x="109" y="156"/>
                  </a:lnTo>
                  <a:lnTo>
                    <a:pt x="100" y="152"/>
                  </a:lnTo>
                  <a:lnTo>
                    <a:pt x="90" y="145"/>
                  </a:lnTo>
                  <a:lnTo>
                    <a:pt x="78" y="134"/>
                  </a:lnTo>
                  <a:lnTo>
                    <a:pt x="65" y="117"/>
                  </a:lnTo>
                  <a:lnTo>
                    <a:pt x="54" y="101"/>
                  </a:lnTo>
                  <a:lnTo>
                    <a:pt x="44" y="85"/>
                  </a:lnTo>
                  <a:lnTo>
                    <a:pt x="36" y="69"/>
                  </a:lnTo>
                  <a:lnTo>
                    <a:pt x="29" y="53"/>
                  </a:lnTo>
                  <a:lnTo>
                    <a:pt x="20" y="36"/>
                  </a:lnTo>
                  <a:lnTo>
                    <a:pt x="11" y="18"/>
                  </a:lnTo>
                  <a:lnTo>
                    <a:pt x="0" y="0"/>
                  </a:lnTo>
                  <a:lnTo>
                    <a:pt x="11" y="12"/>
                  </a:lnTo>
                  <a:lnTo>
                    <a:pt x="21" y="23"/>
                  </a:lnTo>
                  <a:lnTo>
                    <a:pt x="31" y="36"/>
                  </a:lnTo>
                  <a:lnTo>
                    <a:pt x="42" y="47"/>
                  </a:lnTo>
                  <a:lnTo>
                    <a:pt x="53" y="58"/>
                  </a:lnTo>
                  <a:lnTo>
                    <a:pt x="64" y="68"/>
                  </a:lnTo>
                  <a:lnTo>
                    <a:pt x="77" y="78"/>
                  </a:lnTo>
                  <a:lnTo>
                    <a:pt x="93" y="86"/>
                  </a:lnTo>
                  <a:lnTo>
                    <a:pt x="107" y="92"/>
                  </a:lnTo>
                  <a:lnTo>
                    <a:pt x="121" y="97"/>
                  </a:lnTo>
                  <a:lnTo>
                    <a:pt x="135" y="100"/>
                  </a:lnTo>
                  <a:lnTo>
                    <a:pt x="148" y="103"/>
                  </a:lnTo>
                  <a:lnTo>
                    <a:pt x="161" y="107"/>
                  </a:lnTo>
                  <a:lnTo>
                    <a:pt x="172" y="111"/>
                  </a:lnTo>
                  <a:lnTo>
                    <a:pt x="183" y="117"/>
                  </a:lnTo>
                  <a:lnTo>
                    <a:pt x="193" y="124"/>
                  </a:lnTo>
                  <a:lnTo>
                    <a:pt x="204" y="136"/>
                  </a:lnTo>
                  <a:lnTo>
                    <a:pt x="212" y="148"/>
                  </a:lnTo>
                  <a:lnTo>
                    <a:pt x="218" y="161"/>
                  </a:lnTo>
                  <a:lnTo>
                    <a:pt x="223" y="174"/>
                  </a:lnTo>
                  <a:lnTo>
                    <a:pt x="227" y="187"/>
                  </a:lnTo>
                  <a:lnTo>
                    <a:pt x="233" y="200"/>
                  </a:lnTo>
                  <a:lnTo>
                    <a:pt x="239" y="213"/>
                  </a:lnTo>
                  <a:lnTo>
                    <a:pt x="247" y="225"/>
                  </a:lnTo>
                  <a:lnTo>
                    <a:pt x="255" y="233"/>
                  </a:lnTo>
                  <a:lnTo>
                    <a:pt x="265" y="240"/>
                  </a:lnTo>
                  <a:lnTo>
                    <a:pt x="277" y="245"/>
                  </a:lnTo>
                  <a:lnTo>
                    <a:pt x="290" y="249"/>
                  </a:lnTo>
                  <a:lnTo>
                    <a:pt x="303" y="253"/>
                  </a:lnTo>
                  <a:lnTo>
                    <a:pt x="318" y="257"/>
                  </a:lnTo>
                  <a:lnTo>
                    <a:pt x="332" y="260"/>
                  </a:lnTo>
                  <a:lnTo>
                    <a:pt x="345" y="263"/>
                  </a:lnTo>
                  <a:lnTo>
                    <a:pt x="324" y="277"/>
                  </a:lnTo>
                  <a:lnTo>
                    <a:pt x="307" y="290"/>
                  </a:lnTo>
                  <a:lnTo>
                    <a:pt x="297" y="302"/>
                  </a:lnTo>
                  <a:lnTo>
                    <a:pt x="289" y="315"/>
                  </a:lnTo>
                  <a:lnTo>
                    <a:pt x="284" y="327"/>
                  </a:lnTo>
                  <a:lnTo>
                    <a:pt x="280" y="341"/>
                  </a:lnTo>
                  <a:lnTo>
                    <a:pt x="275" y="354"/>
                  </a:lnTo>
                  <a:lnTo>
                    <a:pt x="269" y="367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1" name="Freeform 101"/>
            <p:cNvSpPr>
              <a:spLocks/>
            </p:cNvSpPr>
            <p:nvPr/>
          </p:nvSpPr>
          <p:spPr bwMode="auto">
            <a:xfrm>
              <a:off x="2492" y="1355"/>
              <a:ext cx="78" cy="232"/>
            </a:xfrm>
            <a:custGeom>
              <a:avLst/>
              <a:gdLst/>
              <a:ahLst/>
              <a:cxnLst>
                <a:cxn ang="0">
                  <a:pos x="36" y="455"/>
                </a:cxn>
                <a:cxn ang="0">
                  <a:pos x="22" y="423"/>
                </a:cxn>
                <a:cxn ang="0">
                  <a:pos x="18" y="394"/>
                </a:cxn>
                <a:cxn ang="0">
                  <a:pos x="22" y="367"/>
                </a:cxn>
                <a:cxn ang="0">
                  <a:pos x="31" y="338"/>
                </a:cxn>
                <a:cxn ang="0">
                  <a:pos x="40" y="311"/>
                </a:cxn>
                <a:cxn ang="0">
                  <a:pos x="47" y="283"/>
                </a:cxn>
                <a:cxn ang="0">
                  <a:pos x="48" y="254"/>
                </a:cxn>
                <a:cxn ang="0">
                  <a:pos x="41" y="223"/>
                </a:cxn>
                <a:cxn ang="0">
                  <a:pos x="37" y="214"/>
                </a:cxn>
                <a:cxn ang="0">
                  <a:pos x="32" y="207"/>
                </a:cxn>
                <a:cxn ang="0">
                  <a:pos x="26" y="202"/>
                </a:cxn>
                <a:cxn ang="0">
                  <a:pos x="21" y="196"/>
                </a:cxn>
                <a:cxn ang="0">
                  <a:pos x="16" y="190"/>
                </a:cxn>
                <a:cxn ang="0">
                  <a:pos x="11" y="182"/>
                </a:cxn>
                <a:cxn ang="0">
                  <a:pos x="6" y="170"/>
                </a:cxn>
                <a:cxn ang="0">
                  <a:pos x="3" y="155"/>
                </a:cxn>
                <a:cxn ang="0">
                  <a:pos x="0" y="114"/>
                </a:cxn>
                <a:cxn ang="0">
                  <a:pos x="3" y="78"/>
                </a:cxn>
                <a:cxn ang="0">
                  <a:pos x="7" y="42"/>
                </a:cxn>
                <a:cxn ang="0">
                  <a:pos x="9" y="0"/>
                </a:cxn>
                <a:cxn ang="0">
                  <a:pos x="11" y="16"/>
                </a:cxn>
                <a:cxn ang="0">
                  <a:pos x="14" y="31"/>
                </a:cxn>
                <a:cxn ang="0">
                  <a:pos x="16" y="47"/>
                </a:cxn>
                <a:cxn ang="0">
                  <a:pos x="19" y="62"/>
                </a:cxn>
                <a:cxn ang="0">
                  <a:pos x="22" y="77"/>
                </a:cxn>
                <a:cxn ang="0">
                  <a:pos x="26" y="92"/>
                </a:cxn>
                <a:cxn ang="0">
                  <a:pos x="32" y="107"/>
                </a:cxn>
                <a:cxn ang="0">
                  <a:pos x="40" y="122"/>
                </a:cxn>
                <a:cxn ang="0">
                  <a:pos x="48" y="135"/>
                </a:cxn>
                <a:cxn ang="0">
                  <a:pos x="58" y="148"/>
                </a:cxn>
                <a:cxn ang="0">
                  <a:pos x="67" y="158"/>
                </a:cxn>
                <a:cxn ang="0">
                  <a:pos x="77" y="168"/>
                </a:cxn>
                <a:cxn ang="0">
                  <a:pos x="86" y="178"/>
                </a:cxn>
                <a:cxn ang="0">
                  <a:pos x="94" y="188"/>
                </a:cxn>
                <a:cxn ang="0">
                  <a:pos x="101" y="198"/>
                </a:cxn>
                <a:cxn ang="0">
                  <a:pos x="105" y="210"/>
                </a:cxn>
                <a:cxn ang="0">
                  <a:pos x="107" y="239"/>
                </a:cxn>
                <a:cxn ang="0">
                  <a:pos x="102" y="267"/>
                </a:cxn>
                <a:cxn ang="0">
                  <a:pos x="95" y="295"/>
                </a:cxn>
                <a:cxn ang="0">
                  <a:pos x="94" y="324"/>
                </a:cxn>
                <a:cxn ang="0">
                  <a:pos x="97" y="335"/>
                </a:cxn>
                <a:cxn ang="0">
                  <a:pos x="102" y="345"/>
                </a:cxn>
                <a:cxn ang="0">
                  <a:pos x="109" y="357"/>
                </a:cxn>
                <a:cxn ang="0">
                  <a:pos x="117" y="367"/>
                </a:cxn>
                <a:cxn ang="0">
                  <a:pos x="126" y="378"/>
                </a:cxn>
                <a:cxn ang="0">
                  <a:pos x="136" y="388"/>
                </a:cxn>
                <a:cxn ang="0">
                  <a:pos x="146" y="398"/>
                </a:cxn>
                <a:cxn ang="0">
                  <a:pos x="155" y="408"/>
                </a:cxn>
                <a:cxn ang="0">
                  <a:pos x="130" y="408"/>
                </a:cxn>
                <a:cxn ang="0">
                  <a:pos x="110" y="410"/>
                </a:cxn>
                <a:cxn ang="0">
                  <a:pos x="94" y="415"/>
                </a:cxn>
                <a:cxn ang="0">
                  <a:pos x="80" y="422"/>
                </a:cxn>
                <a:cxn ang="0">
                  <a:pos x="69" y="430"/>
                </a:cxn>
                <a:cxn ang="0">
                  <a:pos x="59" y="438"/>
                </a:cxn>
                <a:cxn ang="0">
                  <a:pos x="48" y="446"/>
                </a:cxn>
                <a:cxn ang="0">
                  <a:pos x="36" y="455"/>
                </a:cxn>
              </a:cxnLst>
              <a:rect l="0" t="0" r="r" b="b"/>
              <a:pathLst>
                <a:path w="155" h="455">
                  <a:moveTo>
                    <a:pt x="36" y="455"/>
                  </a:moveTo>
                  <a:lnTo>
                    <a:pt x="22" y="423"/>
                  </a:lnTo>
                  <a:lnTo>
                    <a:pt x="18" y="394"/>
                  </a:lnTo>
                  <a:lnTo>
                    <a:pt x="22" y="367"/>
                  </a:lnTo>
                  <a:lnTo>
                    <a:pt x="31" y="338"/>
                  </a:lnTo>
                  <a:lnTo>
                    <a:pt x="40" y="311"/>
                  </a:lnTo>
                  <a:lnTo>
                    <a:pt x="47" y="283"/>
                  </a:lnTo>
                  <a:lnTo>
                    <a:pt x="48" y="254"/>
                  </a:lnTo>
                  <a:lnTo>
                    <a:pt x="41" y="223"/>
                  </a:lnTo>
                  <a:lnTo>
                    <a:pt x="37" y="214"/>
                  </a:lnTo>
                  <a:lnTo>
                    <a:pt x="32" y="207"/>
                  </a:lnTo>
                  <a:lnTo>
                    <a:pt x="26" y="202"/>
                  </a:lnTo>
                  <a:lnTo>
                    <a:pt x="21" y="196"/>
                  </a:lnTo>
                  <a:lnTo>
                    <a:pt x="16" y="190"/>
                  </a:lnTo>
                  <a:lnTo>
                    <a:pt x="11" y="182"/>
                  </a:lnTo>
                  <a:lnTo>
                    <a:pt x="6" y="170"/>
                  </a:lnTo>
                  <a:lnTo>
                    <a:pt x="3" y="155"/>
                  </a:lnTo>
                  <a:lnTo>
                    <a:pt x="0" y="114"/>
                  </a:lnTo>
                  <a:lnTo>
                    <a:pt x="3" y="78"/>
                  </a:lnTo>
                  <a:lnTo>
                    <a:pt x="7" y="42"/>
                  </a:lnTo>
                  <a:lnTo>
                    <a:pt x="9" y="0"/>
                  </a:lnTo>
                  <a:lnTo>
                    <a:pt x="11" y="16"/>
                  </a:lnTo>
                  <a:lnTo>
                    <a:pt x="14" y="31"/>
                  </a:lnTo>
                  <a:lnTo>
                    <a:pt x="16" y="47"/>
                  </a:lnTo>
                  <a:lnTo>
                    <a:pt x="19" y="62"/>
                  </a:lnTo>
                  <a:lnTo>
                    <a:pt x="22" y="77"/>
                  </a:lnTo>
                  <a:lnTo>
                    <a:pt x="26" y="92"/>
                  </a:lnTo>
                  <a:lnTo>
                    <a:pt x="32" y="107"/>
                  </a:lnTo>
                  <a:lnTo>
                    <a:pt x="40" y="122"/>
                  </a:lnTo>
                  <a:lnTo>
                    <a:pt x="48" y="135"/>
                  </a:lnTo>
                  <a:lnTo>
                    <a:pt x="58" y="148"/>
                  </a:lnTo>
                  <a:lnTo>
                    <a:pt x="67" y="158"/>
                  </a:lnTo>
                  <a:lnTo>
                    <a:pt x="77" y="168"/>
                  </a:lnTo>
                  <a:lnTo>
                    <a:pt x="86" y="178"/>
                  </a:lnTo>
                  <a:lnTo>
                    <a:pt x="94" y="188"/>
                  </a:lnTo>
                  <a:lnTo>
                    <a:pt x="101" y="198"/>
                  </a:lnTo>
                  <a:lnTo>
                    <a:pt x="105" y="210"/>
                  </a:lnTo>
                  <a:lnTo>
                    <a:pt x="107" y="239"/>
                  </a:lnTo>
                  <a:lnTo>
                    <a:pt x="102" y="267"/>
                  </a:lnTo>
                  <a:lnTo>
                    <a:pt x="95" y="295"/>
                  </a:lnTo>
                  <a:lnTo>
                    <a:pt x="94" y="324"/>
                  </a:lnTo>
                  <a:lnTo>
                    <a:pt x="97" y="335"/>
                  </a:lnTo>
                  <a:lnTo>
                    <a:pt x="102" y="345"/>
                  </a:lnTo>
                  <a:lnTo>
                    <a:pt x="109" y="357"/>
                  </a:lnTo>
                  <a:lnTo>
                    <a:pt x="117" y="367"/>
                  </a:lnTo>
                  <a:lnTo>
                    <a:pt x="126" y="378"/>
                  </a:lnTo>
                  <a:lnTo>
                    <a:pt x="136" y="388"/>
                  </a:lnTo>
                  <a:lnTo>
                    <a:pt x="146" y="398"/>
                  </a:lnTo>
                  <a:lnTo>
                    <a:pt x="155" y="408"/>
                  </a:lnTo>
                  <a:lnTo>
                    <a:pt x="130" y="408"/>
                  </a:lnTo>
                  <a:lnTo>
                    <a:pt x="110" y="410"/>
                  </a:lnTo>
                  <a:lnTo>
                    <a:pt x="94" y="415"/>
                  </a:lnTo>
                  <a:lnTo>
                    <a:pt x="80" y="422"/>
                  </a:lnTo>
                  <a:lnTo>
                    <a:pt x="69" y="430"/>
                  </a:lnTo>
                  <a:lnTo>
                    <a:pt x="59" y="438"/>
                  </a:lnTo>
                  <a:lnTo>
                    <a:pt x="48" y="446"/>
                  </a:lnTo>
                  <a:lnTo>
                    <a:pt x="36" y="45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2" name="Freeform 102"/>
            <p:cNvSpPr>
              <a:spLocks/>
            </p:cNvSpPr>
            <p:nvPr/>
          </p:nvSpPr>
          <p:spPr bwMode="auto">
            <a:xfrm>
              <a:off x="2463" y="1573"/>
              <a:ext cx="266" cy="273"/>
            </a:xfrm>
            <a:custGeom>
              <a:avLst/>
              <a:gdLst/>
              <a:ahLst/>
              <a:cxnLst>
                <a:cxn ang="0">
                  <a:pos x="1" y="240"/>
                </a:cxn>
                <a:cxn ang="0">
                  <a:pos x="12" y="187"/>
                </a:cxn>
                <a:cxn ang="0">
                  <a:pos x="33" y="140"/>
                </a:cxn>
                <a:cxn ang="0">
                  <a:pos x="61" y="97"/>
                </a:cxn>
                <a:cxn ang="0">
                  <a:pos x="97" y="61"/>
                </a:cxn>
                <a:cxn ang="0">
                  <a:pos x="139" y="33"/>
                </a:cxn>
                <a:cxn ang="0">
                  <a:pos x="188" y="12"/>
                </a:cxn>
                <a:cxn ang="0">
                  <a:pos x="240" y="1"/>
                </a:cxn>
                <a:cxn ang="0">
                  <a:pos x="295" y="1"/>
                </a:cxn>
                <a:cxn ang="0">
                  <a:pos x="347" y="12"/>
                </a:cxn>
                <a:cxn ang="0">
                  <a:pos x="395" y="33"/>
                </a:cxn>
                <a:cxn ang="0">
                  <a:pos x="437" y="61"/>
                </a:cxn>
                <a:cxn ang="0">
                  <a:pos x="473" y="97"/>
                </a:cxn>
                <a:cxn ang="0">
                  <a:pos x="502" y="140"/>
                </a:cxn>
                <a:cxn ang="0">
                  <a:pos x="522" y="187"/>
                </a:cxn>
                <a:cxn ang="0">
                  <a:pos x="533" y="240"/>
                </a:cxn>
                <a:cxn ang="0">
                  <a:pos x="533" y="294"/>
                </a:cxn>
                <a:cxn ang="0">
                  <a:pos x="522" y="347"/>
                </a:cxn>
                <a:cxn ang="0">
                  <a:pos x="502" y="394"/>
                </a:cxn>
                <a:cxn ang="0">
                  <a:pos x="473" y="437"/>
                </a:cxn>
                <a:cxn ang="0">
                  <a:pos x="437" y="473"/>
                </a:cxn>
                <a:cxn ang="0">
                  <a:pos x="395" y="502"/>
                </a:cxn>
                <a:cxn ang="0">
                  <a:pos x="347" y="522"/>
                </a:cxn>
                <a:cxn ang="0">
                  <a:pos x="295" y="534"/>
                </a:cxn>
                <a:cxn ang="0">
                  <a:pos x="240" y="534"/>
                </a:cxn>
                <a:cxn ang="0">
                  <a:pos x="188" y="522"/>
                </a:cxn>
                <a:cxn ang="0">
                  <a:pos x="139" y="502"/>
                </a:cxn>
                <a:cxn ang="0">
                  <a:pos x="97" y="473"/>
                </a:cxn>
                <a:cxn ang="0">
                  <a:pos x="61" y="437"/>
                </a:cxn>
                <a:cxn ang="0">
                  <a:pos x="33" y="394"/>
                </a:cxn>
                <a:cxn ang="0">
                  <a:pos x="12" y="347"/>
                </a:cxn>
                <a:cxn ang="0">
                  <a:pos x="1" y="294"/>
                </a:cxn>
              </a:cxnLst>
              <a:rect l="0" t="0" r="r" b="b"/>
              <a:pathLst>
                <a:path w="534" h="535">
                  <a:moveTo>
                    <a:pt x="0" y="267"/>
                  </a:moveTo>
                  <a:lnTo>
                    <a:pt x="1" y="240"/>
                  </a:lnTo>
                  <a:lnTo>
                    <a:pt x="5" y="213"/>
                  </a:lnTo>
                  <a:lnTo>
                    <a:pt x="12" y="187"/>
                  </a:lnTo>
                  <a:lnTo>
                    <a:pt x="21" y="163"/>
                  </a:lnTo>
                  <a:lnTo>
                    <a:pt x="33" y="140"/>
                  </a:lnTo>
                  <a:lnTo>
                    <a:pt x="46" y="117"/>
                  </a:lnTo>
                  <a:lnTo>
                    <a:pt x="61" y="97"/>
                  </a:lnTo>
                  <a:lnTo>
                    <a:pt x="78" y="78"/>
                  </a:lnTo>
                  <a:lnTo>
                    <a:pt x="97" y="61"/>
                  </a:lnTo>
                  <a:lnTo>
                    <a:pt x="118" y="46"/>
                  </a:lnTo>
                  <a:lnTo>
                    <a:pt x="139" y="33"/>
                  </a:lnTo>
                  <a:lnTo>
                    <a:pt x="164" y="22"/>
                  </a:lnTo>
                  <a:lnTo>
                    <a:pt x="188" y="12"/>
                  </a:lnTo>
                  <a:lnTo>
                    <a:pt x="213" y="5"/>
                  </a:lnTo>
                  <a:lnTo>
                    <a:pt x="240" y="1"/>
                  </a:lnTo>
                  <a:lnTo>
                    <a:pt x="268" y="0"/>
                  </a:lnTo>
                  <a:lnTo>
                    <a:pt x="295" y="1"/>
                  </a:lnTo>
                  <a:lnTo>
                    <a:pt x="321" y="5"/>
                  </a:lnTo>
                  <a:lnTo>
                    <a:pt x="347" y="12"/>
                  </a:lnTo>
                  <a:lnTo>
                    <a:pt x="372" y="22"/>
                  </a:lnTo>
                  <a:lnTo>
                    <a:pt x="395" y="33"/>
                  </a:lnTo>
                  <a:lnTo>
                    <a:pt x="417" y="46"/>
                  </a:lnTo>
                  <a:lnTo>
                    <a:pt x="437" y="61"/>
                  </a:lnTo>
                  <a:lnTo>
                    <a:pt x="456" y="78"/>
                  </a:lnTo>
                  <a:lnTo>
                    <a:pt x="473" y="97"/>
                  </a:lnTo>
                  <a:lnTo>
                    <a:pt x="489" y="117"/>
                  </a:lnTo>
                  <a:lnTo>
                    <a:pt x="502" y="140"/>
                  </a:lnTo>
                  <a:lnTo>
                    <a:pt x="513" y="163"/>
                  </a:lnTo>
                  <a:lnTo>
                    <a:pt x="522" y="187"/>
                  </a:lnTo>
                  <a:lnTo>
                    <a:pt x="529" y="213"/>
                  </a:lnTo>
                  <a:lnTo>
                    <a:pt x="533" y="240"/>
                  </a:lnTo>
                  <a:lnTo>
                    <a:pt x="534" y="267"/>
                  </a:lnTo>
                  <a:lnTo>
                    <a:pt x="533" y="294"/>
                  </a:lnTo>
                  <a:lnTo>
                    <a:pt x="529" y="320"/>
                  </a:lnTo>
                  <a:lnTo>
                    <a:pt x="522" y="347"/>
                  </a:lnTo>
                  <a:lnTo>
                    <a:pt x="513" y="371"/>
                  </a:lnTo>
                  <a:lnTo>
                    <a:pt x="502" y="394"/>
                  </a:lnTo>
                  <a:lnTo>
                    <a:pt x="489" y="416"/>
                  </a:lnTo>
                  <a:lnTo>
                    <a:pt x="473" y="437"/>
                  </a:lnTo>
                  <a:lnTo>
                    <a:pt x="456" y="456"/>
                  </a:lnTo>
                  <a:lnTo>
                    <a:pt x="437" y="473"/>
                  </a:lnTo>
                  <a:lnTo>
                    <a:pt x="417" y="489"/>
                  </a:lnTo>
                  <a:lnTo>
                    <a:pt x="395" y="502"/>
                  </a:lnTo>
                  <a:lnTo>
                    <a:pt x="372" y="513"/>
                  </a:lnTo>
                  <a:lnTo>
                    <a:pt x="347" y="522"/>
                  </a:lnTo>
                  <a:lnTo>
                    <a:pt x="321" y="529"/>
                  </a:lnTo>
                  <a:lnTo>
                    <a:pt x="295" y="534"/>
                  </a:lnTo>
                  <a:lnTo>
                    <a:pt x="268" y="535"/>
                  </a:lnTo>
                  <a:lnTo>
                    <a:pt x="240" y="534"/>
                  </a:lnTo>
                  <a:lnTo>
                    <a:pt x="213" y="529"/>
                  </a:lnTo>
                  <a:lnTo>
                    <a:pt x="188" y="522"/>
                  </a:lnTo>
                  <a:lnTo>
                    <a:pt x="164" y="513"/>
                  </a:lnTo>
                  <a:lnTo>
                    <a:pt x="139" y="502"/>
                  </a:lnTo>
                  <a:lnTo>
                    <a:pt x="118" y="489"/>
                  </a:lnTo>
                  <a:lnTo>
                    <a:pt x="97" y="473"/>
                  </a:lnTo>
                  <a:lnTo>
                    <a:pt x="78" y="456"/>
                  </a:lnTo>
                  <a:lnTo>
                    <a:pt x="61" y="437"/>
                  </a:lnTo>
                  <a:lnTo>
                    <a:pt x="46" y="416"/>
                  </a:lnTo>
                  <a:lnTo>
                    <a:pt x="33" y="394"/>
                  </a:lnTo>
                  <a:lnTo>
                    <a:pt x="21" y="371"/>
                  </a:lnTo>
                  <a:lnTo>
                    <a:pt x="12" y="347"/>
                  </a:lnTo>
                  <a:lnTo>
                    <a:pt x="5" y="320"/>
                  </a:lnTo>
                  <a:lnTo>
                    <a:pt x="1" y="294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FFE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703" name="Group 103"/>
          <p:cNvGrpSpPr>
            <a:grpSpLocks/>
          </p:cNvGrpSpPr>
          <p:nvPr/>
        </p:nvGrpSpPr>
        <p:grpSpPr bwMode="auto">
          <a:xfrm>
            <a:off x="5435600" y="2349500"/>
            <a:ext cx="1527175" cy="1319213"/>
            <a:chOff x="2109" y="1298"/>
            <a:chExt cx="962" cy="831"/>
          </a:xfrm>
        </p:grpSpPr>
        <p:sp>
          <p:nvSpPr>
            <p:cNvPr id="25704" name="AutoShape 104"/>
            <p:cNvSpPr>
              <a:spLocks noChangeAspect="1" noChangeArrowheads="1" noTextEdit="1"/>
            </p:cNvSpPr>
            <p:nvPr/>
          </p:nvSpPr>
          <p:spPr bwMode="auto">
            <a:xfrm>
              <a:off x="2109" y="1298"/>
              <a:ext cx="962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5" name="Freeform 105"/>
            <p:cNvSpPr>
              <a:spLocks/>
            </p:cNvSpPr>
            <p:nvPr/>
          </p:nvSpPr>
          <p:spPr bwMode="auto">
            <a:xfrm>
              <a:off x="2435" y="1548"/>
              <a:ext cx="318" cy="325"/>
            </a:xfrm>
            <a:custGeom>
              <a:avLst/>
              <a:gdLst/>
              <a:ahLst/>
              <a:cxnLst>
                <a:cxn ang="0">
                  <a:pos x="2" y="287"/>
                </a:cxn>
                <a:cxn ang="0">
                  <a:pos x="14" y="224"/>
                </a:cxn>
                <a:cxn ang="0">
                  <a:pos x="38" y="167"/>
                </a:cxn>
                <a:cxn ang="0">
                  <a:pos x="72" y="116"/>
                </a:cxn>
                <a:cxn ang="0">
                  <a:pos x="116" y="73"/>
                </a:cxn>
                <a:cxn ang="0">
                  <a:pos x="166" y="38"/>
                </a:cxn>
                <a:cxn ang="0">
                  <a:pos x="223" y="14"/>
                </a:cxn>
                <a:cxn ang="0">
                  <a:pos x="285" y="2"/>
                </a:cxn>
                <a:cxn ang="0">
                  <a:pos x="350" y="2"/>
                </a:cxn>
                <a:cxn ang="0">
                  <a:pos x="412" y="14"/>
                </a:cxn>
                <a:cxn ang="0">
                  <a:pos x="469" y="38"/>
                </a:cxn>
                <a:cxn ang="0">
                  <a:pos x="519" y="73"/>
                </a:cxn>
                <a:cxn ang="0">
                  <a:pos x="563" y="116"/>
                </a:cxn>
                <a:cxn ang="0">
                  <a:pos x="597" y="167"/>
                </a:cxn>
                <a:cxn ang="0">
                  <a:pos x="621" y="224"/>
                </a:cxn>
                <a:cxn ang="0">
                  <a:pos x="633" y="287"/>
                </a:cxn>
                <a:cxn ang="0">
                  <a:pos x="633" y="351"/>
                </a:cxn>
                <a:cxn ang="0">
                  <a:pos x="621" y="414"/>
                </a:cxn>
                <a:cxn ang="0">
                  <a:pos x="597" y="470"/>
                </a:cxn>
                <a:cxn ang="0">
                  <a:pos x="563" y="521"/>
                </a:cxn>
                <a:cxn ang="0">
                  <a:pos x="519" y="564"/>
                </a:cxn>
                <a:cxn ang="0">
                  <a:pos x="469" y="599"/>
                </a:cxn>
                <a:cxn ang="0">
                  <a:pos x="412" y="623"/>
                </a:cxn>
                <a:cxn ang="0">
                  <a:pos x="350" y="635"/>
                </a:cxn>
                <a:cxn ang="0">
                  <a:pos x="285" y="635"/>
                </a:cxn>
                <a:cxn ang="0">
                  <a:pos x="223" y="623"/>
                </a:cxn>
                <a:cxn ang="0">
                  <a:pos x="166" y="599"/>
                </a:cxn>
                <a:cxn ang="0">
                  <a:pos x="116" y="564"/>
                </a:cxn>
                <a:cxn ang="0">
                  <a:pos x="72" y="521"/>
                </a:cxn>
                <a:cxn ang="0">
                  <a:pos x="38" y="470"/>
                </a:cxn>
                <a:cxn ang="0">
                  <a:pos x="14" y="414"/>
                </a:cxn>
                <a:cxn ang="0">
                  <a:pos x="2" y="351"/>
                </a:cxn>
              </a:cxnLst>
              <a:rect l="0" t="0" r="r" b="b"/>
              <a:pathLst>
                <a:path w="635" h="637">
                  <a:moveTo>
                    <a:pt x="0" y="319"/>
                  </a:moveTo>
                  <a:lnTo>
                    <a:pt x="2" y="287"/>
                  </a:lnTo>
                  <a:lnTo>
                    <a:pt x="6" y="254"/>
                  </a:lnTo>
                  <a:lnTo>
                    <a:pt x="14" y="224"/>
                  </a:lnTo>
                  <a:lnTo>
                    <a:pt x="25" y="195"/>
                  </a:lnTo>
                  <a:lnTo>
                    <a:pt x="38" y="167"/>
                  </a:lnTo>
                  <a:lnTo>
                    <a:pt x="54" y="141"/>
                  </a:lnTo>
                  <a:lnTo>
                    <a:pt x="72" y="116"/>
                  </a:lnTo>
                  <a:lnTo>
                    <a:pt x="93" y="94"/>
                  </a:lnTo>
                  <a:lnTo>
                    <a:pt x="116" y="73"/>
                  </a:lnTo>
                  <a:lnTo>
                    <a:pt x="140" y="54"/>
                  </a:lnTo>
                  <a:lnTo>
                    <a:pt x="166" y="38"/>
                  </a:lnTo>
                  <a:lnTo>
                    <a:pt x="193" y="25"/>
                  </a:lnTo>
                  <a:lnTo>
                    <a:pt x="223" y="14"/>
                  </a:lnTo>
                  <a:lnTo>
                    <a:pt x="254" y="6"/>
                  </a:lnTo>
                  <a:lnTo>
                    <a:pt x="285" y="2"/>
                  </a:lnTo>
                  <a:lnTo>
                    <a:pt x="318" y="0"/>
                  </a:lnTo>
                  <a:lnTo>
                    <a:pt x="350" y="2"/>
                  </a:lnTo>
                  <a:lnTo>
                    <a:pt x="381" y="6"/>
                  </a:lnTo>
                  <a:lnTo>
                    <a:pt x="412" y="14"/>
                  </a:lnTo>
                  <a:lnTo>
                    <a:pt x="442" y="25"/>
                  </a:lnTo>
                  <a:lnTo>
                    <a:pt x="469" y="38"/>
                  </a:lnTo>
                  <a:lnTo>
                    <a:pt x="495" y="54"/>
                  </a:lnTo>
                  <a:lnTo>
                    <a:pt x="519" y="73"/>
                  </a:lnTo>
                  <a:lnTo>
                    <a:pt x="543" y="94"/>
                  </a:lnTo>
                  <a:lnTo>
                    <a:pt x="563" y="116"/>
                  </a:lnTo>
                  <a:lnTo>
                    <a:pt x="581" y="141"/>
                  </a:lnTo>
                  <a:lnTo>
                    <a:pt x="597" y="167"/>
                  </a:lnTo>
                  <a:lnTo>
                    <a:pt x="610" y="195"/>
                  </a:lnTo>
                  <a:lnTo>
                    <a:pt x="621" y="224"/>
                  </a:lnTo>
                  <a:lnTo>
                    <a:pt x="629" y="254"/>
                  </a:lnTo>
                  <a:lnTo>
                    <a:pt x="633" y="287"/>
                  </a:lnTo>
                  <a:lnTo>
                    <a:pt x="635" y="319"/>
                  </a:lnTo>
                  <a:lnTo>
                    <a:pt x="633" y="351"/>
                  </a:lnTo>
                  <a:lnTo>
                    <a:pt x="629" y="383"/>
                  </a:lnTo>
                  <a:lnTo>
                    <a:pt x="621" y="414"/>
                  </a:lnTo>
                  <a:lnTo>
                    <a:pt x="610" y="443"/>
                  </a:lnTo>
                  <a:lnTo>
                    <a:pt x="597" y="470"/>
                  </a:lnTo>
                  <a:lnTo>
                    <a:pt x="581" y="497"/>
                  </a:lnTo>
                  <a:lnTo>
                    <a:pt x="563" y="521"/>
                  </a:lnTo>
                  <a:lnTo>
                    <a:pt x="543" y="544"/>
                  </a:lnTo>
                  <a:lnTo>
                    <a:pt x="519" y="564"/>
                  </a:lnTo>
                  <a:lnTo>
                    <a:pt x="495" y="583"/>
                  </a:lnTo>
                  <a:lnTo>
                    <a:pt x="469" y="599"/>
                  </a:lnTo>
                  <a:lnTo>
                    <a:pt x="442" y="612"/>
                  </a:lnTo>
                  <a:lnTo>
                    <a:pt x="412" y="623"/>
                  </a:lnTo>
                  <a:lnTo>
                    <a:pt x="381" y="631"/>
                  </a:lnTo>
                  <a:lnTo>
                    <a:pt x="350" y="635"/>
                  </a:lnTo>
                  <a:lnTo>
                    <a:pt x="318" y="637"/>
                  </a:lnTo>
                  <a:lnTo>
                    <a:pt x="285" y="635"/>
                  </a:lnTo>
                  <a:lnTo>
                    <a:pt x="254" y="631"/>
                  </a:lnTo>
                  <a:lnTo>
                    <a:pt x="223" y="623"/>
                  </a:lnTo>
                  <a:lnTo>
                    <a:pt x="193" y="612"/>
                  </a:lnTo>
                  <a:lnTo>
                    <a:pt x="166" y="599"/>
                  </a:lnTo>
                  <a:lnTo>
                    <a:pt x="140" y="583"/>
                  </a:lnTo>
                  <a:lnTo>
                    <a:pt x="116" y="564"/>
                  </a:lnTo>
                  <a:lnTo>
                    <a:pt x="93" y="544"/>
                  </a:lnTo>
                  <a:lnTo>
                    <a:pt x="72" y="521"/>
                  </a:lnTo>
                  <a:lnTo>
                    <a:pt x="54" y="497"/>
                  </a:lnTo>
                  <a:lnTo>
                    <a:pt x="38" y="470"/>
                  </a:lnTo>
                  <a:lnTo>
                    <a:pt x="25" y="443"/>
                  </a:lnTo>
                  <a:lnTo>
                    <a:pt x="14" y="414"/>
                  </a:lnTo>
                  <a:lnTo>
                    <a:pt x="6" y="383"/>
                  </a:lnTo>
                  <a:lnTo>
                    <a:pt x="2" y="351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6" name="Freeform 106"/>
            <p:cNvSpPr>
              <a:spLocks/>
            </p:cNvSpPr>
            <p:nvPr/>
          </p:nvSpPr>
          <p:spPr bwMode="auto">
            <a:xfrm>
              <a:off x="2587" y="1352"/>
              <a:ext cx="106" cy="217"/>
            </a:xfrm>
            <a:custGeom>
              <a:avLst/>
              <a:gdLst/>
              <a:ahLst/>
              <a:cxnLst>
                <a:cxn ang="0">
                  <a:pos x="0" y="404"/>
                </a:cxn>
                <a:cxn ang="0">
                  <a:pos x="4" y="371"/>
                </a:cxn>
                <a:cxn ang="0">
                  <a:pos x="16" y="343"/>
                </a:cxn>
                <a:cxn ang="0">
                  <a:pos x="34" y="321"/>
                </a:cxn>
                <a:cxn ang="0">
                  <a:pos x="55" y="301"/>
                </a:cxn>
                <a:cxn ang="0">
                  <a:pos x="77" y="283"/>
                </a:cxn>
                <a:cxn ang="0">
                  <a:pos x="97" y="262"/>
                </a:cxn>
                <a:cxn ang="0">
                  <a:pos x="114" y="237"/>
                </a:cxn>
                <a:cxn ang="0">
                  <a:pos x="124" y="208"/>
                </a:cxn>
                <a:cxn ang="0">
                  <a:pos x="124" y="189"/>
                </a:cxn>
                <a:cxn ang="0">
                  <a:pos x="120" y="174"/>
                </a:cxn>
                <a:cxn ang="0">
                  <a:pos x="118" y="157"/>
                </a:cxn>
                <a:cxn ang="0">
                  <a:pos x="126" y="129"/>
                </a:cxn>
                <a:cxn ang="0">
                  <a:pos x="135" y="110"/>
                </a:cxn>
                <a:cxn ang="0">
                  <a:pos x="144" y="93"/>
                </a:cxn>
                <a:cxn ang="0">
                  <a:pos x="155" y="78"/>
                </a:cxn>
                <a:cxn ang="0">
                  <a:pos x="166" y="63"/>
                </a:cxn>
                <a:cxn ang="0">
                  <a:pos x="177" y="49"/>
                </a:cxn>
                <a:cxn ang="0">
                  <a:pos x="188" y="34"/>
                </a:cxn>
                <a:cxn ang="0">
                  <a:pos x="200" y="18"/>
                </a:cxn>
                <a:cxn ang="0">
                  <a:pos x="211" y="0"/>
                </a:cxn>
                <a:cxn ang="0">
                  <a:pos x="205" y="15"/>
                </a:cxn>
                <a:cxn ang="0">
                  <a:pos x="199" y="29"/>
                </a:cxn>
                <a:cxn ang="0">
                  <a:pos x="193" y="43"/>
                </a:cxn>
                <a:cxn ang="0">
                  <a:pos x="187" y="58"/>
                </a:cxn>
                <a:cxn ang="0">
                  <a:pos x="182" y="73"/>
                </a:cxn>
                <a:cxn ang="0">
                  <a:pos x="178" y="88"/>
                </a:cxn>
                <a:cxn ang="0">
                  <a:pos x="175" y="104"/>
                </a:cxn>
                <a:cxn ang="0">
                  <a:pos x="174" y="121"/>
                </a:cxn>
                <a:cxn ang="0">
                  <a:pos x="177" y="152"/>
                </a:cxn>
                <a:cxn ang="0">
                  <a:pos x="182" y="179"/>
                </a:cxn>
                <a:cxn ang="0">
                  <a:pos x="187" y="204"/>
                </a:cxn>
                <a:cxn ang="0">
                  <a:pos x="184" y="229"/>
                </a:cxn>
                <a:cxn ang="0">
                  <a:pos x="178" y="243"/>
                </a:cxn>
                <a:cxn ang="0">
                  <a:pos x="171" y="256"/>
                </a:cxn>
                <a:cxn ang="0">
                  <a:pos x="162" y="267"/>
                </a:cxn>
                <a:cxn ang="0">
                  <a:pos x="152" y="277"/>
                </a:cxn>
                <a:cxn ang="0">
                  <a:pos x="143" y="287"/>
                </a:cxn>
                <a:cxn ang="0">
                  <a:pos x="133" y="297"/>
                </a:cxn>
                <a:cxn ang="0">
                  <a:pos x="124" y="308"/>
                </a:cxn>
                <a:cxn ang="0">
                  <a:pos x="116" y="321"/>
                </a:cxn>
                <a:cxn ang="0">
                  <a:pos x="112" y="343"/>
                </a:cxn>
                <a:cxn ang="0">
                  <a:pos x="114" y="370"/>
                </a:cxn>
                <a:cxn ang="0">
                  <a:pos x="120" y="398"/>
                </a:cxn>
                <a:cxn ang="0">
                  <a:pos x="126" y="425"/>
                </a:cxn>
                <a:cxn ang="0">
                  <a:pos x="104" y="412"/>
                </a:cxn>
                <a:cxn ang="0">
                  <a:pos x="86" y="404"/>
                </a:cxn>
                <a:cxn ang="0">
                  <a:pos x="70" y="400"/>
                </a:cxn>
                <a:cxn ang="0">
                  <a:pos x="56" y="399"/>
                </a:cxn>
                <a:cxn ang="0">
                  <a:pos x="42" y="400"/>
                </a:cxn>
                <a:cxn ang="0">
                  <a:pos x="29" y="402"/>
                </a:cxn>
                <a:cxn ang="0">
                  <a:pos x="16" y="404"/>
                </a:cxn>
                <a:cxn ang="0">
                  <a:pos x="0" y="404"/>
                </a:cxn>
              </a:cxnLst>
              <a:rect l="0" t="0" r="r" b="b"/>
              <a:pathLst>
                <a:path w="211" h="425">
                  <a:moveTo>
                    <a:pt x="0" y="404"/>
                  </a:moveTo>
                  <a:lnTo>
                    <a:pt x="4" y="371"/>
                  </a:lnTo>
                  <a:lnTo>
                    <a:pt x="16" y="343"/>
                  </a:lnTo>
                  <a:lnTo>
                    <a:pt x="34" y="321"/>
                  </a:lnTo>
                  <a:lnTo>
                    <a:pt x="55" y="301"/>
                  </a:lnTo>
                  <a:lnTo>
                    <a:pt x="77" y="283"/>
                  </a:lnTo>
                  <a:lnTo>
                    <a:pt x="97" y="262"/>
                  </a:lnTo>
                  <a:lnTo>
                    <a:pt x="114" y="237"/>
                  </a:lnTo>
                  <a:lnTo>
                    <a:pt x="124" y="208"/>
                  </a:lnTo>
                  <a:lnTo>
                    <a:pt x="124" y="189"/>
                  </a:lnTo>
                  <a:lnTo>
                    <a:pt x="120" y="174"/>
                  </a:lnTo>
                  <a:lnTo>
                    <a:pt x="118" y="157"/>
                  </a:lnTo>
                  <a:lnTo>
                    <a:pt x="126" y="129"/>
                  </a:lnTo>
                  <a:lnTo>
                    <a:pt x="135" y="110"/>
                  </a:lnTo>
                  <a:lnTo>
                    <a:pt x="144" y="93"/>
                  </a:lnTo>
                  <a:lnTo>
                    <a:pt x="155" y="78"/>
                  </a:lnTo>
                  <a:lnTo>
                    <a:pt x="166" y="63"/>
                  </a:lnTo>
                  <a:lnTo>
                    <a:pt x="177" y="49"/>
                  </a:lnTo>
                  <a:lnTo>
                    <a:pt x="188" y="34"/>
                  </a:lnTo>
                  <a:lnTo>
                    <a:pt x="200" y="18"/>
                  </a:lnTo>
                  <a:lnTo>
                    <a:pt x="211" y="0"/>
                  </a:lnTo>
                  <a:lnTo>
                    <a:pt x="205" y="15"/>
                  </a:lnTo>
                  <a:lnTo>
                    <a:pt x="199" y="29"/>
                  </a:lnTo>
                  <a:lnTo>
                    <a:pt x="193" y="43"/>
                  </a:lnTo>
                  <a:lnTo>
                    <a:pt x="187" y="58"/>
                  </a:lnTo>
                  <a:lnTo>
                    <a:pt x="182" y="73"/>
                  </a:lnTo>
                  <a:lnTo>
                    <a:pt x="178" y="88"/>
                  </a:lnTo>
                  <a:lnTo>
                    <a:pt x="175" y="104"/>
                  </a:lnTo>
                  <a:lnTo>
                    <a:pt x="174" y="121"/>
                  </a:lnTo>
                  <a:lnTo>
                    <a:pt x="177" y="152"/>
                  </a:lnTo>
                  <a:lnTo>
                    <a:pt x="182" y="179"/>
                  </a:lnTo>
                  <a:lnTo>
                    <a:pt x="187" y="204"/>
                  </a:lnTo>
                  <a:lnTo>
                    <a:pt x="184" y="229"/>
                  </a:lnTo>
                  <a:lnTo>
                    <a:pt x="178" y="243"/>
                  </a:lnTo>
                  <a:lnTo>
                    <a:pt x="171" y="256"/>
                  </a:lnTo>
                  <a:lnTo>
                    <a:pt x="162" y="267"/>
                  </a:lnTo>
                  <a:lnTo>
                    <a:pt x="152" y="277"/>
                  </a:lnTo>
                  <a:lnTo>
                    <a:pt x="143" y="287"/>
                  </a:lnTo>
                  <a:lnTo>
                    <a:pt x="133" y="297"/>
                  </a:lnTo>
                  <a:lnTo>
                    <a:pt x="124" y="308"/>
                  </a:lnTo>
                  <a:lnTo>
                    <a:pt x="116" y="321"/>
                  </a:lnTo>
                  <a:lnTo>
                    <a:pt x="112" y="343"/>
                  </a:lnTo>
                  <a:lnTo>
                    <a:pt x="114" y="370"/>
                  </a:lnTo>
                  <a:lnTo>
                    <a:pt x="120" y="398"/>
                  </a:lnTo>
                  <a:lnTo>
                    <a:pt x="126" y="425"/>
                  </a:lnTo>
                  <a:lnTo>
                    <a:pt x="104" y="412"/>
                  </a:lnTo>
                  <a:lnTo>
                    <a:pt x="86" y="404"/>
                  </a:lnTo>
                  <a:lnTo>
                    <a:pt x="70" y="400"/>
                  </a:lnTo>
                  <a:lnTo>
                    <a:pt x="56" y="399"/>
                  </a:lnTo>
                  <a:lnTo>
                    <a:pt x="42" y="400"/>
                  </a:lnTo>
                  <a:lnTo>
                    <a:pt x="29" y="402"/>
                  </a:lnTo>
                  <a:lnTo>
                    <a:pt x="16" y="404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7" name="Freeform 107"/>
            <p:cNvSpPr>
              <a:spLocks/>
            </p:cNvSpPr>
            <p:nvPr/>
          </p:nvSpPr>
          <p:spPr bwMode="auto">
            <a:xfrm>
              <a:off x="2664" y="1454"/>
              <a:ext cx="197" cy="161"/>
            </a:xfrm>
            <a:custGeom>
              <a:avLst/>
              <a:gdLst/>
              <a:ahLst/>
              <a:cxnLst>
                <a:cxn ang="0">
                  <a:pos x="10" y="215"/>
                </a:cxn>
                <a:cxn ang="0">
                  <a:pos x="33" y="195"/>
                </a:cxn>
                <a:cxn ang="0">
                  <a:pos x="58" y="183"/>
                </a:cxn>
                <a:cxn ang="0">
                  <a:pos x="87" y="176"/>
                </a:cxn>
                <a:cxn ang="0">
                  <a:pos x="115" y="172"/>
                </a:cxn>
                <a:cxn ang="0">
                  <a:pos x="144" y="167"/>
                </a:cxn>
                <a:cxn ang="0">
                  <a:pos x="171" y="159"/>
                </a:cxn>
                <a:cxn ang="0">
                  <a:pos x="198" y="142"/>
                </a:cxn>
                <a:cxn ang="0">
                  <a:pos x="215" y="122"/>
                </a:cxn>
                <a:cxn ang="0">
                  <a:pos x="221" y="107"/>
                </a:cxn>
                <a:cxn ang="0">
                  <a:pos x="227" y="92"/>
                </a:cxn>
                <a:cxn ang="0">
                  <a:pos x="240" y="75"/>
                </a:cxn>
                <a:cxn ang="0">
                  <a:pos x="270" y="53"/>
                </a:cxn>
                <a:cxn ang="0">
                  <a:pos x="304" y="36"/>
                </a:cxn>
                <a:cxn ang="0">
                  <a:pos x="339" y="23"/>
                </a:cxn>
                <a:cxn ang="0">
                  <a:pos x="374" y="9"/>
                </a:cxn>
                <a:cxn ang="0">
                  <a:pos x="380" y="9"/>
                </a:cxn>
                <a:cxn ang="0">
                  <a:pos x="354" y="27"/>
                </a:cxn>
                <a:cxn ang="0">
                  <a:pos x="330" y="46"/>
                </a:cxn>
                <a:cxn ang="0">
                  <a:pos x="308" y="70"/>
                </a:cxn>
                <a:cxn ang="0">
                  <a:pos x="289" y="97"/>
                </a:cxn>
                <a:cxn ang="0">
                  <a:pos x="278" y="124"/>
                </a:cxn>
                <a:cxn ang="0">
                  <a:pos x="269" y="149"/>
                </a:cxn>
                <a:cxn ang="0">
                  <a:pos x="257" y="172"/>
                </a:cxn>
                <a:cxn ang="0">
                  <a:pos x="237" y="190"/>
                </a:cxn>
                <a:cxn ang="0">
                  <a:pos x="210" y="200"/>
                </a:cxn>
                <a:cxn ang="0">
                  <a:pos x="182" y="207"/>
                </a:cxn>
                <a:cxn ang="0">
                  <a:pos x="156" y="216"/>
                </a:cxn>
                <a:cxn ang="0">
                  <a:pos x="135" y="230"/>
                </a:cxn>
                <a:cxn ang="0">
                  <a:pos x="121" y="250"/>
                </a:cxn>
                <a:cxn ang="0">
                  <a:pos x="110" y="276"/>
                </a:cxn>
                <a:cxn ang="0">
                  <a:pos x="101" y="303"/>
                </a:cxn>
                <a:cxn ang="0">
                  <a:pos x="85" y="294"/>
                </a:cxn>
                <a:cxn ang="0">
                  <a:pos x="61" y="265"/>
                </a:cxn>
                <a:cxn ang="0">
                  <a:pos x="37" y="249"/>
                </a:cxn>
                <a:cxn ang="0">
                  <a:pos x="13" y="238"/>
                </a:cxn>
              </a:cxnLst>
              <a:rect l="0" t="0" r="r" b="b"/>
              <a:pathLst>
                <a:path w="393" h="316">
                  <a:moveTo>
                    <a:pt x="0" y="230"/>
                  </a:moveTo>
                  <a:lnTo>
                    <a:pt x="10" y="215"/>
                  </a:lnTo>
                  <a:lnTo>
                    <a:pt x="21" y="204"/>
                  </a:lnTo>
                  <a:lnTo>
                    <a:pt x="33" y="195"/>
                  </a:lnTo>
                  <a:lnTo>
                    <a:pt x="45" y="188"/>
                  </a:lnTo>
                  <a:lnTo>
                    <a:pt x="58" y="183"/>
                  </a:lnTo>
                  <a:lnTo>
                    <a:pt x="72" y="179"/>
                  </a:lnTo>
                  <a:lnTo>
                    <a:pt x="87" y="176"/>
                  </a:lnTo>
                  <a:lnTo>
                    <a:pt x="101" y="174"/>
                  </a:lnTo>
                  <a:lnTo>
                    <a:pt x="115" y="172"/>
                  </a:lnTo>
                  <a:lnTo>
                    <a:pt x="130" y="170"/>
                  </a:lnTo>
                  <a:lnTo>
                    <a:pt x="144" y="167"/>
                  </a:lnTo>
                  <a:lnTo>
                    <a:pt x="158" y="163"/>
                  </a:lnTo>
                  <a:lnTo>
                    <a:pt x="171" y="159"/>
                  </a:lnTo>
                  <a:lnTo>
                    <a:pt x="184" y="151"/>
                  </a:lnTo>
                  <a:lnTo>
                    <a:pt x="198" y="142"/>
                  </a:lnTo>
                  <a:lnTo>
                    <a:pt x="209" y="131"/>
                  </a:lnTo>
                  <a:lnTo>
                    <a:pt x="215" y="122"/>
                  </a:lnTo>
                  <a:lnTo>
                    <a:pt x="219" y="114"/>
                  </a:lnTo>
                  <a:lnTo>
                    <a:pt x="221" y="107"/>
                  </a:lnTo>
                  <a:lnTo>
                    <a:pt x="224" y="99"/>
                  </a:lnTo>
                  <a:lnTo>
                    <a:pt x="227" y="92"/>
                  </a:lnTo>
                  <a:lnTo>
                    <a:pt x="232" y="84"/>
                  </a:lnTo>
                  <a:lnTo>
                    <a:pt x="240" y="75"/>
                  </a:lnTo>
                  <a:lnTo>
                    <a:pt x="252" y="65"/>
                  </a:lnTo>
                  <a:lnTo>
                    <a:pt x="270" y="53"/>
                  </a:lnTo>
                  <a:lnTo>
                    <a:pt x="287" y="43"/>
                  </a:lnTo>
                  <a:lnTo>
                    <a:pt x="304" y="36"/>
                  </a:lnTo>
                  <a:lnTo>
                    <a:pt x="322" y="29"/>
                  </a:lnTo>
                  <a:lnTo>
                    <a:pt x="339" y="23"/>
                  </a:lnTo>
                  <a:lnTo>
                    <a:pt x="356" y="17"/>
                  </a:lnTo>
                  <a:lnTo>
                    <a:pt x="374" y="9"/>
                  </a:lnTo>
                  <a:lnTo>
                    <a:pt x="393" y="0"/>
                  </a:lnTo>
                  <a:lnTo>
                    <a:pt x="380" y="9"/>
                  </a:lnTo>
                  <a:lnTo>
                    <a:pt x="367" y="18"/>
                  </a:lnTo>
                  <a:lnTo>
                    <a:pt x="354" y="27"/>
                  </a:lnTo>
                  <a:lnTo>
                    <a:pt x="342" y="36"/>
                  </a:lnTo>
                  <a:lnTo>
                    <a:pt x="330" y="46"/>
                  </a:lnTo>
                  <a:lnTo>
                    <a:pt x="319" y="58"/>
                  </a:lnTo>
                  <a:lnTo>
                    <a:pt x="308" y="70"/>
                  </a:lnTo>
                  <a:lnTo>
                    <a:pt x="297" y="83"/>
                  </a:lnTo>
                  <a:lnTo>
                    <a:pt x="289" y="97"/>
                  </a:lnTo>
                  <a:lnTo>
                    <a:pt x="283" y="110"/>
                  </a:lnTo>
                  <a:lnTo>
                    <a:pt x="278" y="124"/>
                  </a:lnTo>
                  <a:lnTo>
                    <a:pt x="274" y="137"/>
                  </a:lnTo>
                  <a:lnTo>
                    <a:pt x="269" y="149"/>
                  </a:lnTo>
                  <a:lnTo>
                    <a:pt x="264" y="162"/>
                  </a:lnTo>
                  <a:lnTo>
                    <a:pt x="257" y="172"/>
                  </a:lnTo>
                  <a:lnTo>
                    <a:pt x="249" y="181"/>
                  </a:lnTo>
                  <a:lnTo>
                    <a:pt x="237" y="190"/>
                  </a:lnTo>
                  <a:lnTo>
                    <a:pt x="224" y="196"/>
                  </a:lnTo>
                  <a:lnTo>
                    <a:pt x="210" y="200"/>
                  </a:lnTo>
                  <a:lnTo>
                    <a:pt x="197" y="204"/>
                  </a:lnTo>
                  <a:lnTo>
                    <a:pt x="182" y="207"/>
                  </a:lnTo>
                  <a:lnTo>
                    <a:pt x="169" y="211"/>
                  </a:lnTo>
                  <a:lnTo>
                    <a:pt x="156" y="216"/>
                  </a:lnTo>
                  <a:lnTo>
                    <a:pt x="143" y="223"/>
                  </a:lnTo>
                  <a:lnTo>
                    <a:pt x="135" y="230"/>
                  </a:lnTo>
                  <a:lnTo>
                    <a:pt x="127" y="239"/>
                  </a:lnTo>
                  <a:lnTo>
                    <a:pt x="121" y="250"/>
                  </a:lnTo>
                  <a:lnTo>
                    <a:pt x="115" y="263"/>
                  </a:lnTo>
                  <a:lnTo>
                    <a:pt x="110" y="276"/>
                  </a:lnTo>
                  <a:lnTo>
                    <a:pt x="105" y="290"/>
                  </a:lnTo>
                  <a:lnTo>
                    <a:pt x="101" y="303"/>
                  </a:lnTo>
                  <a:lnTo>
                    <a:pt x="96" y="316"/>
                  </a:lnTo>
                  <a:lnTo>
                    <a:pt x="85" y="294"/>
                  </a:lnTo>
                  <a:lnTo>
                    <a:pt x="72" y="277"/>
                  </a:lnTo>
                  <a:lnTo>
                    <a:pt x="61" y="265"/>
                  </a:lnTo>
                  <a:lnTo>
                    <a:pt x="49" y="257"/>
                  </a:lnTo>
                  <a:lnTo>
                    <a:pt x="37" y="249"/>
                  </a:lnTo>
                  <a:lnTo>
                    <a:pt x="25" y="244"/>
                  </a:lnTo>
                  <a:lnTo>
                    <a:pt x="13" y="23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8" name="Freeform 108"/>
            <p:cNvSpPr>
              <a:spLocks/>
            </p:cNvSpPr>
            <p:nvPr/>
          </p:nvSpPr>
          <p:spPr bwMode="auto">
            <a:xfrm>
              <a:off x="2723" y="1619"/>
              <a:ext cx="228" cy="7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46" y="0"/>
                </a:cxn>
                <a:cxn ang="0">
                  <a:pos x="76" y="3"/>
                </a:cxn>
                <a:cxn ang="0">
                  <a:pos x="103" y="12"/>
                </a:cxn>
                <a:cxn ang="0">
                  <a:pos x="129" y="23"/>
                </a:cxn>
                <a:cxn ang="0">
                  <a:pos x="156" y="35"/>
                </a:cxn>
                <a:cxn ang="0">
                  <a:pos x="184" y="42"/>
                </a:cxn>
                <a:cxn ang="0">
                  <a:pos x="214" y="42"/>
                </a:cxn>
                <a:cxn ang="0">
                  <a:pos x="239" y="35"/>
                </a:cxn>
                <a:cxn ang="0">
                  <a:pos x="253" y="25"/>
                </a:cxn>
                <a:cxn ang="0">
                  <a:pos x="266" y="16"/>
                </a:cxn>
                <a:cxn ang="0">
                  <a:pos x="286" y="8"/>
                </a:cxn>
                <a:cxn ang="0">
                  <a:pos x="323" y="5"/>
                </a:cxn>
                <a:cxn ang="0">
                  <a:pos x="361" y="9"/>
                </a:cxn>
                <a:cxn ang="0">
                  <a:pos x="396" y="17"/>
                </a:cxn>
                <a:cxn ang="0">
                  <a:pos x="434" y="24"/>
                </a:cxn>
                <a:cxn ang="0">
                  <a:pos x="439" y="27"/>
                </a:cxn>
                <a:cxn ang="0">
                  <a:pos x="408" y="28"/>
                </a:cxn>
                <a:cxn ang="0">
                  <a:pos x="377" y="31"/>
                </a:cxn>
                <a:cxn ang="0">
                  <a:pos x="347" y="40"/>
                </a:cxn>
                <a:cxn ang="0">
                  <a:pos x="317" y="53"/>
                </a:cxn>
                <a:cxn ang="0">
                  <a:pos x="293" y="70"/>
                </a:cxn>
                <a:cxn ang="0">
                  <a:pos x="272" y="87"/>
                </a:cxn>
                <a:cxn ang="0">
                  <a:pos x="250" y="100"/>
                </a:cxn>
                <a:cxn ang="0">
                  <a:pos x="223" y="104"/>
                </a:cxn>
                <a:cxn ang="0">
                  <a:pos x="195" y="99"/>
                </a:cxn>
                <a:cxn ang="0">
                  <a:pos x="167" y="90"/>
                </a:cxn>
                <a:cxn ang="0">
                  <a:pos x="140" y="83"/>
                </a:cxn>
                <a:cxn ang="0">
                  <a:pos x="114" y="84"/>
                </a:cxn>
                <a:cxn ang="0">
                  <a:pos x="92" y="94"/>
                </a:cxn>
                <a:cxn ang="0">
                  <a:pos x="69" y="110"/>
                </a:cxn>
                <a:cxn ang="0">
                  <a:pos x="47" y="128"/>
                </a:cxn>
                <a:cxn ang="0">
                  <a:pos x="38" y="111"/>
                </a:cxn>
                <a:cxn ang="0">
                  <a:pos x="34" y="74"/>
                </a:cxn>
                <a:cxn ang="0">
                  <a:pos x="22" y="50"/>
                </a:cxn>
                <a:cxn ang="0">
                  <a:pos x="7" y="26"/>
                </a:cxn>
              </a:cxnLst>
              <a:rect l="0" t="0" r="r" b="b"/>
              <a:pathLst>
                <a:path w="455" h="137">
                  <a:moveTo>
                    <a:pt x="0" y="13"/>
                  </a:moveTo>
                  <a:lnTo>
                    <a:pt x="16" y="6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61" y="1"/>
                  </a:lnTo>
                  <a:lnTo>
                    <a:pt x="76" y="3"/>
                  </a:lnTo>
                  <a:lnTo>
                    <a:pt x="89" y="7"/>
                  </a:lnTo>
                  <a:lnTo>
                    <a:pt x="103" y="12"/>
                  </a:lnTo>
                  <a:lnTo>
                    <a:pt x="116" y="18"/>
                  </a:lnTo>
                  <a:lnTo>
                    <a:pt x="129" y="23"/>
                  </a:lnTo>
                  <a:lnTo>
                    <a:pt x="142" y="29"/>
                  </a:lnTo>
                  <a:lnTo>
                    <a:pt x="156" y="35"/>
                  </a:lnTo>
                  <a:lnTo>
                    <a:pt x="169" y="39"/>
                  </a:lnTo>
                  <a:lnTo>
                    <a:pt x="184" y="42"/>
                  </a:lnTo>
                  <a:lnTo>
                    <a:pt x="199" y="43"/>
                  </a:lnTo>
                  <a:lnTo>
                    <a:pt x="214" y="42"/>
                  </a:lnTo>
                  <a:lnTo>
                    <a:pt x="230" y="39"/>
                  </a:lnTo>
                  <a:lnTo>
                    <a:pt x="239" y="35"/>
                  </a:lnTo>
                  <a:lnTo>
                    <a:pt x="247" y="30"/>
                  </a:lnTo>
                  <a:lnTo>
                    <a:pt x="253" y="25"/>
                  </a:lnTo>
                  <a:lnTo>
                    <a:pt x="259" y="20"/>
                  </a:lnTo>
                  <a:lnTo>
                    <a:pt x="266" y="16"/>
                  </a:lnTo>
                  <a:lnTo>
                    <a:pt x="274" y="12"/>
                  </a:lnTo>
                  <a:lnTo>
                    <a:pt x="286" y="8"/>
                  </a:lnTo>
                  <a:lnTo>
                    <a:pt x="302" y="6"/>
                  </a:lnTo>
                  <a:lnTo>
                    <a:pt x="323" y="5"/>
                  </a:lnTo>
                  <a:lnTo>
                    <a:pt x="342" y="6"/>
                  </a:lnTo>
                  <a:lnTo>
                    <a:pt x="361" y="9"/>
                  </a:lnTo>
                  <a:lnTo>
                    <a:pt x="378" y="13"/>
                  </a:lnTo>
                  <a:lnTo>
                    <a:pt x="396" y="17"/>
                  </a:lnTo>
                  <a:lnTo>
                    <a:pt x="415" y="20"/>
                  </a:lnTo>
                  <a:lnTo>
                    <a:pt x="434" y="24"/>
                  </a:lnTo>
                  <a:lnTo>
                    <a:pt x="455" y="26"/>
                  </a:lnTo>
                  <a:lnTo>
                    <a:pt x="439" y="27"/>
                  </a:lnTo>
                  <a:lnTo>
                    <a:pt x="424" y="28"/>
                  </a:lnTo>
                  <a:lnTo>
                    <a:pt x="408" y="28"/>
                  </a:lnTo>
                  <a:lnTo>
                    <a:pt x="393" y="29"/>
                  </a:lnTo>
                  <a:lnTo>
                    <a:pt x="377" y="31"/>
                  </a:lnTo>
                  <a:lnTo>
                    <a:pt x="362" y="35"/>
                  </a:lnTo>
                  <a:lnTo>
                    <a:pt x="347" y="40"/>
                  </a:lnTo>
                  <a:lnTo>
                    <a:pt x="331" y="46"/>
                  </a:lnTo>
                  <a:lnTo>
                    <a:pt x="317" y="53"/>
                  </a:lnTo>
                  <a:lnTo>
                    <a:pt x="305" y="62"/>
                  </a:lnTo>
                  <a:lnTo>
                    <a:pt x="293" y="70"/>
                  </a:lnTo>
                  <a:lnTo>
                    <a:pt x="282" y="79"/>
                  </a:lnTo>
                  <a:lnTo>
                    <a:pt x="272" y="87"/>
                  </a:lnTo>
                  <a:lnTo>
                    <a:pt x="261" y="94"/>
                  </a:lnTo>
                  <a:lnTo>
                    <a:pt x="250" y="100"/>
                  </a:lnTo>
                  <a:lnTo>
                    <a:pt x="238" y="103"/>
                  </a:lnTo>
                  <a:lnTo>
                    <a:pt x="223" y="104"/>
                  </a:lnTo>
                  <a:lnTo>
                    <a:pt x="209" y="102"/>
                  </a:lnTo>
                  <a:lnTo>
                    <a:pt x="195" y="99"/>
                  </a:lnTo>
                  <a:lnTo>
                    <a:pt x="181" y="95"/>
                  </a:lnTo>
                  <a:lnTo>
                    <a:pt x="167" y="90"/>
                  </a:lnTo>
                  <a:lnTo>
                    <a:pt x="154" y="86"/>
                  </a:lnTo>
                  <a:lnTo>
                    <a:pt x="140" y="83"/>
                  </a:lnTo>
                  <a:lnTo>
                    <a:pt x="125" y="82"/>
                  </a:lnTo>
                  <a:lnTo>
                    <a:pt x="114" y="84"/>
                  </a:lnTo>
                  <a:lnTo>
                    <a:pt x="103" y="88"/>
                  </a:lnTo>
                  <a:lnTo>
                    <a:pt x="92" y="94"/>
                  </a:lnTo>
                  <a:lnTo>
                    <a:pt x="81" y="101"/>
                  </a:lnTo>
                  <a:lnTo>
                    <a:pt x="69" y="110"/>
                  </a:lnTo>
                  <a:lnTo>
                    <a:pt x="58" y="119"/>
                  </a:lnTo>
                  <a:lnTo>
                    <a:pt x="47" y="128"/>
                  </a:lnTo>
                  <a:lnTo>
                    <a:pt x="36" y="137"/>
                  </a:lnTo>
                  <a:lnTo>
                    <a:pt x="38" y="111"/>
                  </a:lnTo>
                  <a:lnTo>
                    <a:pt x="37" y="91"/>
                  </a:lnTo>
                  <a:lnTo>
                    <a:pt x="34" y="74"/>
                  </a:lnTo>
                  <a:lnTo>
                    <a:pt x="29" y="61"/>
                  </a:lnTo>
                  <a:lnTo>
                    <a:pt x="22" y="50"/>
                  </a:lnTo>
                  <a:lnTo>
                    <a:pt x="14" y="39"/>
                  </a:lnTo>
                  <a:lnTo>
                    <a:pt x="7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9" name="Freeform 109"/>
            <p:cNvSpPr>
              <a:spLocks/>
            </p:cNvSpPr>
            <p:nvPr/>
          </p:nvSpPr>
          <p:spPr bwMode="auto">
            <a:xfrm>
              <a:off x="2735" y="1705"/>
              <a:ext cx="211" cy="111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72" y="10"/>
                </a:cxn>
                <a:cxn ang="0">
                  <a:pos x="96" y="25"/>
                </a:cxn>
                <a:cxn ang="0">
                  <a:pos x="116" y="45"/>
                </a:cxn>
                <a:cxn ang="0">
                  <a:pos x="134" y="67"/>
                </a:cxn>
                <a:cxn ang="0">
                  <a:pos x="153" y="90"/>
                </a:cxn>
                <a:cxn ang="0">
                  <a:pos x="175" y="109"/>
                </a:cxn>
                <a:cxn ang="0">
                  <a:pos x="201" y="123"/>
                </a:cxn>
                <a:cxn ang="0">
                  <a:pos x="227" y="128"/>
                </a:cxn>
                <a:cxn ang="0">
                  <a:pos x="243" y="125"/>
                </a:cxn>
                <a:cxn ang="0">
                  <a:pos x="259" y="122"/>
                </a:cxn>
                <a:cxn ang="0">
                  <a:pos x="281" y="125"/>
                </a:cxn>
                <a:cxn ang="0">
                  <a:pos x="315" y="139"/>
                </a:cxn>
                <a:cxn ang="0">
                  <a:pos x="347" y="160"/>
                </a:cxn>
                <a:cxn ang="0">
                  <a:pos x="375" y="183"/>
                </a:cxn>
                <a:cxn ang="0">
                  <a:pos x="406" y="207"/>
                </a:cxn>
                <a:cxn ang="0">
                  <a:pos x="409" y="212"/>
                </a:cxn>
                <a:cxn ang="0">
                  <a:pos x="380" y="199"/>
                </a:cxn>
                <a:cxn ang="0">
                  <a:pos x="351" y="188"/>
                </a:cxn>
                <a:cxn ang="0">
                  <a:pos x="321" y="181"/>
                </a:cxn>
                <a:cxn ang="0">
                  <a:pos x="289" y="180"/>
                </a:cxn>
                <a:cxn ang="0">
                  <a:pos x="259" y="184"/>
                </a:cxn>
                <a:cxn ang="0">
                  <a:pos x="232" y="189"/>
                </a:cxn>
                <a:cxn ang="0">
                  <a:pos x="207" y="190"/>
                </a:cxn>
                <a:cxn ang="0">
                  <a:pos x="181" y="182"/>
                </a:cxn>
                <a:cxn ang="0">
                  <a:pos x="157" y="164"/>
                </a:cxn>
                <a:cxn ang="0">
                  <a:pos x="138" y="144"/>
                </a:cxn>
                <a:cxn ang="0">
                  <a:pos x="117" y="126"/>
                </a:cxn>
                <a:cxn ang="0">
                  <a:pos x="94" y="115"/>
                </a:cxn>
                <a:cxn ang="0">
                  <a:pos x="69" y="114"/>
                </a:cxn>
                <a:cxn ang="0">
                  <a:pos x="41" y="118"/>
                </a:cxn>
                <a:cxn ang="0">
                  <a:pos x="13" y="123"/>
                </a:cxn>
                <a:cxn ang="0">
                  <a:pos x="14" y="105"/>
                </a:cxn>
                <a:cxn ang="0">
                  <a:pos x="26" y="70"/>
                </a:cxn>
                <a:cxn ang="0">
                  <a:pos x="27" y="41"/>
                </a:cxn>
                <a:cxn ang="0">
                  <a:pos x="24" y="15"/>
                </a:cxn>
              </a:cxnLst>
              <a:rect l="0" t="0" r="r" b="b"/>
              <a:pathLst>
                <a:path w="424" h="218">
                  <a:moveTo>
                    <a:pt x="24" y="0"/>
                  </a:moveTo>
                  <a:lnTo>
                    <a:pt x="42" y="1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85" y="17"/>
                  </a:lnTo>
                  <a:lnTo>
                    <a:pt x="96" y="25"/>
                  </a:lnTo>
                  <a:lnTo>
                    <a:pt x="106" y="35"/>
                  </a:lnTo>
                  <a:lnTo>
                    <a:pt x="116" y="45"/>
                  </a:lnTo>
                  <a:lnTo>
                    <a:pt x="125" y="56"/>
                  </a:lnTo>
                  <a:lnTo>
                    <a:pt x="134" y="67"/>
                  </a:lnTo>
                  <a:lnTo>
                    <a:pt x="143" y="80"/>
                  </a:lnTo>
                  <a:lnTo>
                    <a:pt x="153" y="90"/>
                  </a:lnTo>
                  <a:lnTo>
                    <a:pt x="163" y="100"/>
                  </a:lnTo>
                  <a:lnTo>
                    <a:pt x="175" y="109"/>
                  </a:lnTo>
                  <a:lnTo>
                    <a:pt x="188" y="117"/>
                  </a:lnTo>
                  <a:lnTo>
                    <a:pt x="201" y="123"/>
                  </a:lnTo>
                  <a:lnTo>
                    <a:pt x="217" y="127"/>
                  </a:lnTo>
                  <a:lnTo>
                    <a:pt x="227" y="128"/>
                  </a:lnTo>
                  <a:lnTo>
                    <a:pt x="236" y="127"/>
                  </a:lnTo>
                  <a:lnTo>
                    <a:pt x="243" y="125"/>
                  </a:lnTo>
                  <a:lnTo>
                    <a:pt x="251" y="124"/>
                  </a:lnTo>
                  <a:lnTo>
                    <a:pt x="259" y="122"/>
                  </a:lnTo>
                  <a:lnTo>
                    <a:pt x="268" y="123"/>
                  </a:lnTo>
                  <a:lnTo>
                    <a:pt x="281" y="125"/>
                  </a:lnTo>
                  <a:lnTo>
                    <a:pt x="296" y="130"/>
                  </a:lnTo>
                  <a:lnTo>
                    <a:pt x="315" y="139"/>
                  </a:lnTo>
                  <a:lnTo>
                    <a:pt x="332" y="149"/>
                  </a:lnTo>
                  <a:lnTo>
                    <a:pt x="347" y="160"/>
                  </a:lnTo>
                  <a:lnTo>
                    <a:pt x="361" y="172"/>
                  </a:lnTo>
                  <a:lnTo>
                    <a:pt x="375" y="183"/>
                  </a:lnTo>
                  <a:lnTo>
                    <a:pt x="389" y="195"/>
                  </a:lnTo>
                  <a:lnTo>
                    <a:pt x="406" y="207"/>
                  </a:lnTo>
                  <a:lnTo>
                    <a:pt x="424" y="218"/>
                  </a:lnTo>
                  <a:lnTo>
                    <a:pt x="409" y="212"/>
                  </a:lnTo>
                  <a:lnTo>
                    <a:pt x="395" y="206"/>
                  </a:lnTo>
                  <a:lnTo>
                    <a:pt x="380" y="199"/>
                  </a:lnTo>
                  <a:lnTo>
                    <a:pt x="366" y="194"/>
                  </a:lnTo>
                  <a:lnTo>
                    <a:pt x="351" y="188"/>
                  </a:lnTo>
                  <a:lnTo>
                    <a:pt x="336" y="184"/>
                  </a:lnTo>
                  <a:lnTo>
                    <a:pt x="321" y="181"/>
                  </a:lnTo>
                  <a:lnTo>
                    <a:pt x="304" y="179"/>
                  </a:lnTo>
                  <a:lnTo>
                    <a:pt x="289" y="180"/>
                  </a:lnTo>
                  <a:lnTo>
                    <a:pt x="273" y="181"/>
                  </a:lnTo>
                  <a:lnTo>
                    <a:pt x="259" y="184"/>
                  </a:lnTo>
                  <a:lnTo>
                    <a:pt x="245" y="187"/>
                  </a:lnTo>
                  <a:lnTo>
                    <a:pt x="232" y="189"/>
                  </a:lnTo>
                  <a:lnTo>
                    <a:pt x="219" y="191"/>
                  </a:lnTo>
                  <a:lnTo>
                    <a:pt x="207" y="190"/>
                  </a:lnTo>
                  <a:lnTo>
                    <a:pt x="195" y="188"/>
                  </a:lnTo>
                  <a:lnTo>
                    <a:pt x="181" y="182"/>
                  </a:lnTo>
                  <a:lnTo>
                    <a:pt x="169" y="174"/>
                  </a:lnTo>
                  <a:lnTo>
                    <a:pt x="157" y="164"/>
                  </a:lnTo>
                  <a:lnTo>
                    <a:pt x="148" y="154"/>
                  </a:lnTo>
                  <a:lnTo>
                    <a:pt x="138" y="144"/>
                  </a:lnTo>
                  <a:lnTo>
                    <a:pt x="128" y="135"/>
                  </a:lnTo>
                  <a:lnTo>
                    <a:pt x="117" y="126"/>
                  </a:lnTo>
                  <a:lnTo>
                    <a:pt x="104" y="118"/>
                  </a:lnTo>
                  <a:lnTo>
                    <a:pt x="94" y="115"/>
                  </a:lnTo>
                  <a:lnTo>
                    <a:pt x="82" y="113"/>
                  </a:lnTo>
                  <a:lnTo>
                    <a:pt x="69" y="114"/>
                  </a:lnTo>
                  <a:lnTo>
                    <a:pt x="56" y="115"/>
                  </a:lnTo>
                  <a:lnTo>
                    <a:pt x="41" y="118"/>
                  </a:lnTo>
                  <a:lnTo>
                    <a:pt x="27" y="121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14" y="105"/>
                  </a:lnTo>
                  <a:lnTo>
                    <a:pt x="22" y="86"/>
                  </a:lnTo>
                  <a:lnTo>
                    <a:pt x="26" y="70"/>
                  </a:lnTo>
                  <a:lnTo>
                    <a:pt x="27" y="55"/>
                  </a:lnTo>
                  <a:lnTo>
                    <a:pt x="27" y="41"/>
                  </a:lnTo>
                  <a:lnTo>
                    <a:pt x="25" y="28"/>
                  </a:lnTo>
                  <a:lnTo>
                    <a:pt x="24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0" name="Freeform 110"/>
            <p:cNvSpPr>
              <a:spLocks/>
            </p:cNvSpPr>
            <p:nvPr/>
          </p:nvSpPr>
          <p:spPr bwMode="auto">
            <a:xfrm>
              <a:off x="2684" y="1782"/>
              <a:ext cx="152" cy="205"/>
            </a:xfrm>
            <a:custGeom>
              <a:avLst/>
              <a:gdLst/>
              <a:ahLst/>
              <a:cxnLst>
                <a:cxn ang="0">
                  <a:pos x="115" y="23"/>
                </a:cxn>
                <a:cxn ang="0">
                  <a:pos x="138" y="75"/>
                </a:cxn>
                <a:cxn ang="0">
                  <a:pos x="146" y="133"/>
                </a:cxn>
                <a:cxn ang="0">
                  <a:pos x="163" y="188"/>
                </a:cxn>
                <a:cxn ang="0">
                  <a:pos x="190" y="218"/>
                </a:cxn>
                <a:cxn ang="0">
                  <a:pos x="205" y="226"/>
                </a:cxn>
                <a:cxn ang="0">
                  <a:pos x="220" y="232"/>
                </a:cxn>
                <a:cxn ang="0">
                  <a:pos x="236" y="246"/>
                </a:cxn>
                <a:cxn ang="0">
                  <a:pos x="257" y="276"/>
                </a:cxn>
                <a:cxn ang="0">
                  <a:pos x="273" y="310"/>
                </a:cxn>
                <a:cxn ang="0">
                  <a:pos x="284" y="346"/>
                </a:cxn>
                <a:cxn ang="0">
                  <a:pos x="297" y="382"/>
                </a:cxn>
                <a:cxn ang="0">
                  <a:pos x="296" y="388"/>
                </a:cxn>
                <a:cxn ang="0">
                  <a:pos x="280" y="362"/>
                </a:cxn>
                <a:cxn ang="0">
                  <a:pos x="261" y="337"/>
                </a:cxn>
                <a:cxn ang="0">
                  <a:pos x="239" y="313"/>
                </a:cxn>
                <a:cxn ang="0">
                  <a:pos x="213" y="295"/>
                </a:cxn>
                <a:cxn ang="0">
                  <a:pos x="186" y="283"/>
                </a:cxn>
                <a:cxn ang="0">
                  <a:pos x="161" y="273"/>
                </a:cxn>
                <a:cxn ang="0">
                  <a:pos x="139" y="260"/>
                </a:cxn>
                <a:cxn ang="0">
                  <a:pos x="122" y="239"/>
                </a:cxn>
                <a:cxn ang="0">
                  <a:pos x="112" y="211"/>
                </a:cxn>
                <a:cxn ang="0">
                  <a:pos x="106" y="184"/>
                </a:cxn>
                <a:cxn ang="0">
                  <a:pos x="98" y="157"/>
                </a:cxn>
                <a:cxn ang="0">
                  <a:pos x="85" y="135"/>
                </a:cxn>
                <a:cxn ang="0">
                  <a:pos x="65" y="121"/>
                </a:cxn>
                <a:cxn ang="0">
                  <a:pos x="40" y="108"/>
                </a:cxn>
                <a:cxn ang="0">
                  <a:pos x="12" y="98"/>
                </a:cxn>
                <a:cxn ang="0">
                  <a:pos x="23" y="82"/>
                </a:cxn>
                <a:cxn ang="0">
                  <a:pos x="53" y="60"/>
                </a:cxn>
                <a:cxn ang="0">
                  <a:pos x="69" y="37"/>
                </a:cxn>
                <a:cxn ang="0">
                  <a:pos x="81" y="12"/>
                </a:cxn>
              </a:cxnLst>
              <a:rect l="0" t="0" r="r" b="b"/>
              <a:pathLst>
                <a:path w="305" h="401">
                  <a:moveTo>
                    <a:pt x="89" y="0"/>
                  </a:moveTo>
                  <a:lnTo>
                    <a:pt x="115" y="23"/>
                  </a:lnTo>
                  <a:lnTo>
                    <a:pt x="130" y="48"/>
                  </a:lnTo>
                  <a:lnTo>
                    <a:pt x="138" y="75"/>
                  </a:lnTo>
                  <a:lnTo>
                    <a:pt x="143" y="103"/>
                  </a:lnTo>
                  <a:lnTo>
                    <a:pt x="146" y="133"/>
                  </a:lnTo>
                  <a:lnTo>
                    <a:pt x="151" y="161"/>
                  </a:lnTo>
                  <a:lnTo>
                    <a:pt x="163" y="188"/>
                  </a:lnTo>
                  <a:lnTo>
                    <a:pt x="182" y="212"/>
                  </a:lnTo>
                  <a:lnTo>
                    <a:pt x="190" y="218"/>
                  </a:lnTo>
                  <a:lnTo>
                    <a:pt x="197" y="223"/>
                  </a:lnTo>
                  <a:lnTo>
                    <a:pt x="205" y="226"/>
                  </a:lnTo>
                  <a:lnTo>
                    <a:pt x="212" y="229"/>
                  </a:lnTo>
                  <a:lnTo>
                    <a:pt x="220" y="232"/>
                  </a:lnTo>
                  <a:lnTo>
                    <a:pt x="228" y="237"/>
                  </a:lnTo>
                  <a:lnTo>
                    <a:pt x="236" y="246"/>
                  </a:lnTo>
                  <a:lnTo>
                    <a:pt x="246" y="258"/>
                  </a:lnTo>
                  <a:lnTo>
                    <a:pt x="257" y="276"/>
                  </a:lnTo>
                  <a:lnTo>
                    <a:pt x="265" y="293"/>
                  </a:lnTo>
                  <a:lnTo>
                    <a:pt x="273" y="310"/>
                  </a:lnTo>
                  <a:lnTo>
                    <a:pt x="279" y="328"/>
                  </a:lnTo>
                  <a:lnTo>
                    <a:pt x="284" y="346"/>
                  </a:lnTo>
                  <a:lnTo>
                    <a:pt x="290" y="363"/>
                  </a:lnTo>
                  <a:lnTo>
                    <a:pt x="297" y="382"/>
                  </a:lnTo>
                  <a:lnTo>
                    <a:pt x="305" y="401"/>
                  </a:lnTo>
                  <a:lnTo>
                    <a:pt x="296" y="388"/>
                  </a:lnTo>
                  <a:lnTo>
                    <a:pt x="288" y="375"/>
                  </a:lnTo>
                  <a:lnTo>
                    <a:pt x="280" y="362"/>
                  </a:lnTo>
                  <a:lnTo>
                    <a:pt x="271" y="349"/>
                  </a:lnTo>
                  <a:lnTo>
                    <a:pt x="261" y="337"/>
                  </a:lnTo>
                  <a:lnTo>
                    <a:pt x="250" y="326"/>
                  </a:lnTo>
                  <a:lnTo>
                    <a:pt x="239" y="313"/>
                  </a:lnTo>
                  <a:lnTo>
                    <a:pt x="226" y="303"/>
                  </a:lnTo>
                  <a:lnTo>
                    <a:pt x="213" y="295"/>
                  </a:lnTo>
                  <a:lnTo>
                    <a:pt x="199" y="288"/>
                  </a:lnTo>
                  <a:lnTo>
                    <a:pt x="186" y="283"/>
                  </a:lnTo>
                  <a:lnTo>
                    <a:pt x="173" y="278"/>
                  </a:lnTo>
                  <a:lnTo>
                    <a:pt x="161" y="273"/>
                  </a:lnTo>
                  <a:lnTo>
                    <a:pt x="149" y="267"/>
                  </a:lnTo>
                  <a:lnTo>
                    <a:pt x="139" y="260"/>
                  </a:lnTo>
                  <a:lnTo>
                    <a:pt x="130" y="251"/>
                  </a:lnTo>
                  <a:lnTo>
                    <a:pt x="122" y="239"/>
                  </a:lnTo>
                  <a:lnTo>
                    <a:pt x="116" y="226"/>
                  </a:lnTo>
                  <a:lnTo>
                    <a:pt x="112" y="211"/>
                  </a:lnTo>
                  <a:lnTo>
                    <a:pt x="109" y="198"/>
                  </a:lnTo>
                  <a:lnTo>
                    <a:pt x="106" y="184"/>
                  </a:lnTo>
                  <a:lnTo>
                    <a:pt x="103" y="170"/>
                  </a:lnTo>
                  <a:lnTo>
                    <a:pt x="98" y="157"/>
                  </a:lnTo>
                  <a:lnTo>
                    <a:pt x="92" y="144"/>
                  </a:lnTo>
                  <a:lnTo>
                    <a:pt x="85" y="135"/>
                  </a:lnTo>
                  <a:lnTo>
                    <a:pt x="76" y="128"/>
                  </a:lnTo>
                  <a:lnTo>
                    <a:pt x="65" y="121"/>
                  </a:lnTo>
                  <a:lnTo>
                    <a:pt x="53" y="114"/>
                  </a:lnTo>
                  <a:lnTo>
                    <a:pt x="40" y="108"/>
                  </a:lnTo>
                  <a:lnTo>
                    <a:pt x="26" y="103"/>
                  </a:lnTo>
                  <a:lnTo>
                    <a:pt x="12" y="98"/>
                  </a:lnTo>
                  <a:lnTo>
                    <a:pt x="0" y="93"/>
                  </a:lnTo>
                  <a:lnTo>
                    <a:pt x="23" y="82"/>
                  </a:lnTo>
                  <a:lnTo>
                    <a:pt x="41" y="71"/>
                  </a:lnTo>
                  <a:lnTo>
                    <a:pt x="53" y="60"/>
                  </a:lnTo>
                  <a:lnTo>
                    <a:pt x="62" y="49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1" name="Freeform 111"/>
            <p:cNvSpPr>
              <a:spLocks/>
            </p:cNvSpPr>
            <p:nvPr/>
          </p:nvSpPr>
          <p:spPr bwMode="auto">
            <a:xfrm>
              <a:off x="2612" y="1840"/>
              <a:ext cx="68" cy="233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34" y="33"/>
                </a:cxn>
                <a:cxn ang="0">
                  <a:pos x="135" y="62"/>
                </a:cxn>
                <a:cxn ang="0">
                  <a:pos x="129" y="89"/>
                </a:cxn>
                <a:cxn ang="0">
                  <a:pos x="118" y="117"/>
                </a:cxn>
                <a:cxn ang="0">
                  <a:pos x="106" y="143"/>
                </a:cxn>
                <a:cxn ang="0">
                  <a:pos x="97" y="170"/>
                </a:cxn>
                <a:cxn ang="0">
                  <a:pos x="93" y="198"/>
                </a:cxn>
                <a:cxn ang="0">
                  <a:pos x="97" y="230"/>
                </a:cxn>
                <a:cxn ang="0">
                  <a:pos x="101" y="239"/>
                </a:cxn>
                <a:cxn ang="0">
                  <a:pos x="105" y="247"/>
                </a:cxn>
                <a:cxn ang="0">
                  <a:pos x="110" y="253"/>
                </a:cxn>
                <a:cxn ang="0">
                  <a:pos x="115" y="259"/>
                </a:cxn>
                <a:cxn ang="0">
                  <a:pos x="120" y="266"/>
                </a:cxn>
                <a:cxn ang="0">
                  <a:pos x="124" y="274"/>
                </a:cxn>
                <a:cxn ang="0">
                  <a:pos x="128" y="286"/>
                </a:cxn>
                <a:cxn ang="0">
                  <a:pos x="130" y="301"/>
                </a:cxn>
                <a:cxn ang="0">
                  <a:pos x="129" y="342"/>
                </a:cxn>
                <a:cxn ang="0">
                  <a:pos x="123" y="378"/>
                </a:cxn>
                <a:cxn ang="0">
                  <a:pos x="115" y="415"/>
                </a:cxn>
                <a:cxn ang="0">
                  <a:pos x="110" y="456"/>
                </a:cxn>
                <a:cxn ang="0">
                  <a:pos x="108" y="424"/>
                </a:cxn>
                <a:cxn ang="0">
                  <a:pos x="106" y="393"/>
                </a:cxn>
                <a:cxn ang="0">
                  <a:pos x="101" y="362"/>
                </a:cxn>
                <a:cxn ang="0">
                  <a:pos x="90" y="331"/>
                </a:cxn>
                <a:cxn ang="0">
                  <a:pos x="83" y="317"/>
                </a:cxn>
                <a:cxn ang="0">
                  <a:pos x="75" y="304"/>
                </a:cxn>
                <a:cxn ang="0">
                  <a:pos x="65" y="293"/>
                </a:cxn>
                <a:cxn ang="0">
                  <a:pos x="57" y="282"/>
                </a:cxn>
                <a:cxn ang="0">
                  <a:pos x="49" y="272"/>
                </a:cxn>
                <a:cxn ang="0">
                  <a:pos x="42" y="261"/>
                </a:cxn>
                <a:cxn ang="0">
                  <a:pos x="36" y="250"/>
                </a:cxn>
                <a:cxn ang="0">
                  <a:pos x="33" y="238"/>
                </a:cxn>
                <a:cxn ang="0">
                  <a:pos x="33" y="208"/>
                </a:cxn>
                <a:cxn ang="0">
                  <a:pos x="41" y="181"/>
                </a:cxn>
                <a:cxn ang="0">
                  <a:pos x="49" y="154"/>
                </a:cxn>
                <a:cxn ang="0">
                  <a:pos x="53" y="126"/>
                </a:cxn>
                <a:cxn ang="0">
                  <a:pos x="52" y="115"/>
                </a:cxn>
                <a:cxn ang="0">
                  <a:pos x="48" y="103"/>
                </a:cxn>
                <a:cxn ang="0">
                  <a:pos x="42" y="91"/>
                </a:cxn>
                <a:cxn ang="0">
                  <a:pos x="34" y="80"/>
                </a:cxn>
                <a:cxn ang="0">
                  <a:pos x="26" y="69"/>
                </a:cxn>
                <a:cxn ang="0">
                  <a:pos x="17" y="58"/>
                </a:cxn>
                <a:cxn ang="0">
                  <a:pos x="8" y="47"/>
                </a:cxn>
                <a:cxn ang="0">
                  <a:pos x="0" y="36"/>
                </a:cxn>
                <a:cxn ang="0">
                  <a:pos x="25" y="39"/>
                </a:cxn>
                <a:cxn ang="0">
                  <a:pos x="45" y="38"/>
                </a:cxn>
                <a:cxn ang="0">
                  <a:pos x="61" y="34"/>
                </a:cxn>
                <a:cxn ang="0">
                  <a:pos x="76" y="29"/>
                </a:cxn>
                <a:cxn ang="0">
                  <a:pos x="87" y="22"/>
                </a:cxn>
                <a:cxn ang="0">
                  <a:pos x="98" y="15"/>
                </a:cxn>
                <a:cxn ang="0">
                  <a:pos x="110" y="8"/>
                </a:cxn>
                <a:cxn ang="0">
                  <a:pos x="123" y="0"/>
                </a:cxn>
              </a:cxnLst>
              <a:rect l="0" t="0" r="r" b="b"/>
              <a:pathLst>
                <a:path w="135" h="456">
                  <a:moveTo>
                    <a:pt x="123" y="0"/>
                  </a:moveTo>
                  <a:lnTo>
                    <a:pt x="134" y="33"/>
                  </a:lnTo>
                  <a:lnTo>
                    <a:pt x="135" y="62"/>
                  </a:lnTo>
                  <a:lnTo>
                    <a:pt x="129" y="89"/>
                  </a:lnTo>
                  <a:lnTo>
                    <a:pt x="118" y="117"/>
                  </a:lnTo>
                  <a:lnTo>
                    <a:pt x="106" y="143"/>
                  </a:lnTo>
                  <a:lnTo>
                    <a:pt x="97" y="170"/>
                  </a:lnTo>
                  <a:lnTo>
                    <a:pt x="93" y="198"/>
                  </a:lnTo>
                  <a:lnTo>
                    <a:pt x="97" y="230"/>
                  </a:lnTo>
                  <a:lnTo>
                    <a:pt x="101" y="239"/>
                  </a:lnTo>
                  <a:lnTo>
                    <a:pt x="105" y="247"/>
                  </a:lnTo>
                  <a:lnTo>
                    <a:pt x="110" y="253"/>
                  </a:lnTo>
                  <a:lnTo>
                    <a:pt x="115" y="259"/>
                  </a:lnTo>
                  <a:lnTo>
                    <a:pt x="120" y="266"/>
                  </a:lnTo>
                  <a:lnTo>
                    <a:pt x="124" y="274"/>
                  </a:lnTo>
                  <a:lnTo>
                    <a:pt x="128" y="286"/>
                  </a:lnTo>
                  <a:lnTo>
                    <a:pt x="130" y="301"/>
                  </a:lnTo>
                  <a:lnTo>
                    <a:pt x="129" y="342"/>
                  </a:lnTo>
                  <a:lnTo>
                    <a:pt x="123" y="378"/>
                  </a:lnTo>
                  <a:lnTo>
                    <a:pt x="115" y="415"/>
                  </a:lnTo>
                  <a:lnTo>
                    <a:pt x="110" y="456"/>
                  </a:lnTo>
                  <a:lnTo>
                    <a:pt x="108" y="424"/>
                  </a:lnTo>
                  <a:lnTo>
                    <a:pt x="106" y="393"/>
                  </a:lnTo>
                  <a:lnTo>
                    <a:pt x="101" y="362"/>
                  </a:lnTo>
                  <a:lnTo>
                    <a:pt x="90" y="331"/>
                  </a:lnTo>
                  <a:lnTo>
                    <a:pt x="83" y="317"/>
                  </a:lnTo>
                  <a:lnTo>
                    <a:pt x="75" y="304"/>
                  </a:lnTo>
                  <a:lnTo>
                    <a:pt x="65" y="293"/>
                  </a:lnTo>
                  <a:lnTo>
                    <a:pt x="57" y="282"/>
                  </a:lnTo>
                  <a:lnTo>
                    <a:pt x="49" y="272"/>
                  </a:lnTo>
                  <a:lnTo>
                    <a:pt x="42" y="261"/>
                  </a:lnTo>
                  <a:lnTo>
                    <a:pt x="36" y="250"/>
                  </a:lnTo>
                  <a:lnTo>
                    <a:pt x="33" y="238"/>
                  </a:lnTo>
                  <a:lnTo>
                    <a:pt x="33" y="208"/>
                  </a:lnTo>
                  <a:lnTo>
                    <a:pt x="41" y="181"/>
                  </a:lnTo>
                  <a:lnTo>
                    <a:pt x="49" y="154"/>
                  </a:lnTo>
                  <a:lnTo>
                    <a:pt x="53" y="126"/>
                  </a:lnTo>
                  <a:lnTo>
                    <a:pt x="52" y="115"/>
                  </a:lnTo>
                  <a:lnTo>
                    <a:pt x="48" y="103"/>
                  </a:lnTo>
                  <a:lnTo>
                    <a:pt x="42" y="91"/>
                  </a:lnTo>
                  <a:lnTo>
                    <a:pt x="34" y="80"/>
                  </a:lnTo>
                  <a:lnTo>
                    <a:pt x="26" y="69"/>
                  </a:lnTo>
                  <a:lnTo>
                    <a:pt x="17" y="58"/>
                  </a:lnTo>
                  <a:lnTo>
                    <a:pt x="8" y="47"/>
                  </a:lnTo>
                  <a:lnTo>
                    <a:pt x="0" y="36"/>
                  </a:lnTo>
                  <a:lnTo>
                    <a:pt x="25" y="39"/>
                  </a:lnTo>
                  <a:lnTo>
                    <a:pt x="45" y="38"/>
                  </a:lnTo>
                  <a:lnTo>
                    <a:pt x="61" y="34"/>
                  </a:lnTo>
                  <a:lnTo>
                    <a:pt x="76" y="29"/>
                  </a:lnTo>
                  <a:lnTo>
                    <a:pt x="87" y="22"/>
                  </a:lnTo>
                  <a:lnTo>
                    <a:pt x="98" y="15"/>
                  </a:lnTo>
                  <a:lnTo>
                    <a:pt x="110" y="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2" name="Freeform 112"/>
            <p:cNvSpPr>
              <a:spLocks/>
            </p:cNvSpPr>
            <p:nvPr/>
          </p:nvSpPr>
          <p:spPr bwMode="auto">
            <a:xfrm>
              <a:off x="2507" y="1855"/>
              <a:ext cx="94" cy="219"/>
            </a:xfrm>
            <a:custGeom>
              <a:avLst/>
              <a:gdLst/>
              <a:ahLst/>
              <a:cxnLst>
                <a:cxn ang="0">
                  <a:pos x="189" y="15"/>
                </a:cxn>
                <a:cxn ang="0">
                  <a:pos x="187" y="49"/>
                </a:cxn>
                <a:cxn ang="0">
                  <a:pos x="177" y="76"/>
                </a:cxn>
                <a:cxn ang="0">
                  <a:pos x="159" y="100"/>
                </a:cxn>
                <a:cxn ang="0">
                  <a:pos x="139" y="120"/>
                </a:cxn>
                <a:cxn ang="0">
                  <a:pos x="118" y="140"/>
                </a:cxn>
                <a:cxn ang="0">
                  <a:pos x="99" y="161"/>
                </a:cxn>
                <a:cxn ang="0">
                  <a:pos x="84" y="187"/>
                </a:cxn>
                <a:cxn ang="0">
                  <a:pos x="76" y="217"/>
                </a:cxn>
                <a:cxn ang="0">
                  <a:pos x="77" y="236"/>
                </a:cxn>
                <a:cxn ang="0">
                  <a:pos x="82" y="250"/>
                </a:cxn>
                <a:cxn ang="0">
                  <a:pos x="84" y="268"/>
                </a:cxn>
                <a:cxn ang="0">
                  <a:pos x="78" y="296"/>
                </a:cxn>
                <a:cxn ang="0">
                  <a:pos x="71" y="316"/>
                </a:cxn>
                <a:cxn ang="0">
                  <a:pos x="62" y="333"/>
                </a:cxn>
                <a:cxn ang="0">
                  <a:pos x="52" y="349"/>
                </a:cxn>
                <a:cxn ang="0">
                  <a:pos x="42" y="363"/>
                </a:cxn>
                <a:cxn ang="0">
                  <a:pos x="31" y="378"/>
                </a:cxn>
                <a:cxn ang="0">
                  <a:pos x="20" y="394"/>
                </a:cxn>
                <a:cxn ang="0">
                  <a:pos x="10" y="411"/>
                </a:cxn>
                <a:cxn ang="0">
                  <a:pos x="0" y="429"/>
                </a:cxn>
                <a:cxn ang="0">
                  <a:pos x="5" y="414"/>
                </a:cxn>
                <a:cxn ang="0">
                  <a:pos x="10" y="400"/>
                </a:cxn>
                <a:cxn ang="0">
                  <a:pos x="15" y="385"/>
                </a:cxn>
                <a:cxn ang="0">
                  <a:pos x="20" y="370"/>
                </a:cxn>
                <a:cxn ang="0">
                  <a:pos x="24" y="355"/>
                </a:cxn>
                <a:cxn ang="0">
                  <a:pos x="28" y="340"/>
                </a:cxn>
                <a:cxn ang="0">
                  <a:pos x="30" y="324"/>
                </a:cxn>
                <a:cxn ang="0">
                  <a:pos x="30" y="307"/>
                </a:cxn>
                <a:cxn ang="0">
                  <a:pos x="26" y="276"/>
                </a:cxn>
                <a:cxn ang="0">
                  <a:pos x="18" y="249"/>
                </a:cxn>
                <a:cxn ang="0">
                  <a:pos x="13" y="224"/>
                </a:cxn>
                <a:cxn ang="0">
                  <a:pos x="14" y="199"/>
                </a:cxn>
                <a:cxn ang="0">
                  <a:pos x="19" y="185"/>
                </a:cxn>
                <a:cxn ang="0">
                  <a:pos x="26" y="172"/>
                </a:cxn>
                <a:cxn ang="0">
                  <a:pos x="34" y="160"/>
                </a:cxn>
                <a:cxn ang="0">
                  <a:pos x="43" y="150"/>
                </a:cxn>
                <a:cxn ang="0">
                  <a:pos x="52" y="139"/>
                </a:cxn>
                <a:cxn ang="0">
                  <a:pos x="62" y="129"/>
                </a:cxn>
                <a:cxn ang="0">
                  <a:pos x="70" y="117"/>
                </a:cxn>
                <a:cxn ang="0">
                  <a:pos x="77" y="104"/>
                </a:cxn>
                <a:cxn ang="0">
                  <a:pos x="81" y="82"/>
                </a:cxn>
                <a:cxn ang="0">
                  <a:pos x="77" y="54"/>
                </a:cxn>
                <a:cxn ang="0">
                  <a:pos x="70" y="27"/>
                </a:cxn>
                <a:cxn ang="0">
                  <a:pos x="63" y="0"/>
                </a:cxn>
                <a:cxn ang="0">
                  <a:pos x="85" y="12"/>
                </a:cxn>
                <a:cxn ang="0">
                  <a:pos x="104" y="19"/>
                </a:cxn>
                <a:cxn ang="0">
                  <a:pos x="120" y="22"/>
                </a:cxn>
                <a:cxn ang="0">
                  <a:pos x="134" y="22"/>
                </a:cxn>
                <a:cxn ang="0">
                  <a:pos x="147" y="21"/>
                </a:cxn>
                <a:cxn ang="0">
                  <a:pos x="160" y="18"/>
                </a:cxn>
                <a:cxn ang="0">
                  <a:pos x="174" y="16"/>
                </a:cxn>
                <a:cxn ang="0">
                  <a:pos x="189" y="15"/>
                </a:cxn>
              </a:cxnLst>
              <a:rect l="0" t="0" r="r" b="b"/>
              <a:pathLst>
                <a:path w="189" h="429">
                  <a:moveTo>
                    <a:pt x="189" y="15"/>
                  </a:moveTo>
                  <a:lnTo>
                    <a:pt x="187" y="49"/>
                  </a:lnTo>
                  <a:lnTo>
                    <a:pt x="177" y="76"/>
                  </a:lnTo>
                  <a:lnTo>
                    <a:pt x="159" y="100"/>
                  </a:lnTo>
                  <a:lnTo>
                    <a:pt x="139" y="120"/>
                  </a:lnTo>
                  <a:lnTo>
                    <a:pt x="118" y="140"/>
                  </a:lnTo>
                  <a:lnTo>
                    <a:pt x="99" y="161"/>
                  </a:lnTo>
                  <a:lnTo>
                    <a:pt x="84" y="187"/>
                  </a:lnTo>
                  <a:lnTo>
                    <a:pt x="76" y="217"/>
                  </a:lnTo>
                  <a:lnTo>
                    <a:pt x="77" y="236"/>
                  </a:lnTo>
                  <a:lnTo>
                    <a:pt x="82" y="250"/>
                  </a:lnTo>
                  <a:lnTo>
                    <a:pt x="84" y="268"/>
                  </a:lnTo>
                  <a:lnTo>
                    <a:pt x="78" y="296"/>
                  </a:lnTo>
                  <a:lnTo>
                    <a:pt x="71" y="316"/>
                  </a:lnTo>
                  <a:lnTo>
                    <a:pt x="62" y="333"/>
                  </a:lnTo>
                  <a:lnTo>
                    <a:pt x="52" y="349"/>
                  </a:lnTo>
                  <a:lnTo>
                    <a:pt x="42" y="363"/>
                  </a:lnTo>
                  <a:lnTo>
                    <a:pt x="31" y="378"/>
                  </a:lnTo>
                  <a:lnTo>
                    <a:pt x="20" y="394"/>
                  </a:lnTo>
                  <a:lnTo>
                    <a:pt x="10" y="411"/>
                  </a:lnTo>
                  <a:lnTo>
                    <a:pt x="0" y="429"/>
                  </a:lnTo>
                  <a:lnTo>
                    <a:pt x="5" y="414"/>
                  </a:lnTo>
                  <a:lnTo>
                    <a:pt x="10" y="400"/>
                  </a:lnTo>
                  <a:lnTo>
                    <a:pt x="15" y="385"/>
                  </a:lnTo>
                  <a:lnTo>
                    <a:pt x="20" y="370"/>
                  </a:lnTo>
                  <a:lnTo>
                    <a:pt x="24" y="355"/>
                  </a:lnTo>
                  <a:lnTo>
                    <a:pt x="28" y="340"/>
                  </a:lnTo>
                  <a:lnTo>
                    <a:pt x="30" y="324"/>
                  </a:lnTo>
                  <a:lnTo>
                    <a:pt x="30" y="307"/>
                  </a:lnTo>
                  <a:lnTo>
                    <a:pt x="26" y="276"/>
                  </a:lnTo>
                  <a:lnTo>
                    <a:pt x="18" y="249"/>
                  </a:lnTo>
                  <a:lnTo>
                    <a:pt x="13" y="224"/>
                  </a:lnTo>
                  <a:lnTo>
                    <a:pt x="14" y="199"/>
                  </a:lnTo>
                  <a:lnTo>
                    <a:pt x="19" y="185"/>
                  </a:lnTo>
                  <a:lnTo>
                    <a:pt x="26" y="172"/>
                  </a:lnTo>
                  <a:lnTo>
                    <a:pt x="34" y="160"/>
                  </a:lnTo>
                  <a:lnTo>
                    <a:pt x="43" y="150"/>
                  </a:lnTo>
                  <a:lnTo>
                    <a:pt x="52" y="139"/>
                  </a:lnTo>
                  <a:lnTo>
                    <a:pt x="62" y="129"/>
                  </a:lnTo>
                  <a:lnTo>
                    <a:pt x="70" y="117"/>
                  </a:lnTo>
                  <a:lnTo>
                    <a:pt x="77" y="104"/>
                  </a:lnTo>
                  <a:lnTo>
                    <a:pt x="81" y="82"/>
                  </a:lnTo>
                  <a:lnTo>
                    <a:pt x="77" y="54"/>
                  </a:lnTo>
                  <a:lnTo>
                    <a:pt x="70" y="27"/>
                  </a:lnTo>
                  <a:lnTo>
                    <a:pt x="63" y="0"/>
                  </a:lnTo>
                  <a:lnTo>
                    <a:pt x="85" y="12"/>
                  </a:lnTo>
                  <a:lnTo>
                    <a:pt x="104" y="19"/>
                  </a:lnTo>
                  <a:lnTo>
                    <a:pt x="120" y="22"/>
                  </a:lnTo>
                  <a:lnTo>
                    <a:pt x="134" y="22"/>
                  </a:lnTo>
                  <a:lnTo>
                    <a:pt x="147" y="21"/>
                  </a:lnTo>
                  <a:lnTo>
                    <a:pt x="160" y="18"/>
                  </a:lnTo>
                  <a:lnTo>
                    <a:pt x="174" y="16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3" name="Freeform 113"/>
            <p:cNvSpPr>
              <a:spLocks/>
            </p:cNvSpPr>
            <p:nvPr/>
          </p:nvSpPr>
          <p:spPr bwMode="auto">
            <a:xfrm>
              <a:off x="2333" y="1809"/>
              <a:ext cx="193" cy="166"/>
            </a:xfrm>
            <a:custGeom>
              <a:avLst/>
              <a:gdLst/>
              <a:ahLst/>
              <a:cxnLst>
                <a:cxn ang="0">
                  <a:pos x="375" y="97"/>
                </a:cxn>
                <a:cxn ang="0">
                  <a:pos x="353" y="119"/>
                </a:cxn>
                <a:cxn ang="0">
                  <a:pos x="328" y="132"/>
                </a:cxn>
                <a:cxn ang="0">
                  <a:pos x="300" y="140"/>
                </a:cxn>
                <a:cxn ang="0">
                  <a:pos x="271" y="145"/>
                </a:cxn>
                <a:cxn ang="0">
                  <a:pos x="243" y="151"/>
                </a:cxn>
                <a:cxn ang="0">
                  <a:pos x="216" y="160"/>
                </a:cxn>
                <a:cxn ang="0">
                  <a:pos x="191" y="177"/>
                </a:cxn>
                <a:cxn ang="0">
                  <a:pos x="174" y="198"/>
                </a:cxn>
                <a:cxn ang="0">
                  <a:pos x="168" y="213"/>
                </a:cxn>
                <a:cxn ang="0">
                  <a:pos x="163" y="228"/>
                </a:cxn>
                <a:cxn ang="0">
                  <a:pos x="150" y="246"/>
                </a:cxn>
                <a:cxn ang="0">
                  <a:pos x="121" y="268"/>
                </a:cxn>
                <a:cxn ang="0">
                  <a:pos x="88" y="287"/>
                </a:cxn>
                <a:cxn ang="0">
                  <a:pos x="54" y="301"/>
                </a:cxn>
                <a:cxn ang="0">
                  <a:pos x="19" y="316"/>
                </a:cxn>
                <a:cxn ang="0">
                  <a:pos x="12" y="316"/>
                </a:cxn>
                <a:cxn ang="0">
                  <a:pos x="37" y="297"/>
                </a:cxn>
                <a:cxn ang="0">
                  <a:pos x="62" y="278"/>
                </a:cxn>
                <a:cxn ang="0">
                  <a:pos x="83" y="253"/>
                </a:cxn>
                <a:cxn ang="0">
                  <a:pos x="100" y="225"/>
                </a:cxn>
                <a:cxn ang="0">
                  <a:pos x="110" y="198"/>
                </a:cxn>
                <a:cxn ang="0">
                  <a:pos x="118" y="173"/>
                </a:cxn>
                <a:cxn ang="0">
                  <a:pos x="129" y="150"/>
                </a:cxn>
                <a:cxn ang="0">
                  <a:pos x="149" y="131"/>
                </a:cxn>
                <a:cxn ang="0">
                  <a:pos x="176" y="120"/>
                </a:cxn>
                <a:cxn ang="0">
                  <a:pos x="203" y="112"/>
                </a:cxn>
                <a:cxn ang="0">
                  <a:pos x="229" y="102"/>
                </a:cxn>
                <a:cxn ang="0">
                  <a:pos x="250" y="88"/>
                </a:cxn>
                <a:cxn ang="0">
                  <a:pos x="263" y="66"/>
                </a:cxn>
                <a:cxn ang="0">
                  <a:pos x="273" y="40"/>
                </a:cxn>
                <a:cxn ang="0">
                  <a:pos x="281" y="13"/>
                </a:cxn>
                <a:cxn ang="0">
                  <a:pos x="298" y="22"/>
                </a:cxn>
                <a:cxn ang="0">
                  <a:pos x="322" y="50"/>
                </a:cxn>
                <a:cxn ang="0">
                  <a:pos x="346" y="64"/>
                </a:cxn>
                <a:cxn ang="0">
                  <a:pos x="371" y="75"/>
                </a:cxn>
              </a:cxnLst>
              <a:rect l="0" t="0" r="r" b="b"/>
              <a:pathLst>
                <a:path w="384" h="326">
                  <a:moveTo>
                    <a:pt x="384" y="82"/>
                  </a:moveTo>
                  <a:lnTo>
                    <a:pt x="375" y="97"/>
                  </a:lnTo>
                  <a:lnTo>
                    <a:pt x="364" y="109"/>
                  </a:lnTo>
                  <a:lnTo>
                    <a:pt x="353" y="119"/>
                  </a:lnTo>
                  <a:lnTo>
                    <a:pt x="340" y="126"/>
                  </a:lnTo>
                  <a:lnTo>
                    <a:pt x="328" y="132"/>
                  </a:lnTo>
                  <a:lnTo>
                    <a:pt x="314" y="136"/>
                  </a:lnTo>
                  <a:lnTo>
                    <a:pt x="300" y="140"/>
                  </a:lnTo>
                  <a:lnTo>
                    <a:pt x="285" y="142"/>
                  </a:lnTo>
                  <a:lnTo>
                    <a:pt x="271" y="145"/>
                  </a:lnTo>
                  <a:lnTo>
                    <a:pt x="257" y="148"/>
                  </a:lnTo>
                  <a:lnTo>
                    <a:pt x="243" y="151"/>
                  </a:lnTo>
                  <a:lnTo>
                    <a:pt x="229" y="155"/>
                  </a:lnTo>
                  <a:lnTo>
                    <a:pt x="216" y="160"/>
                  </a:lnTo>
                  <a:lnTo>
                    <a:pt x="203" y="167"/>
                  </a:lnTo>
                  <a:lnTo>
                    <a:pt x="191" y="177"/>
                  </a:lnTo>
                  <a:lnTo>
                    <a:pt x="180" y="189"/>
                  </a:lnTo>
                  <a:lnTo>
                    <a:pt x="174" y="198"/>
                  </a:lnTo>
                  <a:lnTo>
                    <a:pt x="170" y="206"/>
                  </a:lnTo>
                  <a:lnTo>
                    <a:pt x="168" y="213"/>
                  </a:lnTo>
                  <a:lnTo>
                    <a:pt x="166" y="221"/>
                  </a:lnTo>
                  <a:lnTo>
                    <a:pt x="163" y="228"/>
                  </a:lnTo>
                  <a:lnTo>
                    <a:pt x="158" y="237"/>
                  </a:lnTo>
                  <a:lnTo>
                    <a:pt x="150" y="246"/>
                  </a:lnTo>
                  <a:lnTo>
                    <a:pt x="138" y="256"/>
                  </a:lnTo>
                  <a:lnTo>
                    <a:pt x="121" y="268"/>
                  </a:lnTo>
                  <a:lnTo>
                    <a:pt x="104" y="279"/>
                  </a:lnTo>
                  <a:lnTo>
                    <a:pt x="88" y="287"/>
                  </a:lnTo>
                  <a:lnTo>
                    <a:pt x="71" y="294"/>
                  </a:lnTo>
                  <a:lnTo>
                    <a:pt x="54" y="301"/>
                  </a:lnTo>
                  <a:lnTo>
                    <a:pt x="36" y="308"/>
                  </a:lnTo>
                  <a:lnTo>
                    <a:pt x="19" y="316"/>
                  </a:lnTo>
                  <a:lnTo>
                    <a:pt x="0" y="326"/>
                  </a:lnTo>
                  <a:lnTo>
                    <a:pt x="12" y="316"/>
                  </a:lnTo>
                  <a:lnTo>
                    <a:pt x="25" y="307"/>
                  </a:lnTo>
                  <a:lnTo>
                    <a:pt x="37" y="297"/>
                  </a:lnTo>
                  <a:lnTo>
                    <a:pt x="49" y="288"/>
                  </a:lnTo>
                  <a:lnTo>
                    <a:pt x="62" y="278"/>
                  </a:lnTo>
                  <a:lnTo>
                    <a:pt x="73" y="266"/>
                  </a:lnTo>
                  <a:lnTo>
                    <a:pt x="83" y="253"/>
                  </a:lnTo>
                  <a:lnTo>
                    <a:pt x="93" y="239"/>
                  </a:lnTo>
                  <a:lnTo>
                    <a:pt x="100" y="225"/>
                  </a:lnTo>
                  <a:lnTo>
                    <a:pt x="105" y="212"/>
                  </a:lnTo>
                  <a:lnTo>
                    <a:pt x="110" y="198"/>
                  </a:lnTo>
                  <a:lnTo>
                    <a:pt x="114" y="185"/>
                  </a:lnTo>
                  <a:lnTo>
                    <a:pt x="118" y="173"/>
                  </a:lnTo>
                  <a:lnTo>
                    <a:pt x="123" y="160"/>
                  </a:lnTo>
                  <a:lnTo>
                    <a:pt x="129" y="150"/>
                  </a:lnTo>
                  <a:lnTo>
                    <a:pt x="137" y="140"/>
                  </a:lnTo>
                  <a:lnTo>
                    <a:pt x="149" y="131"/>
                  </a:lnTo>
                  <a:lnTo>
                    <a:pt x="162" y="124"/>
                  </a:lnTo>
                  <a:lnTo>
                    <a:pt x="176" y="120"/>
                  </a:lnTo>
                  <a:lnTo>
                    <a:pt x="189" y="116"/>
                  </a:lnTo>
                  <a:lnTo>
                    <a:pt x="203" y="112"/>
                  </a:lnTo>
                  <a:lnTo>
                    <a:pt x="216" y="108"/>
                  </a:lnTo>
                  <a:lnTo>
                    <a:pt x="229" y="102"/>
                  </a:lnTo>
                  <a:lnTo>
                    <a:pt x="242" y="95"/>
                  </a:lnTo>
                  <a:lnTo>
                    <a:pt x="250" y="88"/>
                  </a:lnTo>
                  <a:lnTo>
                    <a:pt x="257" y="78"/>
                  </a:lnTo>
                  <a:lnTo>
                    <a:pt x="263" y="66"/>
                  </a:lnTo>
                  <a:lnTo>
                    <a:pt x="268" y="53"/>
                  </a:lnTo>
                  <a:lnTo>
                    <a:pt x="273" y="40"/>
                  </a:lnTo>
                  <a:lnTo>
                    <a:pt x="277" y="26"/>
                  </a:lnTo>
                  <a:lnTo>
                    <a:pt x="281" y="13"/>
                  </a:lnTo>
                  <a:lnTo>
                    <a:pt x="285" y="0"/>
                  </a:lnTo>
                  <a:lnTo>
                    <a:pt x="298" y="22"/>
                  </a:lnTo>
                  <a:lnTo>
                    <a:pt x="310" y="38"/>
                  </a:lnTo>
                  <a:lnTo>
                    <a:pt x="322" y="50"/>
                  </a:lnTo>
                  <a:lnTo>
                    <a:pt x="334" y="58"/>
                  </a:lnTo>
                  <a:lnTo>
                    <a:pt x="346" y="64"/>
                  </a:lnTo>
                  <a:lnTo>
                    <a:pt x="359" y="70"/>
                  </a:lnTo>
                  <a:lnTo>
                    <a:pt x="371" y="75"/>
                  </a:lnTo>
                  <a:lnTo>
                    <a:pt x="384" y="82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4" name="Freeform 114"/>
            <p:cNvSpPr>
              <a:spLocks/>
            </p:cNvSpPr>
            <p:nvPr/>
          </p:nvSpPr>
          <p:spPr bwMode="auto">
            <a:xfrm>
              <a:off x="2243" y="1743"/>
              <a:ext cx="227" cy="82"/>
            </a:xfrm>
            <a:custGeom>
              <a:avLst/>
              <a:gdLst/>
              <a:ahLst/>
              <a:cxnLst>
                <a:cxn ang="0">
                  <a:pos x="438" y="127"/>
                </a:cxn>
                <a:cxn ang="0">
                  <a:pos x="409" y="136"/>
                </a:cxn>
                <a:cxn ang="0">
                  <a:pos x="380" y="136"/>
                </a:cxn>
                <a:cxn ang="0">
                  <a:pos x="352" y="130"/>
                </a:cxn>
                <a:cxn ang="0">
                  <a:pos x="324" y="121"/>
                </a:cxn>
                <a:cxn ang="0">
                  <a:pos x="297" y="113"/>
                </a:cxn>
                <a:cxn ang="0">
                  <a:pos x="268" y="109"/>
                </a:cxn>
                <a:cxn ang="0">
                  <a:pos x="238" y="112"/>
                </a:cxn>
                <a:cxn ang="0">
                  <a:pos x="214" y="122"/>
                </a:cxn>
                <a:cxn ang="0">
                  <a:pos x="201" y="133"/>
                </a:cxn>
                <a:cxn ang="0">
                  <a:pos x="190" y="144"/>
                </a:cxn>
                <a:cxn ang="0">
                  <a:pos x="170" y="153"/>
                </a:cxn>
                <a:cxn ang="0">
                  <a:pos x="134" y="160"/>
                </a:cxn>
                <a:cxn ang="0">
                  <a:pos x="95" y="160"/>
                </a:cxn>
                <a:cxn ang="0">
                  <a:pos x="60" y="156"/>
                </a:cxn>
                <a:cxn ang="0">
                  <a:pos x="22" y="153"/>
                </a:cxn>
                <a:cxn ang="0">
                  <a:pos x="17" y="150"/>
                </a:cxn>
                <a:cxn ang="0">
                  <a:pos x="47" y="145"/>
                </a:cxn>
                <a:cxn ang="0">
                  <a:pos x="77" y="139"/>
                </a:cxn>
                <a:cxn ang="0">
                  <a:pos x="106" y="129"/>
                </a:cxn>
                <a:cxn ang="0">
                  <a:pos x="135" y="112"/>
                </a:cxn>
                <a:cxn ang="0">
                  <a:pos x="157" y="92"/>
                </a:cxn>
                <a:cxn ang="0">
                  <a:pos x="176" y="73"/>
                </a:cxn>
                <a:cxn ang="0">
                  <a:pos x="196" y="59"/>
                </a:cxn>
                <a:cxn ang="0">
                  <a:pos x="223" y="51"/>
                </a:cxn>
                <a:cxn ang="0">
                  <a:pos x="252" y="53"/>
                </a:cxn>
                <a:cxn ang="0">
                  <a:pos x="279" y="59"/>
                </a:cxn>
                <a:cxn ang="0">
                  <a:pos x="307" y="63"/>
                </a:cxn>
                <a:cxn ang="0">
                  <a:pos x="332" y="60"/>
                </a:cxn>
                <a:cxn ang="0">
                  <a:pos x="353" y="48"/>
                </a:cxn>
                <a:cxn ang="0">
                  <a:pos x="375" y="29"/>
                </a:cxn>
                <a:cxn ang="0">
                  <a:pos x="395" y="9"/>
                </a:cxn>
                <a:cxn ang="0">
                  <a:pos x="405" y="25"/>
                </a:cxn>
                <a:cxn ang="0">
                  <a:pos x="414" y="60"/>
                </a:cxn>
                <a:cxn ang="0">
                  <a:pos x="428" y="84"/>
                </a:cxn>
                <a:cxn ang="0">
                  <a:pos x="445" y="106"/>
                </a:cxn>
              </a:cxnLst>
              <a:rect l="0" t="0" r="r" b="b"/>
              <a:pathLst>
                <a:path w="453" h="161">
                  <a:moveTo>
                    <a:pt x="453" y="118"/>
                  </a:moveTo>
                  <a:lnTo>
                    <a:pt x="438" y="127"/>
                  </a:lnTo>
                  <a:lnTo>
                    <a:pt x="423" y="133"/>
                  </a:lnTo>
                  <a:lnTo>
                    <a:pt x="409" y="136"/>
                  </a:lnTo>
                  <a:lnTo>
                    <a:pt x="394" y="137"/>
                  </a:lnTo>
                  <a:lnTo>
                    <a:pt x="380" y="136"/>
                  </a:lnTo>
                  <a:lnTo>
                    <a:pt x="366" y="134"/>
                  </a:lnTo>
                  <a:lnTo>
                    <a:pt x="352" y="130"/>
                  </a:lnTo>
                  <a:lnTo>
                    <a:pt x="338" y="126"/>
                  </a:lnTo>
                  <a:lnTo>
                    <a:pt x="324" y="121"/>
                  </a:lnTo>
                  <a:lnTo>
                    <a:pt x="311" y="117"/>
                  </a:lnTo>
                  <a:lnTo>
                    <a:pt x="297" y="113"/>
                  </a:lnTo>
                  <a:lnTo>
                    <a:pt x="283" y="110"/>
                  </a:lnTo>
                  <a:lnTo>
                    <a:pt x="268" y="109"/>
                  </a:lnTo>
                  <a:lnTo>
                    <a:pt x="254" y="109"/>
                  </a:lnTo>
                  <a:lnTo>
                    <a:pt x="238" y="112"/>
                  </a:lnTo>
                  <a:lnTo>
                    <a:pt x="223" y="117"/>
                  </a:lnTo>
                  <a:lnTo>
                    <a:pt x="214" y="122"/>
                  </a:lnTo>
                  <a:lnTo>
                    <a:pt x="207" y="127"/>
                  </a:lnTo>
                  <a:lnTo>
                    <a:pt x="201" y="133"/>
                  </a:lnTo>
                  <a:lnTo>
                    <a:pt x="196" y="138"/>
                  </a:lnTo>
                  <a:lnTo>
                    <a:pt x="190" y="144"/>
                  </a:lnTo>
                  <a:lnTo>
                    <a:pt x="181" y="149"/>
                  </a:lnTo>
                  <a:lnTo>
                    <a:pt x="170" y="153"/>
                  </a:lnTo>
                  <a:lnTo>
                    <a:pt x="155" y="157"/>
                  </a:lnTo>
                  <a:lnTo>
                    <a:pt x="134" y="160"/>
                  </a:lnTo>
                  <a:lnTo>
                    <a:pt x="114" y="161"/>
                  </a:lnTo>
                  <a:lnTo>
                    <a:pt x="95" y="160"/>
                  </a:lnTo>
                  <a:lnTo>
                    <a:pt x="78" y="158"/>
                  </a:lnTo>
                  <a:lnTo>
                    <a:pt x="60" y="156"/>
                  </a:lnTo>
                  <a:lnTo>
                    <a:pt x="41" y="154"/>
                  </a:lnTo>
                  <a:lnTo>
                    <a:pt x="22" y="153"/>
                  </a:lnTo>
                  <a:lnTo>
                    <a:pt x="0" y="153"/>
                  </a:lnTo>
                  <a:lnTo>
                    <a:pt x="17" y="150"/>
                  </a:lnTo>
                  <a:lnTo>
                    <a:pt x="32" y="148"/>
                  </a:lnTo>
                  <a:lnTo>
                    <a:pt x="47" y="145"/>
                  </a:lnTo>
                  <a:lnTo>
                    <a:pt x="62" y="143"/>
                  </a:lnTo>
                  <a:lnTo>
                    <a:pt x="77" y="139"/>
                  </a:lnTo>
                  <a:lnTo>
                    <a:pt x="92" y="135"/>
                  </a:lnTo>
                  <a:lnTo>
                    <a:pt x="106" y="129"/>
                  </a:lnTo>
                  <a:lnTo>
                    <a:pt x="121" y="121"/>
                  </a:lnTo>
                  <a:lnTo>
                    <a:pt x="135" y="112"/>
                  </a:lnTo>
                  <a:lnTo>
                    <a:pt x="146" y="103"/>
                  </a:lnTo>
                  <a:lnTo>
                    <a:pt x="157" y="92"/>
                  </a:lnTo>
                  <a:lnTo>
                    <a:pt x="167" y="82"/>
                  </a:lnTo>
                  <a:lnTo>
                    <a:pt x="176" y="73"/>
                  </a:lnTo>
                  <a:lnTo>
                    <a:pt x="186" y="65"/>
                  </a:lnTo>
                  <a:lnTo>
                    <a:pt x="196" y="59"/>
                  </a:lnTo>
                  <a:lnTo>
                    <a:pt x="208" y="54"/>
                  </a:lnTo>
                  <a:lnTo>
                    <a:pt x="223" y="51"/>
                  </a:lnTo>
                  <a:lnTo>
                    <a:pt x="237" y="51"/>
                  </a:lnTo>
                  <a:lnTo>
                    <a:pt x="252" y="53"/>
                  </a:lnTo>
                  <a:lnTo>
                    <a:pt x="266" y="56"/>
                  </a:lnTo>
                  <a:lnTo>
                    <a:pt x="279" y="59"/>
                  </a:lnTo>
                  <a:lnTo>
                    <a:pt x="293" y="62"/>
                  </a:lnTo>
                  <a:lnTo>
                    <a:pt x="307" y="63"/>
                  </a:lnTo>
                  <a:lnTo>
                    <a:pt x="322" y="63"/>
                  </a:lnTo>
                  <a:lnTo>
                    <a:pt x="332" y="60"/>
                  </a:lnTo>
                  <a:lnTo>
                    <a:pt x="343" y="55"/>
                  </a:lnTo>
                  <a:lnTo>
                    <a:pt x="353" y="48"/>
                  </a:lnTo>
                  <a:lnTo>
                    <a:pt x="365" y="39"/>
                  </a:lnTo>
                  <a:lnTo>
                    <a:pt x="375" y="29"/>
                  </a:lnTo>
                  <a:lnTo>
                    <a:pt x="385" y="19"/>
                  </a:lnTo>
                  <a:lnTo>
                    <a:pt x="395" y="9"/>
                  </a:lnTo>
                  <a:lnTo>
                    <a:pt x="405" y="0"/>
                  </a:lnTo>
                  <a:lnTo>
                    <a:pt x="405" y="25"/>
                  </a:lnTo>
                  <a:lnTo>
                    <a:pt x="408" y="45"/>
                  </a:lnTo>
                  <a:lnTo>
                    <a:pt x="414" y="60"/>
                  </a:lnTo>
                  <a:lnTo>
                    <a:pt x="420" y="73"/>
                  </a:lnTo>
                  <a:lnTo>
                    <a:pt x="428" y="84"/>
                  </a:lnTo>
                  <a:lnTo>
                    <a:pt x="437" y="94"/>
                  </a:lnTo>
                  <a:lnTo>
                    <a:pt x="445" y="106"/>
                  </a:lnTo>
                  <a:lnTo>
                    <a:pt x="453" y="118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5" name="Freeform 115"/>
            <p:cNvSpPr>
              <a:spLocks/>
            </p:cNvSpPr>
            <p:nvPr/>
          </p:nvSpPr>
          <p:spPr bwMode="auto">
            <a:xfrm>
              <a:off x="2235" y="1635"/>
              <a:ext cx="215" cy="94"/>
            </a:xfrm>
            <a:custGeom>
              <a:avLst/>
              <a:gdLst/>
              <a:ahLst/>
              <a:cxnLst>
                <a:cxn ang="0">
                  <a:pos x="400" y="184"/>
                </a:cxn>
                <a:cxn ang="0">
                  <a:pos x="369" y="177"/>
                </a:cxn>
                <a:cxn ang="0">
                  <a:pos x="344" y="164"/>
                </a:cxn>
                <a:cxn ang="0">
                  <a:pos x="322" y="145"/>
                </a:cxn>
                <a:cxn ang="0">
                  <a:pos x="302" y="125"/>
                </a:cxn>
                <a:cxn ang="0">
                  <a:pos x="281" y="105"/>
                </a:cxn>
                <a:cxn ang="0">
                  <a:pos x="257" y="87"/>
                </a:cxn>
                <a:cxn ang="0">
                  <a:pos x="230" y="76"/>
                </a:cxn>
                <a:cxn ang="0">
                  <a:pos x="204" y="73"/>
                </a:cxn>
                <a:cxn ang="0">
                  <a:pos x="188" y="77"/>
                </a:cxn>
                <a:cxn ang="0">
                  <a:pos x="173" y="81"/>
                </a:cxn>
                <a:cxn ang="0">
                  <a:pos x="151" y="81"/>
                </a:cxn>
                <a:cxn ang="0">
                  <a:pos x="115" y="70"/>
                </a:cxn>
                <a:cxn ang="0">
                  <a:pos x="82" y="52"/>
                </a:cxn>
                <a:cxn ang="0">
                  <a:pos x="52" y="32"/>
                </a:cxn>
                <a:cxn ang="0">
                  <a:pos x="19" y="11"/>
                </a:cxn>
                <a:cxn ang="0">
                  <a:pos x="15" y="6"/>
                </a:cxn>
                <a:cxn ang="0">
                  <a:pos x="45" y="16"/>
                </a:cxn>
                <a:cxn ang="0">
                  <a:pos x="75" y="24"/>
                </a:cxn>
                <a:cxn ang="0">
                  <a:pos x="106" y="29"/>
                </a:cxn>
                <a:cxn ang="0">
                  <a:pos x="138" y="27"/>
                </a:cxn>
                <a:cxn ang="0">
                  <a:pos x="168" y="21"/>
                </a:cxn>
                <a:cxn ang="0">
                  <a:pos x="194" y="13"/>
                </a:cxn>
                <a:cxn ang="0">
                  <a:pos x="219" y="10"/>
                </a:cxn>
                <a:cxn ang="0">
                  <a:pos x="245" y="16"/>
                </a:cxn>
                <a:cxn ang="0">
                  <a:pos x="270" y="31"/>
                </a:cxn>
                <a:cxn ang="0">
                  <a:pos x="291" y="49"/>
                </a:cxn>
                <a:cxn ang="0">
                  <a:pos x="314" y="65"/>
                </a:cxn>
                <a:cxn ang="0">
                  <a:pos x="338" y="75"/>
                </a:cxn>
                <a:cxn ang="0">
                  <a:pos x="362" y="73"/>
                </a:cxn>
                <a:cxn ang="0">
                  <a:pos x="390" y="67"/>
                </a:cxn>
                <a:cxn ang="0">
                  <a:pos x="417" y="59"/>
                </a:cxn>
                <a:cxn ang="0">
                  <a:pos x="419" y="78"/>
                </a:cxn>
                <a:cxn ang="0">
                  <a:pos x="409" y="114"/>
                </a:cxn>
                <a:cxn ang="0">
                  <a:pos x="411" y="142"/>
                </a:cxn>
                <a:cxn ang="0">
                  <a:pos x="417" y="168"/>
                </a:cxn>
              </a:cxnLst>
              <a:rect l="0" t="0" r="r" b="b"/>
              <a:pathLst>
                <a:path w="430" h="184">
                  <a:moveTo>
                    <a:pt x="418" y="183"/>
                  </a:moveTo>
                  <a:lnTo>
                    <a:pt x="400" y="184"/>
                  </a:lnTo>
                  <a:lnTo>
                    <a:pt x="384" y="182"/>
                  </a:lnTo>
                  <a:lnTo>
                    <a:pt x="369" y="177"/>
                  </a:lnTo>
                  <a:lnTo>
                    <a:pt x="356" y="171"/>
                  </a:lnTo>
                  <a:lnTo>
                    <a:pt x="344" y="164"/>
                  </a:lnTo>
                  <a:lnTo>
                    <a:pt x="333" y="155"/>
                  </a:lnTo>
                  <a:lnTo>
                    <a:pt x="322" y="145"/>
                  </a:lnTo>
                  <a:lnTo>
                    <a:pt x="312" y="135"/>
                  </a:lnTo>
                  <a:lnTo>
                    <a:pt x="302" y="125"/>
                  </a:lnTo>
                  <a:lnTo>
                    <a:pt x="292" y="115"/>
                  </a:lnTo>
                  <a:lnTo>
                    <a:pt x="281" y="105"/>
                  </a:lnTo>
                  <a:lnTo>
                    <a:pt x="270" y="95"/>
                  </a:lnTo>
                  <a:lnTo>
                    <a:pt x="257" y="87"/>
                  </a:lnTo>
                  <a:lnTo>
                    <a:pt x="244" y="80"/>
                  </a:lnTo>
                  <a:lnTo>
                    <a:pt x="230" y="76"/>
                  </a:lnTo>
                  <a:lnTo>
                    <a:pt x="214" y="73"/>
                  </a:lnTo>
                  <a:lnTo>
                    <a:pt x="204" y="73"/>
                  </a:lnTo>
                  <a:lnTo>
                    <a:pt x="195" y="74"/>
                  </a:lnTo>
                  <a:lnTo>
                    <a:pt x="188" y="77"/>
                  </a:lnTo>
                  <a:lnTo>
                    <a:pt x="181" y="79"/>
                  </a:lnTo>
                  <a:lnTo>
                    <a:pt x="173" y="81"/>
                  </a:lnTo>
                  <a:lnTo>
                    <a:pt x="163" y="82"/>
                  </a:lnTo>
                  <a:lnTo>
                    <a:pt x="151" y="81"/>
                  </a:lnTo>
                  <a:lnTo>
                    <a:pt x="135" y="77"/>
                  </a:lnTo>
                  <a:lnTo>
                    <a:pt x="115" y="70"/>
                  </a:lnTo>
                  <a:lnTo>
                    <a:pt x="98" y="61"/>
                  </a:lnTo>
                  <a:lnTo>
                    <a:pt x="82" y="52"/>
                  </a:lnTo>
                  <a:lnTo>
                    <a:pt x="67" y="42"/>
                  </a:lnTo>
                  <a:lnTo>
                    <a:pt x="52" y="32"/>
                  </a:lnTo>
                  <a:lnTo>
                    <a:pt x="36" y="21"/>
                  </a:lnTo>
                  <a:lnTo>
                    <a:pt x="19" y="11"/>
                  </a:lnTo>
                  <a:lnTo>
                    <a:pt x="0" y="0"/>
                  </a:lnTo>
                  <a:lnTo>
                    <a:pt x="15" y="6"/>
                  </a:lnTo>
                  <a:lnTo>
                    <a:pt x="30" y="11"/>
                  </a:lnTo>
                  <a:lnTo>
                    <a:pt x="45" y="16"/>
                  </a:lnTo>
                  <a:lnTo>
                    <a:pt x="60" y="21"/>
                  </a:lnTo>
                  <a:lnTo>
                    <a:pt x="75" y="24"/>
                  </a:lnTo>
                  <a:lnTo>
                    <a:pt x="90" y="27"/>
                  </a:lnTo>
                  <a:lnTo>
                    <a:pt x="106" y="29"/>
                  </a:lnTo>
                  <a:lnTo>
                    <a:pt x="123" y="29"/>
                  </a:lnTo>
                  <a:lnTo>
                    <a:pt x="138" y="27"/>
                  </a:lnTo>
                  <a:lnTo>
                    <a:pt x="154" y="24"/>
                  </a:lnTo>
                  <a:lnTo>
                    <a:pt x="168" y="21"/>
                  </a:lnTo>
                  <a:lnTo>
                    <a:pt x="181" y="17"/>
                  </a:lnTo>
                  <a:lnTo>
                    <a:pt x="194" y="13"/>
                  </a:lnTo>
                  <a:lnTo>
                    <a:pt x="206" y="11"/>
                  </a:lnTo>
                  <a:lnTo>
                    <a:pt x="219" y="10"/>
                  </a:lnTo>
                  <a:lnTo>
                    <a:pt x="231" y="11"/>
                  </a:lnTo>
                  <a:lnTo>
                    <a:pt x="245" y="16"/>
                  </a:lnTo>
                  <a:lnTo>
                    <a:pt x="259" y="23"/>
                  </a:lnTo>
                  <a:lnTo>
                    <a:pt x="270" y="31"/>
                  </a:lnTo>
                  <a:lnTo>
                    <a:pt x="281" y="40"/>
                  </a:lnTo>
                  <a:lnTo>
                    <a:pt x="291" y="49"/>
                  </a:lnTo>
                  <a:lnTo>
                    <a:pt x="302" y="58"/>
                  </a:lnTo>
                  <a:lnTo>
                    <a:pt x="314" y="65"/>
                  </a:lnTo>
                  <a:lnTo>
                    <a:pt x="327" y="72"/>
                  </a:lnTo>
                  <a:lnTo>
                    <a:pt x="338" y="75"/>
                  </a:lnTo>
                  <a:lnTo>
                    <a:pt x="350" y="75"/>
                  </a:lnTo>
                  <a:lnTo>
                    <a:pt x="362" y="73"/>
                  </a:lnTo>
                  <a:lnTo>
                    <a:pt x="376" y="71"/>
                  </a:lnTo>
                  <a:lnTo>
                    <a:pt x="390" y="67"/>
                  </a:lnTo>
                  <a:lnTo>
                    <a:pt x="404" y="63"/>
                  </a:lnTo>
                  <a:lnTo>
                    <a:pt x="417" y="59"/>
                  </a:lnTo>
                  <a:lnTo>
                    <a:pt x="430" y="56"/>
                  </a:lnTo>
                  <a:lnTo>
                    <a:pt x="419" y="78"/>
                  </a:lnTo>
                  <a:lnTo>
                    <a:pt x="412" y="97"/>
                  </a:lnTo>
                  <a:lnTo>
                    <a:pt x="409" y="114"/>
                  </a:lnTo>
                  <a:lnTo>
                    <a:pt x="409" y="128"/>
                  </a:lnTo>
                  <a:lnTo>
                    <a:pt x="411" y="142"/>
                  </a:lnTo>
                  <a:lnTo>
                    <a:pt x="414" y="155"/>
                  </a:lnTo>
                  <a:lnTo>
                    <a:pt x="417" y="168"/>
                  </a:lnTo>
                  <a:lnTo>
                    <a:pt x="418" y="18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6" name="Freeform 116"/>
            <p:cNvSpPr>
              <a:spLocks/>
            </p:cNvSpPr>
            <p:nvPr/>
          </p:nvSpPr>
          <p:spPr bwMode="auto">
            <a:xfrm>
              <a:off x="2322" y="1464"/>
              <a:ext cx="173" cy="187"/>
            </a:xfrm>
            <a:custGeom>
              <a:avLst/>
              <a:gdLst/>
              <a:ahLst/>
              <a:cxnLst>
                <a:cxn ang="0">
                  <a:pos x="241" y="349"/>
                </a:cxn>
                <a:cxn ang="0">
                  <a:pos x="210" y="300"/>
                </a:cxn>
                <a:cxn ang="0">
                  <a:pos x="194" y="245"/>
                </a:cxn>
                <a:cxn ang="0">
                  <a:pos x="171" y="192"/>
                </a:cxn>
                <a:cxn ang="0">
                  <a:pos x="140" y="165"/>
                </a:cxn>
                <a:cxn ang="0">
                  <a:pos x="124" y="160"/>
                </a:cxn>
                <a:cxn ang="0">
                  <a:pos x="109" y="156"/>
                </a:cxn>
                <a:cxn ang="0">
                  <a:pos x="90" y="145"/>
                </a:cxn>
                <a:cxn ang="0">
                  <a:pos x="65" y="117"/>
                </a:cxn>
                <a:cxn ang="0">
                  <a:pos x="44" y="85"/>
                </a:cxn>
                <a:cxn ang="0">
                  <a:pos x="29" y="53"/>
                </a:cxn>
                <a:cxn ang="0">
                  <a:pos x="11" y="18"/>
                </a:cxn>
                <a:cxn ang="0">
                  <a:pos x="11" y="12"/>
                </a:cxn>
                <a:cxn ang="0">
                  <a:pos x="31" y="36"/>
                </a:cxn>
                <a:cxn ang="0">
                  <a:pos x="53" y="58"/>
                </a:cxn>
                <a:cxn ang="0">
                  <a:pos x="77" y="78"/>
                </a:cxn>
                <a:cxn ang="0">
                  <a:pos x="107" y="92"/>
                </a:cxn>
                <a:cxn ang="0">
                  <a:pos x="135" y="100"/>
                </a:cxn>
                <a:cxn ang="0">
                  <a:pos x="161" y="107"/>
                </a:cxn>
                <a:cxn ang="0">
                  <a:pos x="183" y="117"/>
                </a:cxn>
                <a:cxn ang="0">
                  <a:pos x="204" y="136"/>
                </a:cxn>
                <a:cxn ang="0">
                  <a:pos x="218" y="161"/>
                </a:cxn>
                <a:cxn ang="0">
                  <a:pos x="227" y="187"/>
                </a:cxn>
                <a:cxn ang="0">
                  <a:pos x="239" y="213"/>
                </a:cxn>
                <a:cxn ang="0">
                  <a:pos x="255" y="233"/>
                </a:cxn>
                <a:cxn ang="0">
                  <a:pos x="277" y="245"/>
                </a:cxn>
                <a:cxn ang="0">
                  <a:pos x="303" y="253"/>
                </a:cxn>
                <a:cxn ang="0">
                  <a:pos x="332" y="260"/>
                </a:cxn>
                <a:cxn ang="0">
                  <a:pos x="324" y="277"/>
                </a:cxn>
                <a:cxn ang="0">
                  <a:pos x="297" y="302"/>
                </a:cxn>
                <a:cxn ang="0">
                  <a:pos x="284" y="327"/>
                </a:cxn>
                <a:cxn ang="0">
                  <a:pos x="275" y="354"/>
                </a:cxn>
              </a:cxnLst>
              <a:rect l="0" t="0" r="r" b="b"/>
              <a:pathLst>
                <a:path w="345" h="367">
                  <a:moveTo>
                    <a:pt x="269" y="367"/>
                  </a:moveTo>
                  <a:lnTo>
                    <a:pt x="241" y="349"/>
                  </a:lnTo>
                  <a:lnTo>
                    <a:pt x="222" y="326"/>
                  </a:lnTo>
                  <a:lnTo>
                    <a:pt x="210" y="300"/>
                  </a:lnTo>
                  <a:lnTo>
                    <a:pt x="202" y="273"/>
                  </a:lnTo>
                  <a:lnTo>
                    <a:pt x="194" y="245"/>
                  </a:lnTo>
                  <a:lnTo>
                    <a:pt x="185" y="217"/>
                  </a:lnTo>
                  <a:lnTo>
                    <a:pt x="171" y="192"/>
                  </a:lnTo>
                  <a:lnTo>
                    <a:pt x="149" y="170"/>
                  </a:lnTo>
                  <a:lnTo>
                    <a:pt x="140" y="165"/>
                  </a:lnTo>
                  <a:lnTo>
                    <a:pt x="132" y="162"/>
                  </a:lnTo>
                  <a:lnTo>
                    <a:pt x="124" y="160"/>
                  </a:lnTo>
                  <a:lnTo>
                    <a:pt x="117" y="159"/>
                  </a:lnTo>
                  <a:lnTo>
                    <a:pt x="109" y="156"/>
                  </a:lnTo>
                  <a:lnTo>
                    <a:pt x="100" y="152"/>
                  </a:lnTo>
                  <a:lnTo>
                    <a:pt x="90" y="145"/>
                  </a:lnTo>
                  <a:lnTo>
                    <a:pt x="78" y="134"/>
                  </a:lnTo>
                  <a:lnTo>
                    <a:pt x="65" y="117"/>
                  </a:lnTo>
                  <a:lnTo>
                    <a:pt x="54" y="101"/>
                  </a:lnTo>
                  <a:lnTo>
                    <a:pt x="44" y="85"/>
                  </a:lnTo>
                  <a:lnTo>
                    <a:pt x="36" y="69"/>
                  </a:lnTo>
                  <a:lnTo>
                    <a:pt x="29" y="53"/>
                  </a:lnTo>
                  <a:lnTo>
                    <a:pt x="20" y="36"/>
                  </a:lnTo>
                  <a:lnTo>
                    <a:pt x="11" y="18"/>
                  </a:lnTo>
                  <a:lnTo>
                    <a:pt x="0" y="0"/>
                  </a:lnTo>
                  <a:lnTo>
                    <a:pt x="11" y="12"/>
                  </a:lnTo>
                  <a:lnTo>
                    <a:pt x="21" y="23"/>
                  </a:lnTo>
                  <a:lnTo>
                    <a:pt x="31" y="36"/>
                  </a:lnTo>
                  <a:lnTo>
                    <a:pt x="42" y="47"/>
                  </a:lnTo>
                  <a:lnTo>
                    <a:pt x="53" y="58"/>
                  </a:lnTo>
                  <a:lnTo>
                    <a:pt x="64" y="68"/>
                  </a:lnTo>
                  <a:lnTo>
                    <a:pt x="77" y="78"/>
                  </a:lnTo>
                  <a:lnTo>
                    <a:pt x="93" y="86"/>
                  </a:lnTo>
                  <a:lnTo>
                    <a:pt x="107" y="92"/>
                  </a:lnTo>
                  <a:lnTo>
                    <a:pt x="121" y="97"/>
                  </a:lnTo>
                  <a:lnTo>
                    <a:pt x="135" y="100"/>
                  </a:lnTo>
                  <a:lnTo>
                    <a:pt x="148" y="103"/>
                  </a:lnTo>
                  <a:lnTo>
                    <a:pt x="161" y="107"/>
                  </a:lnTo>
                  <a:lnTo>
                    <a:pt x="172" y="111"/>
                  </a:lnTo>
                  <a:lnTo>
                    <a:pt x="183" y="117"/>
                  </a:lnTo>
                  <a:lnTo>
                    <a:pt x="193" y="124"/>
                  </a:lnTo>
                  <a:lnTo>
                    <a:pt x="204" y="136"/>
                  </a:lnTo>
                  <a:lnTo>
                    <a:pt x="212" y="148"/>
                  </a:lnTo>
                  <a:lnTo>
                    <a:pt x="218" y="161"/>
                  </a:lnTo>
                  <a:lnTo>
                    <a:pt x="223" y="174"/>
                  </a:lnTo>
                  <a:lnTo>
                    <a:pt x="227" y="187"/>
                  </a:lnTo>
                  <a:lnTo>
                    <a:pt x="233" y="200"/>
                  </a:lnTo>
                  <a:lnTo>
                    <a:pt x="239" y="213"/>
                  </a:lnTo>
                  <a:lnTo>
                    <a:pt x="247" y="225"/>
                  </a:lnTo>
                  <a:lnTo>
                    <a:pt x="255" y="233"/>
                  </a:lnTo>
                  <a:lnTo>
                    <a:pt x="265" y="240"/>
                  </a:lnTo>
                  <a:lnTo>
                    <a:pt x="277" y="245"/>
                  </a:lnTo>
                  <a:lnTo>
                    <a:pt x="290" y="249"/>
                  </a:lnTo>
                  <a:lnTo>
                    <a:pt x="303" y="253"/>
                  </a:lnTo>
                  <a:lnTo>
                    <a:pt x="318" y="257"/>
                  </a:lnTo>
                  <a:lnTo>
                    <a:pt x="332" y="260"/>
                  </a:lnTo>
                  <a:lnTo>
                    <a:pt x="345" y="263"/>
                  </a:lnTo>
                  <a:lnTo>
                    <a:pt x="324" y="277"/>
                  </a:lnTo>
                  <a:lnTo>
                    <a:pt x="307" y="290"/>
                  </a:lnTo>
                  <a:lnTo>
                    <a:pt x="297" y="302"/>
                  </a:lnTo>
                  <a:lnTo>
                    <a:pt x="289" y="315"/>
                  </a:lnTo>
                  <a:lnTo>
                    <a:pt x="284" y="327"/>
                  </a:lnTo>
                  <a:lnTo>
                    <a:pt x="280" y="341"/>
                  </a:lnTo>
                  <a:lnTo>
                    <a:pt x="275" y="354"/>
                  </a:lnTo>
                  <a:lnTo>
                    <a:pt x="269" y="367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7" name="Freeform 117"/>
            <p:cNvSpPr>
              <a:spLocks/>
            </p:cNvSpPr>
            <p:nvPr/>
          </p:nvSpPr>
          <p:spPr bwMode="auto">
            <a:xfrm>
              <a:off x="2492" y="1355"/>
              <a:ext cx="78" cy="232"/>
            </a:xfrm>
            <a:custGeom>
              <a:avLst/>
              <a:gdLst/>
              <a:ahLst/>
              <a:cxnLst>
                <a:cxn ang="0">
                  <a:pos x="36" y="455"/>
                </a:cxn>
                <a:cxn ang="0">
                  <a:pos x="22" y="423"/>
                </a:cxn>
                <a:cxn ang="0">
                  <a:pos x="18" y="394"/>
                </a:cxn>
                <a:cxn ang="0">
                  <a:pos x="22" y="367"/>
                </a:cxn>
                <a:cxn ang="0">
                  <a:pos x="31" y="338"/>
                </a:cxn>
                <a:cxn ang="0">
                  <a:pos x="40" y="311"/>
                </a:cxn>
                <a:cxn ang="0">
                  <a:pos x="47" y="283"/>
                </a:cxn>
                <a:cxn ang="0">
                  <a:pos x="48" y="254"/>
                </a:cxn>
                <a:cxn ang="0">
                  <a:pos x="41" y="223"/>
                </a:cxn>
                <a:cxn ang="0">
                  <a:pos x="37" y="214"/>
                </a:cxn>
                <a:cxn ang="0">
                  <a:pos x="32" y="207"/>
                </a:cxn>
                <a:cxn ang="0">
                  <a:pos x="26" y="202"/>
                </a:cxn>
                <a:cxn ang="0">
                  <a:pos x="21" y="196"/>
                </a:cxn>
                <a:cxn ang="0">
                  <a:pos x="16" y="190"/>
                </a:cxn>
                <a:cxn ang="0">
                  <a:pos x="11" y="182"/>
                </a:cxn>
                <a:cxn ang="0">
                  <a:pos x="6" y="170"/>
                </a:cxn>
                <a:cxn ang="0">
                  <a:pos x="3" y="155"/>
                </a:cxn>
                <a:cxn ang="0">
                  <a:pos x="0" y="114"/>
                </a:cxn>
                <a:cxn ang="0">
                  <a:pos x="3" y="78"/>
                </a:cxn>
                <a:cxn ang="0">
                  <a:pos x="7" y="42"/>
                </a:cxn>
                <a:cxn ang="0">
                  <a:pos x="9" y="0"/>
                </a:cxn>
                <a:cxn ang="0">
                  <a:pos x="11" y="16"/>
                </a:cxn>
                <a:cxn ang="0">
                  <a:pos x="14" y="31"/>
                </a:cxn>
                <a:cxn ang="0">
                  <a:pos x="16" y="47"/>
                </a:cxn>
                <a:cxn ang="0">
                  <a:pos x="19" y="62"/>
                </a:cxn>
                <a:cxn ang="0">
                  <a:pos x="22" y="77"/>
                </a:cxn>
                <a:cxn ang="0">
                  <a:pos x="26" y="92"/>
                </a:cxn>
                <a:cxn ang="0">
                  <a:pos x="32" y="107"/>
                </a:cxn>
                <a:cxn ang="0">
                  <a:pos x="40" y="122"/>
                </a:cxn>
                <a:cxn ang="0">
                  <a:pos x="48" y="135"/>
                </a:cxn>
                <a:cxn ang="0">
                  <a:pos x="58" y="148"/>
                </a:cxn>
                <a:cxn ang="0">
                  <a:pos x="67" y="158"/>
                </a:cxn>
                <a:cxn ang="0">
                  <a:pos x="77" y="168"/>
                </a:cxn>
                <a:cxn ang="0">
                  <a:pos x="86" y="178"/>
                </a:cxn>
                <a:cxn ang="0">
                  <a:pos x="94" y="188"/>
                </a:cxn>
                <a:cxn ang="0">
                  <a:pos x="101" y="198"/>
                </a:cxn>
                <a:cxn ang="0">
                  <a:pos x="105" y="210"/>
                </a:cxn>
                <a:cxn ang="0">
                  <a:pos x="107" y="239"/>
                </a:cxn>
                <a:cxn ang="0">
                  <a:pos x="102" y="267"/>
                </a:cxn>
                <a:cxn ang="0">
                  <a:pos x="95" y="295"/>
                </a:cxn>
                <a:cxn ang="0">
                  <a:pos x="94" y="324"/>
                </a:cxn>
                <a:cxn ang="0">
                  <a:pos x="97" y="335"/>
                </a:cxn>
                <a:cxn ang="0">
                  <a:pos x="102" y="345"/>
                </a:cxn>
                <a:cxn ang="0">
                  <a:pos x="109" y="357"/>
                </a:cxn>
                <a:cxn ang="0">
                  <a:pos x="117" y="367"/>
                </a:cxn>
                <a:cxn ang="0">
                  <a:pos x="126" y="378"/>
                </a:cxn>
                <a:cxn ang="0">
                  <a:pos x="136" y="388"/>
                </a:cxn>
                <a:cxn ang="0">
                  <a:pos x="146" y="398"/>
                </a:cxn>
                <a:cxn ang="0">
                  <a:pos x="155" y="408"/>
                </a:cxn>
                <a:cxn ang="0">
                  <a:pos x="130" y="408"/>
                </a:cxn>
                <a:cxn ang="0">
                  <a:pos x="110" y="410"/>
                </a:cxn>
                <a:cxn ang="0">
                  <a:pos x="94" y="415"/>
                </a:cxn>
                <a:cxn ang="0">
                  <a:pos x="80" y="422"/>
                </a:cxn>
                <a:cxn ang="0">
                  <a:pos x="69" y="430"/>
                </a:cxn>
                <a:cxn ang="0">
                  <a:pos x="59" y="438"/>
                </a:cxn>
                <a:cxn ang="0">
                  <a:pos x="48" y="446"/>
                </a:cxn>
                <a:cxn ang="0">
                  <a:pos x="36" y="455"/>
                </a:cxn>
              </a:cxnLst>
              <a:rect l="0" t="0" r="r" b="b"/>
              <a:pathLst>
                <a:path w="155" h="455">
                  <a:moveTo>
                    <a:pt x="36" y="455"/>
                  </a:moveTo>
                  <a:lnTo>
                    <a:pt x="22" y="423"/>
                  </a:lnTo>
                  <a:lnTo>
                    <a:pt x="18" y="394"/>
                  </a:lnTo>
                  <a:lnTo>
                    <a:pt x="22" y="367"/>
                  </a:lnTo>
                  <a:lnTo>
                    <a:pt x="31" y="338"/>
                  </a:lnTo>
                  <a:lnTo>
                    <a:pt x="40" y="311"/>
                  </a:lnTo>
                  <a:lnTo>
                    <a:pt x="47" y="283"/>
                  </a:lnTo>
                  <a:lnTo>
                    <a:pt x="48" y="254"/>
                  </a:lnTo>
                  <a:lnTo>
                    <a:pt x="41" y="223"/>
                  </a:lnTo>
                  <a:lnTo>
                    <a:pt x="37" y="214"/>
                  </a:lnTo>
                  <a:lnTo>
                    <a:pt x="32" y="207"/>
                  </a:lnTo>
                  <a:lnTo>
                    <a:pt x="26" y="202"/>
                  </a:lnTo>
                  <a:lnTo>
                    <a:pt x="21" y="196"/>
                  </a:lnTo>
                  <a:lnTo>
                    <a:pt x="16" y="190"/>
                  </a:lnTo>
                  <a:lnTo>
                    <a:pt x="11" y="182"/>
                  </a:lnTo>
                  <a:lnTo>
                    <a:pt x="6" y="170"/>
                  </a:lnTo>
                  <a:lnTo>
                    <a:pt x="3" y="155"/>
                  </a:lnTo>
                  <a:lnTo>
                    <a:pt x="0" y="114"/>
                  </a:lnTo>
                  <a:lnTo>
                    <a:pt x="3" y="78"/>
                  </a:lnTo>
                  <a:lnTo>
                    <a:pt x="7" y="42"/>
                  </a:lnTo>
                  <a:lnTo>
                    <a:pt x="9" y="0"/>
                  </a:lnTo>
                  <a:lnTo>
                    <a:pt x="11" y="16"/>
                  </a:lnTo>
                  <a:lnTo>
                    <a:pt x="14" y="31"/>
                  </a:lnTo>
                  <a:lnTo>
                    <a:pt x="16" y="47"/>
                  </a:lnTo>
                  <a:lnTo>
                    <a:pt x="19" y="62"/>
                  </a:lnTo>
                  <a:lnTo>
                    <a:pt x="22" y="77"/>
                  </a:lnTo>
                  <a:lnTo>
                    <a:pt x="26" y="92"/>
                  </a:lnTo>
                  <a:lnTo>
                    <a:pt x="32" y="107"/>
                  </a:lnTo>
                  <a:lnTo>
                    <a:pt x="40" y="122"/>
                  </a:lnTo>
                  <a:lnTo>
                    <a:pt x="48" y="135"/>
                  </a:lnTo>
                  <a:lnTo>
                    <a:pt x="58" y="148"/>
                  </a:lnTo>
                  <a:lnTo>
                    <a:pt x="67" y="158"/>
                  </a:lnTo>
                  <a:lnTo>
                    <a:pt x="77" y="168"/>
                  </a:lnTo>
                  <a:lnTo>
                    <a:pt x="86" y="178"/>
                  </a:lnTo>
                  <a:lnTo>
                    <a:pt x="94" y="188"/>
                  </a:lnTo>
                  <a:lnTo>
                    <a:pt x="101" y="198"/>
                  </a:lnTo>
                  <a:lnTo>
                    <a:pt x="105" y="210"/>
                  </a:lnTo>
                  <a:lnTo>
                    <a:pt x="107" y="239"/>
                  </a:lnTo>
                  <a:lnTo>
                    <a:pt x="102" y="267"/>
                  </a:lnTo>
                  <a:lnTo>
                    <a:pt x="95" y="295"/>
                  </a:lnTo>
                  <a:lnTo>
                    <a:pt x="94" y="324"/>
                  </a:lnTo>
                  <a:lnTo>
                    <a:pt x="97" y="335"/>
                  </a:lnTo>
                  <a:lnTo>
                    <a:pt x="102" y="345"/>
                  </a:lnTo>
                  <a:lnTo>
                    <a:pt x="109" y="357"/>
                  </a:lnTo>
                  <a:lnTo>
                    <a:pt x="117" y="367"/>
                  </a:lnTo>
                  <a:lnTo>
                    <a:pt x="126" y="378"/>
                  </a:lnTo>
                  <a:lnTo>
                    <a:pt x="136" y="388"/>
                  </a:lnTo>
                  <a:lnTo>
                    <a:pt x="146" y="398"/>
                  </a:lnTo>
                  <a:lnTo>
                    <a:pt x="155" y="408"/>
                  </a:lnTo>
                  <a:lnTo>
                    <a:pt x="130" y="408"/>
                  </a:lnTo>
                  <a:lnTo>
                    <a:pt x="110" y="410"/>
                  </a:lnTo>
                  <a:lnTo>
                    <a:pt x="94" y="415"/>
                  </a:lnTo>
                  <a:lnTo>
                    <a:pt x="80" y="422"/>
                  </a:lnTo>
                  <a:lnTo>
                    <a:pt x="69" y="430"/>
                  </a:lnTo>
                  <a:lnTo>
                    <a:pt x="59" y="438"/>
                  </a:lnTo>
                  <a:lnTo>
                    <a:pt x="48" y="446"/>
                  </a:lnTo>
                  <a:lnTo>
                    <a:pt x="36" y="45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8" name="Freeform 118"/>
            <p:cNvSpPr>
              <a:spLocks/>
            </p:cNvSpPr>
            <p:nvPr/>
          </p:nvSpPr>
          <p:spPr bwMode="auto">
            <a:xfrm>
              <a:off x="2463" y="1573"/>
              <a:ext cx="266" cy="273"/>
            </a:xfrm>
            <a:custGeom>
              <a:avLst/>
              <a:gdLst/>
              <a:ahLst/>
              <a:cxnLst>
                <a:cxn ang="0">
                  <a:pos x="1" y="240"/>
                </a:cxn>
                <a:cxn ang="0">
                  <a:pos x="12" y="187"/>
                </a:cxn>
                <a:cxn ang="0">
                  <a:pos x="33" y="140"/>
                </a:cxn>
                <a:cxn ang="0">
                  <a:pos x="61" y="97"/>
                </a:cxn>
                <a:cxn ang="0">
                  <a:pos x="97" y="61"/>
                </a:cxn>
                <a:cxn ang="0">
                  <a:pos x="139" y="33"/>
                </a:cxn>
                <a:cxn ang="0">
                  <a:pos x="188" y="12"/>
                </a:cxn>
                <a:cxn ang="0">
                  <a:pos x="240" y="1"/>
                </a:cxn>
                <a:cxn ang="0">
                  <a:pos x="295" y="1"/>
                </a:cxn>
                <a:cxn ang="0">
                  <a:pos x="347" y="12"/>
                </a:cxn>
                <a:cxn ang="0">
                  <a:pos x="395" y="33"/>
                </a:cxn>
                <a:cxn ang="0">
                  <a:pos x="437" y="61"/>
                </a:cxn>
                <a:cxn ang="0">
                  <a:pos x="473" y="97"/>
                </a:cxn>
                <a:cxn ang="0">
                  <a:pos x="502" y="140"/>
                </a:cxn>
                <a:cxn ang="0">
                  <a:pos x="522" y="187"/>
                </a:cxn>
                <a:cxn ang="0">
                  <a:pos x="533" y="240"/>
                </a:cxn>
                <a:cxn ang="0">
                  <a:pos x="533" y="294"/>
                </a:cxn>
                <a:cxn ang="0">
                  <a:pos x="522" y="347"/>
                </a:cxn>
                <a:cxn ang="0">
                  <a:pos x="502" y="394"/>
                </a:cxn>
                <a:cxn ang="0">
                  <a:pos x="473" y="437"/>
                </a:cxn>
                <a:cxn ang="0">
                  <a:pos x="437" y="473"/>
                </a:cxn>
                <a:cxn ang="0">
                  <a:pos x="395" y="502"/>
                </a:cxn>
                <a:cxn ang="0">
                  <a:pos x="347" y="522"/>
                </a:cxn>
                <a:cxn ang="0">
                  <a:pos x="295" y="534"/>
                </a:cxn>
                <a:cxn ang="0">
                  <a:pos x="240" y="534"/>
                </a:cxn>
                <a:cxn ang="0">
                  <a:pos x="188" y="522"/>
                </a:cxn>
                <a:cxn ang="0">
                  <a:pos x="139" y="502"/>
                </a:cxn>
                <a:cxn ang="0">
                  <a:pos x="97" y="473"/>
                </a:cxn>
                <a:cxn ang="0">
                  <a:pos x="61" y="437"/>
                </a:cxn>
                <a:cxn ang="0">
                  <a:pos x="33" y="394"/>
                </a:cxn>
                <a:cxn ang="0">
                  <a:pos x="12" y="347"/>
                </a:cxn>
                <a:cxn ang="0">
                  <a:pos x="1" y="294"/>
                </a:cxn>
              </a:cxnLst>
              <a:rect l="0" t="0" r="r" b="b"/>
              <a:pathLst>
                <a:path w="534" h="535">
                  <a:moveTo>
                    <a:pt x="0" y="267"/>
                  </a:moveTo>
                  <a:lnTo>
                    <a:pt x="1" y="240"/>
                  </a:lnTo>
                  <a:lnTo>
                    <a:pt x="5" y="213"/>
                  </a:lnTo>
                  <a:lnTo>
                    <a:pt x="12" y="187"/>
                  </a:lnTo>
                  <a:lnTo>
                    <a:pt x="21" y="163"/>
                  </a:lnTo>
                  <a:lnTo>
                    <a:pt x="33" y="140"/>
                  </a:lnTo>
                  <a:lnTo>
                    <a:pt x="46" y="117"/>
                  </a:lnTo>
                  <a:lnTo>
                    <a:pt x="61" y="97"/>
                  </a:lnTo>
                  <a:lnTo>
                    <a:pt x="78" y="78"/>
                  </a:lnTo>
                  <a:lnTo>
                    <a:pt x="97" y="61"/>
                  </a:lnTo>
                  <a:lnTo>
                    <a:pt x="118" y="46"/>
                  </a:lnTo>
                  <a:lnTo>
                    <a:pt x="139" y="33"/>
                  </a:lnTo>
                  <a:lnTo>
                    <a:pt x="164" y="22"/>
                  </a:lnTo>
                  <a:lnTo>
                    <a:pt x="188" y="12"/>
                  </a:lnTo>
                  <a:lnTo>
                    <a:pt x="213" y="5"/>
                  </a:lnTo>
                  <a:lnTo>
                    <a:pt x="240" y="1"/>
                  </a:lnTo>
                  <a:lnTo>
                    <a:pt x="268" y="0"/>
                  </a:lnTo>
                  <a:lnTo>
                    <a:pt x="295" y="1"/>
                  </a:lnTo>
                  <a:lnTo>
                    <a:pt x="321" y="5"/>
                  </a:lnTo>
                  <a:lnTo>
                    <a:pt x="347" y="12"/>
                  </a:lnTo>
                  <a:lnTo>
                    <a:pt x="372" y="22"/>
                  </a:lnTo>
                  <a:lnTo>
                    <a:pt x="395" y="33"/>
                  </a:lnTo>
                  <a:lnTo>
                    <a:pt x="417" y="46"/>
                  </a:lnTo>
                  <a:lnTo>
                    <a:pt x="437" y="61"/>
                  </a:lnTo>
                  <a:lnTo>
                    <a:pt x="456" y="78"/>
                  </a:lnTo>
                  <a:lnTo>
                    <a:pt x="473" y="97"/>
                  </a:lnTo>
                  <a:lnTo>
                    <a:pt x="489" y="117"/>
                  </a:lnTo>
                  <a:lnTo>
                    <a:pt x="502" y="140"/>
                  </a:lnTo>
                  <a:lnTo>
                    <a:pt x="513" y="163"/>
                  </a:lnTo>
                  <a:lnTo>
                    <a:pt x="522" y="187"/>
                  </a:lnTo>
                  <a:lnTo>
                    <a:pt x="529" y="213"/>
                  </a:lnTo>
                  <a:lnTo>
                    <a:pt x="533" y="240"/>
                  </a:lnTo>
                  <a:lnTo>
                    <a:pt x="534" y="267"/>
                  </a:lnTo>
                  <a:lnTo>
                    <a:pt x="533" y="294"/>
                  </a:lnTo>
                  <a:lnTo>
                    <a:pt x="529" y="320"/>
                  </a:lnTo>
                  <a:lnTo>
                    <a:pt x="522" y="347"/>
                  </a:lnTo>
                  <a:lnTo>
                    <a:pt x="513" y="371"/>
                  </a:lnTo>
                  <a:lnTo>
                    <a:pt x="502" y="394"/>
                  </a:lnTo>
                  <a:lnTo>
                    <a:pt x="489" y="416"/>
                  </a:lnTo>
                  <a:lnTo>
                    <a:pt x="473" y="437"/>
                  </a:lnTo>
                  <a:lnTo>
                    <a:pt x="456" y="456"/>
                  </a:lnTo>
                  <a:lnTo>
                    <a:pt x="437" y="473"/>
                  </a:lnTo>
                  <a:lnTo>
                    <a:pt x="417" y="489"/>
                  </a:lnTo>
                  <a:lnTo>
                    <a:pt x="395" y="502"/>
                  </a:lnTo>
                  <a:lnTo>
                    <a:pt x="372" y="513"/>
                  </a:lnTo>
                  <a:lnTo>
                    <a:pt x="347" y="522"/>
                  </a:lnTo>
                  <a:lnTo>
                    <a:pt x="321" y="529"/>
                  </a:lnTo>
                  <a:lnTo>
                    <a:pt x="295" y="534"/>
                  </a:lnTo>
                  <a:lnTo>
                    <a:pt x="268" y="535"/>
                  </a:lnTo>
                  <a:lnTo>
                    <a:pt x="240" y="534"/>
                  </a:lnTo>
                  <a:lnTo>
                    <a:pt x="213" y="529"/>
                  </a:lnTo>
                  <a:lnTo>
                    <a:pt x="188" y="522"/>
                  </a:lnTo>
                  <a:lnTo>
                    <a:pt x="164" y="513"/>
                  </a:lnTo>
                  <a:lnTo>
                    <a:pt x="139" y="502"/>
                  </a:lnTo>
                  <a:lnTo>
                    <a:pt x="118" y="489"/>
                  </a:lnTo>
                  <a:lnTo>
                    <a:pt x="97" y="473"/>
                  </a:lnTo>
                  <a:lnTo>
                    <a:pt x="78" y="456"/>
                  </a:lnTo>
                  <a:lnTo>
                    <a:pt x="61" y="437"/>
                  </a:lnTo>
                  <a:lnTo>
                    <a:pt x="46" y="416"/>
                  </a:lnTo>
                  <a:lnTo>
                    <a:pt x="33" y="394"/>
                  </a:lnTo>
                  <a:lnTo>
                    <a:pt x="21" y="371"/>
                  </a:lnTo>
                  <a:lnTo>
                    <a:pt x="12" y="347"/>
                  </a:lnTo>
                  <a:lnTo>
                    <a:pt x="5" y="320"/>
                  </a:lnTo>
                  <a:lnTo>
                    <a:pt x="1" y="294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FFE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719" name="Line 119"/>
          <p:cNvSpPr>
            <a:spLocks noChangeShapeType="1"/>
          </p:cNvSpPr>
          <p:nvPr/>
        </p:nvSpPr>
        <p:spPr bwMode="auto">
          <a:xfrm>
            <a:off x="4500563" y="4724400"/>
            <a:ext cx="647700" cy="649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20" name="Line 120"/>
          <p:cNvSpPr>
            <a:spLocks noChangeShapeType="1"/>
          </p:cNvSpPr>
          <p:nvPr/>
        </p:nvSpPr>
        <p:spPr bwMode="auto">
          <a:xfrm>
            <a:off x="4500563" y="4724400"/>
            <a:ext cx="215900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21" name="Line 121"/>
          <p:cNvSpPr>
            <a:spLocks noChangeShapeType="1"/>
          </p:cNvSpPr>
          <p:nvPr/>
        </p:nvSpPr>
        <p:spPr bwMode="auto">
          <a:xfrm flipH="1">
            <a:off x="4427538" y="4724400"/>
            <a:ext cx="73025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22" name="Line 122"/>
          <p:cNvSpPr>
            <a:spLocks noChangeShapeType="1"/>
          </p:cNvSpPr>
          <p:nvPr/>
        </p:nvSpPr>
        <p:spPr bwMode="auto">
          <a:xfrm flipH="1">
            <a:off x="4140200" y="4724400"/>
            <a:ext cx="360363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23" name="Line 123"/>
          <p:cNvSpPr>
            <a:spLocks noChangeShapeType="1"/>
          </p:cNvSpPr>
          <p:nvPr/>
        </p:nvSpPr>
        <p:spPr bwMode="auto">
          <a:xfrm flipH="1">
            <a:off x="3779838" y="4724400"/>
            <a:ext cx="720725" cy="649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724" name="Line 124"/>
          <p:cNvSpPr>
            <a:spLocks noChangeShapeType="1"/>
          </p:cNvSpPr>
          <p:nvPr/>
        </p:nvSpPr>
        <p:spPr bwMode="auto">
          <a:xfrm flipH="1">
            <a:off x="3419475" y="4724400"/>
            <a:ext cx="1081088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5725" name="Group 125"/>
          <p:cNvGrpSpPr>
            <a:grpSpLocks/>
          </p:cNvGrpSpPr>
          <p:nvPr/>
        </p:nvGrpSpPr>
        <p:grpSpPr bwMode="auto">
          <a:xfrm>
            <a:off x="3635375" y="1989138"/>
            <a:ext cx="1527175" cy="1319212"/>
            <a:chOff x="2109" y="1298"/>
            <a:chExt cx="962" cy="831"/>
          </a:xfrm>
        </p:grpSpPr>
        <p:sp>
          <p:nvSpPr>
            <p:cNvPr id="25726" name="AutoShape 126"/>
            <p:cNvSpPr>
              <a:spLocks noChangeAspect="1" noChangeArrowheads="1" noTextEdit="1"/>
            </p:cNvSpPr>
            <p:nvPr/>
          </p:nvSpPr>
          <p:spPr bwMode="auto">
            <a:xfrm>
              <a:off x="2109" y="1298"/>
              <a:ext cx="962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7" name="Freeform 127"/>
            <p:cNvSpPr>
              <a:spLocks/>
            </p:cNvSpPr>
            <p:nvPr/>
          </p:nvSpPr>
          <p:spPr bwMode="auto">
            <a:xfrm>
              <a:off x="2435" y="1548"/>
              <a:ext cx="318" cy="325"/>
            </a:xfrm>
            <a:custGeom>
              <a:avLst/>
              <a:gdLst/>
              <a:ahLst/>
              <a:cxnLst>
                <a:cxn ang="0">
                  <a:pos x="2" y="287"/>
                </a:cxn>
                <a:cxn ang="0">
                  <a:pos x="14" y="224"/>
                </a:cxn>
                <a:cxn ang="0">
                  <a:pos x="38" y="167"/>
                </a:cxn>
                <a:cxn ang="0">
                  <a:pos x="72" y="116"/>
                </a:cxn>
                <a:cxn ang="0">
                  <a:pos x="116" y="73"/>
                </a:cxn>
                <a:cxn ang="0">
                  <a:pos x="166" y="38"/>
                </a:cxn>
                <a:cxn ang="0">
                  <a:pos x="223" y="14"/>
                </a:cxn>
                <a:cxn ang="0">
                  <a:pos x="285" y="2"/>
                </a:cxn>
                <a:cxn ang="0">
                  <a:pos x="350" y="2"/>
                </a:cxn>
                <a:cxn ang="0">
                  <a:pos x="412" y="14"/>
                </a:cxn>
                <a:cxn ang="0">
                  <a:pos x="469" y="38"/>
                </a:cxn>
                <a:cxn ang="0">
                  <a:pos x="519" y="73"/>
                </a:cxn>
                <a:cxn ang="0">
                  <a:pos x="563" y="116"/>
                </a:cxn>
                <a:cxn ang="0">
                  <a:pos x="597" y="167"/>
                </a:cxn>
                <a:cxn ang="0">
                  <a:pos x="621" y="224"/>
                </a:cxn>
                <a:cxn ang="0">
                  <a:pos x="633" y="287"/>
                </a:cxn>
                <a:cxn ang="0">
                  <a:pos x="633" y="351"/>
                </a:cxn>
                <a:cxn ang="0">
                  <a:pos x="621" y="414"/>
                </a:cxn>
                <a:cxn ang="0">
                  <a:pos x="597" y="470"/>
                </a:cxn>
                <a:cxn ang="0">
                  <a:pos x="563" y="521"/>
                </a:cxn>
                <a:cxn ang="0">
                  <a:pos x="519" y="564"/>
                </a:cxn>
                <a:cxn ang="0">
                  <a:pos x="469" y="599"/>
                </a:cxn>
                <a:cxn ang="0">
                  <a:pos x="412" y="623"/>
                </a:cxn>
                <a:cxn ang="0">
                  <a:pos x="350" y="635"/>
                </a:cxn>
                <a:cxn ang="0">
                  <a:pos x="285" y="635"/>
                </a:cxn>
                <a:cxn ang="0">
                  <a:pos x="223" y="623"/>
                </a:cxn>
                <a:cxn ang="0">
                  <a:pos x="166" y="599"/>
                </a:cxn>
                <a:cxn ang="0">
                  <a:pos x="116" y="564"/>
                </a:cxn>
                <a:cxn ang="0">
                  <a:pos x="72" y="521"/>
                </a:cxn>
                <a:cxn ang="0">
                  <a:pos x="38" y="470"/>
                </a:cxn>
                <a:cxn ang="0">
                  <a:pos x="14" y="414"/>
                </a:cxn>
                <a:cxn ang="0">
                  <a:pos x="2" y="351"/>
                </a:cxn>
              </a:cxnLst>
              <a:rect l="0" t="0" r="r" b="b"/>
              <a:pathLst>
                <a:path w="635" h="637">
                  <a:moveTo>
                    <a:pt x="0" y="319"/>
                  </a:moveTo>
                  <a:lnTo>
                    <a:pt x="2" y="287"/>
                  </a:lnTo>
                  <a:lnTo>
                    <a:pt x="6" y="254"/>
                  </a:lnTo>
                  <a:lnTo>
                    <a:pt x="14" y="224"/>
                  </a:lnTo>
                  <a:lnTo>
                    <a:pt x="25" y="195"/>
                  </a:lnTo>
                  <a:lnTo>
                    <a:pt x="38" y="167"/>
                  </a:lnTo>
                  <a:lnTo>
                    <a:pt x="54" y="141"/>
                  </a:lnTo>
                  <a:lnTo>
                    <a:pt x="72" y="116"/>
                  </a:lnTo>
                  <a:lnTo>
                    <a:pt x="93" y="94"/>
                  </a:lnTo>
                  <a:lnTo>
                    <a:pt x="116" y="73"/>
                  </a:lnTo>
                  <a:lnTo>
                    <a:pt x="140" y="54"/>
                  </a:lnTo>
                  <a:lnTo>
                    <a:pt x="166" y="38"/>
                  </a:lnTo>
                  <a:lnTo>
                    <a:pt x="193" y="25"/>
                  </a:lnTo>
                  <a:lnTo>
                    <a:pt x="223" y="14"/>
                  </a:lnTo>
                  <a:lnTo>
                    <a:pt x="254" y="6"/>
                  </a:lnTo>
                  <a:lnTo>
                    <a:pt x="285" y="2"/>
                  </a:lnTo>
                  <a:lnTo>
                    <a:pt x="318" y="0"/>
                  </a:lnTo>
                  <a:lnTo>
                    <a:pt x="350" y="2"/>
                  </a:lnTo>
                  <a:lnTo>
                    <a:pt x="381" y="6"/>
                  </a:lnTo>
                  <a:lnTo>
                    <a:pt x="412" y="14"/>
                  </a:lnTo>
                  <a:lnTo>
                    <a:pt x="442" y="25"/>
                  </a:lnTo>
                  <a:lnTo>
                    <a:pt x="469" y="38"/>
                  </a:lnTo>
                  <a:lnTo>
                    <a:pt x="495" y="54"/>
                  </a:lnTo>
                  <a:lnTo>
                    <a:pt x="519" y="73"/>
                  </a:lnTo>
                  <a:lnTo>
                    <a:pt x="543" y="94"/>
                  </a:lnTo>
                  <a:lnTo>
                    <a:pt x="563" y="116"/>
                  </a:lnTo>
                  <a:lnTo>
                    <a:pt x="581" y="141"/>
                  </a:lnTo>
                  <a:lnTo>
                    <a:pt x="597" y="167"/>
                  </a:lnTo>
                  <a:lnTo>
                    <a:pt x="610" y="195"/>
                  </a:lnTo>
                  <a:lnTo>
                    <a:pt x="621" y="224"/>
                  </a:lnTo>
                  <a:lnTo>
                    <a:pt x="629" y="254"/>
                  </a:lnTo>
                  <a:lnTo>
                    <a:pt x="633" y="287"/>
                  </a:lnTo>
                  <a:lnTo>
                    <a:pt x="635" y="319"/>
                  </a:lnTo>
                  <a:lnTo>
                    <a:pt x="633" y="351"/>
                  </a:lnTo>
                  <a:lnTo>
                    <a:pt x="629" y="383"/>
                  </a:lnTo>
                  <a:lnTo>
                    <a:pt x="621" y="414"/>
                  </a:lnTo>
                  <a:lnTo>
                    <a:pt x="610" y="443"/>
                  </a:lnTo>
                  <a:lnTo>
                    <a:pt x="597" y="470"/>
                  </a:lnTo>
                  <a:lnTo>
                    <a:pt x="581" y="497"/>
                  </a:lnTo>
                  <a:lnTo>
                    <a:pt x="563" y="521"/>
                  </a:lnTo>
                  <a:lnTo>
                    <a:pt x="543" y="544"/>
                  </a:lnTo>
                  <a:lnTo>
                    <a:pt x="519" y="564"/>
                  </a:lnTo>
                  <a:lnTo>
                    <a:pt x="495" y="583"/>
                  </a:lnTo>
                  <a:lnTo>
                    <a:pt x="469" y="599"/>
                  </a:lnTo>
                  <a:lnTo>
                    <a:pt x="442" y="612"/>
                  </a:lnTo>
                  <a:lnTo>
                    <a:pt x="412" y="623"/>
                  </a:lnTo>
                  <a:lnTo>
                    <a:pt x="381" y="631"/>
                  </a:lnTo>
                  <a:lnTo>
                    <a:pt x="350" y="635"/>
                  </a:lnTo>
                  <a:lnTo>
                    <a:pt x="318" y="637"/>
                  </a:lnTo>
                  <a:lnTo>
                    <a:pt x="285" y="635"/>
                  </a:lnTo>
                  <a:lnTo>
                    <a:pt x="254" y="631"/>
                  </a:lnTo>
                  <a:lnTo>
                    <a:pt x="223" y="623"/>
                  </a:lnTo>
                  <a:lnTo>
                    <a:pt x="193" y="612"/>
                  </a:lnTo>
                  <a:lnTo>
                    <a:pt x="166" y="599"/>
                  </a:lnTo>
                  <a:lnTo>
                    <a:pt x="140" y="583"/>
                  </a:lnTo>
                  <a:lnTo>
                    <a:pt x="116" y="564"/>
                  </a:lnTo>
                  <a:lnTo>
                    <a:pt x="93" y="544"/>
                  </a:lnTo>
                  <a:lnTo>
                    <a:pt x="72" y="521"/>
                  </a:lnTo>
                  <a:lnTo>
                    <a:pt x="54" y="497"/>
                  </a:lnTo>
                  <a:lnTo>
                    <a:pt x="38" y="470"/>
                  </a:lnTo>
                  <a:lnTo>
                    <a:pt x="25" y="443"/>
                  </a:lnTo>
                  <a:lnTo>
                    <a:pt x="14" y="414"/>
                  </a:lnTo>
                  <a:lnTo>
                    <a:pt x="6" y="383"/>
                  </a:lnTo>
                  <a:lnTo>
                    <a:pt x="2" y="351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8" name="Freeform 128"/>
            <p:cNvSpPr>
              <a:spLocks/>
            </p:cNvSpPr>
            <p:nvPr/>
          </p:nvSpPr>
          <p:spPr bwMode="auto">
            <a:xfrm>
              <a:off x="2587" y="1352"/>
              <a:ext cx="106" cy="217"/>
            </a:xfrm>
            <a:custGeom>
              <a:avLst/>
              <a:gdLst/>
              <a:ahLst/>
              <a:cxnLst>
                <a:cxn ang="0">
                  <a:pos x="0" y="404"/>
                </a:cxn>
                <a:cxn ang="0">
                  <a:pos x="4" y="371"/>
                </a:cxn>
                <a:cxn ang="0">
                  <a:pos x="16" y="343"/>
                </a:cxn>
                <a:cxn ang="0">
                  <a:pos x="34" y="321"/>
                </a:cxn>
                <a:cxn ang="0">
                  <a:pos x="55" y="301"/>
                </a:cxn>
                <a:cxn ang="0">
                  <a:pos x="77" y="283"/>
                </a:cxn>
                <a:cxn ang="0">
                  <a:pos x="97" y="262"/>
                </a:cxn>
                <a:cxn ang="0">
                  <a:pos x="114" y="237"/>
                </a:cxn>
                <a:cxn ang="0">
                  <a:pos x="124" y="208"/>
                </a:cxn>
                <a:cxn ang="0">
                  <a:pos x="124" y="189"/>
                </a:cxn>
                <a:cxn ang="0">
                  <a:pos x="120" y="174"/>
                </a:cxn>
                <a:cxn ang="0">
                  <a:pos x="118" y="157"/>
                </a:cxn>
                <a:cxn ang="0">
                  <a:pos x="126" y="129"/>
                </a:cxn>
                <a:cxn ang="0">
                  <a:pos x="135" y="110"/>
                </a:cxn>
                <a:cxn ang="0">
                  <a:pos x="144" y="93"/>
                </a:cxn>
                <a:cxn ang="0">
                  <a:pos x="155" y="78"/>
                </a:cxn>
                <a:cxn ang="0">
                  <a:pos x="166" y="63"/>
                </a:cxn>
                <a:cxn ang="0">
                  <a:pos x="177" y="49"/>
                </a:cxn>
                <a:cxn ang="0">
                  <a:pos x="188" y="34"/>
                </a:cxn>
                <a:cxn ang="0">
                  <a:pos x="200" y="18"/>
                </a:cxn>
                <a:cxn ang="0">
                  <a:pos x="211" y="0"/>
                </a:cxn>
                <a:cxn ang="0">
                  <a:pos x="205" y="15"/>
                </a:cxn>
                <a:cxn ang="0">
                  <a:pos x="199" y="29"/>
                </a:cxn>
                <a:cxn ang="0">
                  <a:pos x="193" y="43"/>
                </a:cxn>
                <a:cxn ang="0">
                  <a:pos x="187" y="58"/>
                </a:cxn>
                <a:cxn ang="0">
                  <a:pos x="182" y="73"/>
                </a:cxn>
                <a:cxn ang="0">
                  <a:pos x="178" y="88"/>
                </a:cxn>
                <a:cxn ang="0">
                  <a:pos x="175" y="104"/>
                </a:cxn>
                <a:cxn ang="0">
                  <a:pos x="174" y="121"/>
                </a:cxn>
                <a:cxn ang="0">
                  <a:pos x="177" y="152"/>
                </a:cxn>
                <a:cxn ang="0">
                  <a:pos x="182" y="179"/>
                </a:cxn>
                <a:cxn ang="0">
                  <a:pos x="187" y="204"/>
                </a:cxn>
                <a:cxn ang="0">
                  <a:pos x="184" y="229"/>
                </a:cxn>
                <a:cxn ang="0">
                  <a:pos x="178" y="243"/>
                </a:cxn>
                <a:cxn ang="0">
                  <a:pos x="171" y="256"/>
                </a:cxn>
                <a:cxn ang="0">
                  <a:pos x="162" y="267"/>
                </a:cxn>
                <a:cxn ang="0">
                  <a:pos x="152" y="277"/>
                </a:cxn>
                <a:cxn ang="0">
                  <a:pos x="143" y="287"/>
                </a:cxn>
                <a:cxn ang="0">
                  <a:pos x="133" y="297"/>
                </a:cxn>
                <a:cxn ang="0">
                  <a:pos x="124" y="308"/>
                </a:cxn>
                <a:cxn ang="0">
                  <a:pos x="116" y="321"/>
                </a:cxn>
                <a:cxn ang="0">
                  <a:pos x="112" y="343"/>
                </a:cxn>
                <a:cxn ang="0">
                  <a:pos x="114" y="370"/>
                </a:cxn>
                <a:cxn ang="0">
                  <a:pos x="120" y="398"/>
                </a:cxn>
                <a:cxn ang="0">
                  <a:pos x="126" y="425"/>
                </a:cxn>
                <a:cxn ang="0">
                  <a:pos x="104" y="412"/>
                </a:cxn>
                <a:cxn ang="0">
                  <a:pos x="86" y="404"/>
                </a:cxn>
                <a:cxn ang="0">
                  <a:pos x="70" y="400"/>
                </a:cxn>
                <a:cxn ang="0">
                  <a:pos x="56" y="399"/>
                </a:cxn>
                <a:cxn ang="0">
                  <a:pos x="42" y="400"/>
                </a:cxn>
                <a:cxn ang="0">
                  <a:pos x="29" y="402"/>
                </a:cxn>
                <a:cxn ang="0">
                  <a:pos x="16" y="404"/>
                </a:cxn>
                <a:cxn ang="0">
                  <a:pos x="0" y="404"/>
                </a:cxn>
              </a:cxnLst>
              <a:rect l="0" t="0" r="r" b="b"/>
              <a:pathLst>
                <a:path w="211" h="425">
                  <a:moveTo>
                    <a:pt x="0" y="404"/>
                  </a:moveTo>
                  <a:lnTo>
                    <a:pt x="4" y="371"/>
                  </a:lnTo>
                  <a:lnTo>
                    <a:pt x="16" y="343"/>
                  </a:lnTo>
                  <a:lnTo>
                    <a:pt x="34" y="321"/>
                  </a:lnTo>
                  <a:lnTo>
                    <a:pt x="55" y="301"/>
                  </a:lnTo>
                  <a:lnTo>
                    <a:pt x="77" y="283"/>
                  </a:lnTo>
                  <a:lnTo>
                    <a:pt x="97" y="262"/>
                  </a:lnTo>
                  <a:lnTo>
                    <a:pt x="114" y="237"/>
                  </a:lnTo>
                  <a:lnTo>
                    <a:pt x="124" y="208"/>
                  </a:lnTo>
                  <a:lnTo>
                    <a:pt x="124" y="189"/>
                  </a:lnTo>
                  <a:lnTo>
                    <a:pt x="120" y="174"/>
                  </a:lnTo>
                  <a:lnTo>
                    <a:pt x="118" y="157"/>
                  </a:lnTo>
                  <a:lnTo>
                    <a:pt x="126" y="129"/>
                  </a:lnTo>
                  <a:lnTo>
                    <a:pt x="135" y="110"/>
                  </a:lnTo>
                  <a:lnTo>
                    <a:pt x="144" y="93"/>
                  </a:lnTo>
                  <a:lnTo>
                    <a:pt x="155" y="78"/>
                  </a:lnTo>
                  <a:lnTo>
                    <a:pt x="166" y="63"/>
                  </a:lnTo>
                  <a:lnTo>
                    <a:pt x="177" y="49"/>
                  </a:lnTo>
                  <a:lnTo>
                    <a:pt x="188" y="34"/>
                  </a:lnTo>
                  <a:lnTo>
                    <a:pt x="200" y="18"/>
                  </a:lnTo>
                  <a:lnTo>
                    <a:pt x="211" y="0"/>
                  </a:lnTo>
                  <a:lnTo>
                    <a:pt x="205" y="15"/>
                  </a:lnTo>
                  <a:lnTo>
                    <a:pt x="199" y="29"/>
                  </a:lnTo>
                  <a:lnTo>
                    <a:pt x="193" y="43"/>
                  </a:lnTo>
                  <a:lnTo>
                    <a:pt x="187" y="58"/>
                  </a:lnTo>
                  <a:lnTo>
                    <a:pt x="182" y="73"/>
                  </a:lnTo>
                  <a:lnTo>
                    <a:pt x="178" y="88"/>
                  </a:lnTo>
                  <a:lnTo>
                    <a:pt x="175" y="104"/>
                  </a:lnTo>
                  <a:lnTo>
                    <a:pt x="174" y="121"/>
                  </a:lnTo>
                  <a:lnTo>
                    <a:pt x="177" y="152"/>
                  </a:lnTo>
                  <a:lnTo>
                    <a:pt x="182" y="179"/>
                  </a:lnTo>
                  <a:lnTo>
                    <a:pt x="187" y="204"/>
                  </a:lnTo>
                  <a:lnTo>
                    <a:pt x="184" y="229"/>
                  </a:lnTo>
                  <a:lnTo>
                    <a:pt x="178" y="243"/>
                  </a:lnTo>
                  <a:lnTo>
                    <a:pt x="171" y="256"/>
                  </a:lnTo>
                  <a:lnTo>
                    <a:pt x="162" y="267"/>
                  </a:lnTo>
                  <a:lnTo>
                    <a:pt x="152" y="277"/>
                  </a:lnTo>
                  <a:lnTo>
                    <a:pt x="143" y="287"/>
                  </a:lnTo>
                  <a:lnTo>
                    <a:pt x="133" y="297"/>
                  </a:lnTo>
                  <a:lnTo>
                    <a:pt x="124" y="308"/>
                  </a:lnTo>
                  <a:lnTo>
                    <a:pt x="116" y="321"/>
                  </a:lnTo>
                  <a:lnTo>
                    <a:pt x="112" y="343"/>
                  </a:lnTo>
                  <a:lnTo>
                    <a:pt x="114" y="370"/>
                  </a:lnTo>
                  <a:lnTo>
                    <a:pt x="120" y="398"/>
                  </a:lnTo>
                  <a:lnTo>
                    <a:pt x="126" y="425"/>
                  </a:lnTo>
                  <a:lnTo>
                    <a:pt x="104" y="412"/>
                  </a:lnTo>
                  <a:lnTo>
                    <a:pt x="86" y="404"/>
                  </a:lnTo>
                  <a:lnTo>
                    <a:pt x="70" y="400"/>
                  </a:lnTo>
                  <a:lnTo>
                    <a:pt x="56" y="399"/>
                  </a:lnTo>
                  <a:lnTo>
                    <a:pt x="42" y="400"/>
                  </a:lnTo>
                  <a:lnTo>
                    <a:pt x="29" y="402"/>
                  </a:lnTo>
                  <a:lnTo>
                    <a:pt x="16" y="404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9" name="Freeform 129"/>
            <p:cNvSpPr>
              <a:spLocks/>
            </p:cNvSpPr>
            <p:nvPr/>
          </p:nvSpPr>
          <p:spPr bwMode="auto">
            <a:xfrm>
              <a:off x="2664" y="1454"/>
              <a:ext cx="197" cy="161"/>
            </a:xfrm>
            <a:custGeom>
              <a:avLst/>
              <a:gdLst/>
              <a:ahLst/>
              <a:cxnLst>
                <a:cxn ang="0">
                  <a:pos x="10" y="215"/>
                </a:cxn>
                <a:cxn ang="0">
                  <a:pos x="33" y="195"/>
                </a:cxn>
                <a:cxn ang="0">
                  <a:pos x="58" y="183"/>
                </a:cxn>
                <a:cxn ang="0">
                  <a:pos x="87" y="176"/>
                </a:cxn>
                <a:cxn ang="0">
                  <a:pos x="115" y="172"/>
                </a:cxn>
                <a:cxn ang="0">
                  <a:pos x="144" y="167"/>
                </a:cxn>
                <a:cxn ang="0">
                  <a:pos x="171" y="159"/>
                </a:cxn>
                <a:cxn ang="0">
                  <a:pos x="198" y="142"/>
                </a:cxn>
                <a:cxn ang="0">
                  <a:pos x="215" y="122"/>
                </a:cxn>
                <a:cxn ang="0">
                  <a:pos x="221" y="107"/>
                </a:cxn>
                <a:cxn ang="0">
                  <a:pos x="227" y="92"/>
                </a:cxn>
                <a:cxn ang="0">
                  <a:pos x="240" y="75"/>
                </a:cxn>
                <a:cxn ang="0">
                  <a:pos x="270" y="53"/>
                </a:cxn>
                <a:cxn ang="0">
                  <a:pos x="304" y="36"/>
                </a:cxn>
                <a:cxn ang="0">
                  <a:pos x="339" y="23"/>
                </a:cxn>
                <a:cxn ang="0">
                  <a:pos x="374" y="9"/>
                </a:cxn>
                <a:cxn ang="0">
                  <a:pos x="380" y="9"/>
                </a:cxn>
                <a:cxn ang="0">
                  <a:pos x="354" y="27"/>
                </a:cxn>
                <a:cxn ang="0">
                  <a:pos x="330" y="46"/>
                </a:cxn>
                <a:cxn ang="0">
                  <a:pos x="308" y="70"/>
                </a:cxn>
                <a:cxn ang="0">
                  <a:pos x="289" y="97"/>
                </a:cxn>
                <a:cxn ang="0">
                  <a:pos x="278" y="124"/>
                </a:cxn>
                <a:cxn ang="0">
                  <a:pos x="269" y="149"/>
                </a:cxn>
                <a:cxn ang="0">
                  <a:pos x="257" y="172"/>
                </a:cxn>
                <a:cxn ang="0">
                  <a:pos x="237" y="190"/>
                </a:cxn>
                <a:cxn ang="0">
                  <a:pos x="210" y="200"/>
                </a:cxn>
                <a:cxn ang="0">
                  <a:pos x="182" y="207"/>
                </a:cxn>
                <a:cxn ang="0">
                  <a:pos x="156" y="216"/>
                </a:cxn>
                <a:cxn ang="0">
                  <a:pos x="135" y="230"/>
                </a:cxn>
                <a:cxn ang="0">
                  <a:pos x="121" y="250"/>
                </a:cxn>
                <a:cxn ang="0">
                  <a:pos x="110" y="276"/>
                </a:cxn>
                <a:cxn ang="0">
                  <a:pos x="101" y="303"/>
                </a:cxn>
                <a:cxn ang="0">
                  <a:pos x="85" y="294"/>
                </a:cxn>
                <a:cxn ang="0">
                  <a:pos x="61" y="265"/>
                </a:cxn>
                <a:cxn ang="0">
                  <a:pos x="37" y="249"/>
                </a:cxn>
                <a:cxn ang="0">
                  <a:pos x="13" y="238"/>
                </a:cxn>
              </a:cxnLst>
              <a:rect l="0" t="0" r="r" b="b"/>
              <a:pathLst>
                <a:path w="393" h="316">
                  <a:moveTo>
                    <a:pt x="0" y="230"/>
                  </a:moveTo>
                  <a:lnTo>
                    <a:pt x="10" y="215"/>
                  </a:lnTo>
                  <a:lnTo>
                    <a:pt x="21" y="204"/>
                  </a:lnTo>
                  <a:lnTo>
                    <a:pt x="33" y="195"/>
                  </a:lnTo>
                  <a:lnTo>
                    <a:pt x="45" y="188"/>
                  </a:lnTo>
                  <a:lnTo>
                    <a:pt x="58" y="183"/>
                  </a:lnTo>
                  <a:lnTo>
                    <a:pt x="72" y="179"/>
                  </a:lnTo>
                  <a:lnTo>
                    <a:pt x="87" y="176"/>
                  </a:lnTo>
                  <a:lnTo>
                    <a:pt x="101" y="174"/>
                  </a:lnTo>
                  <a:lnTo>
                    <a:pt x="115" y="172"/>
                  </a:lnTo>
                  <a:lnTo>
                    <a:pt x="130" y="170"/>
                  </a:lnTo>
                  <a:lnTo>
                    <a:pt x="144" y="167"/>
                  </a:lnTo>
                  <a:lnTo>
                    <a:pt x="158" y="163"/>
                  </a:lnTo>
                  <a:lnTo>
                    <a:pt x="171" y="159"/>
                  </a:lnTo>
                  <a:lnTo>
                    <a:pt x="184" y="151"/>
                  </a:lnTo>
                  <a:lnTo>
                    <a:pt x="198" y="142"/>
                  </a:lnTo>
                  <a:lnTo>
                    <a:pt x="209" y="131"/>
                  </a:lnTo>
                  <a:lnTo>
                    <a:pt x="215" y="122"/>
                  </a:lnTo>
                  <a:lnTo>
                    <a:pt x="219" y="114"/>
                  </a:lnTo>
                  <a:lnTo>
                    <a:pt x="221" y="107"/>
                  </a:lnTo>
                  <a:lnTo>
                    <a:pt x="224" y="99"/>
                  </a:lnTo>
                  <a:lnTo>
                    <a:pt x="227" y="92"/>
                  </a:lnTo>
                  <a:lnTo>
                    <a:pt x="232" y="84"/>
                  </a:lnTo>
                  <a:lnTo>
                    <a:pt x="240" y="75"/>
                  </a:lnTo>
                  <a:lnTo>
                    <a:pt x="252" y="65"/>
                  </a:lnTo>
                  <a:lnTo>
                    <a:pt x="270" y="53"/>
                  </a:lnTo>
                  <a:lnTo>
                    <a:pt x="287" y="43"/>
                  </a:lnTo>
                  <a:lnTo>
                    <a:pt x="304" y="36"/>
                  </a:lnTo>
                  <a:lnTo>
                    <a:pt x="322" y="29"/>
                  </a:lnTo>
                  <a:lnTo>
                    <a:pt x="339" y="23"/>
                  </a:lnTo>
                  <a:lnTo>
                    <a:pt x="356" y="17"/>
                  </a:lnTo>
                  <a:lnTo>
                    <a:pt x="374" y="9"/>
                  </a:lnTo>
                  <a:lnTo>
                    <a:pt x="393" y="0"/>
                  </a:lnTo>
                  <a:lnTo>
                    <a:pt x="380" y="9"/>
                  </a:lnTo>
                  <a:lnTo>
                    <a:pt x="367" y="18"/>
                  </a:lnTo>
                  <a:lnTo>
                    <a:pt x="354" y="27"/>
                  </a:lnTo>
                  <a:lnTo>
                    <a:pt x="342" y="36"/>
                  </a:lnTo>
                  <a:lnTo>
                    <a:pt x="330" y="46"/>
                  </a:lnTo>
                  <a:lnTo>
                    <a:pt x="319" y="58"/>
                  </a:lnTo>
                  <a:lnTo>
                    <a:pt x="308" y="70"/>
                  </a:lnTo>
                  <a:lnTo>
                    <a:pt x="297" y="83"/>
                  </a:lnTo>
                  <a:lnTo>
                    <a:pt x="289" y="97"/>
                  </a:lnTo>
                  <a:lnTo>
                    <a:pt x="283" y="110"/>
                  </a:lnTo>
                  <a:lnTo>
                    <a:pt x="278" y="124"/>
                  </a:lnTo>
                  <a:lnTo>
                    <a:pt x="274" y="137"/>
                  </a:lnTo>
                  <a:lnTo>
                    <a:pt x="269" y="149"/>
                  </a:lnTo>
                  <a:lnTo>
                    <a:pt x="264" y="162"/>
                  </a:lnTo>
                  <a:lnTo>
                    <a:pt x="257" y="172"/>
                  </a:lnTo>
                  <a:lnTo>
                    <a:pt x="249" y="181"/>
                  </a:lnTo>
                  <a:lnTo>
                    <a:pt x="237" y="190"/>
                  </a:lnTo>
                  <a:lnTo>
                    <a:pt x="224" y="196"/>
                  </a:lnTo>
                  <a:lnTo>
                    <a:pt x="210" y="200"/>
                  </a:lnTo>
                  <a:lnTo>
                    <a:pt x="197" y="204"/>
                  </a:lnTo>
                  <a:lnTo>
                    <a:pt x="182" y="207"/>
                  </a:lnTo>
                  <a:lnTo>
                    <a:pt x="169" y="211"/>
                  </a:lnTo>
                  <a:lnTo>
                    <a:pt x="156" y="216"/>
                  </a:lnTo>
                  <a:lnTo>
                    <a:pt x="143" y="223"/>
                  </a:lnTo>
                  <a:lnTo>
                    <a:pt x="135" y="230"/>
                  </a:lnTo>
                  <a:lnTo>
                    <a:pt x="127" y="239"/>
                  </a:lnTo>
                  <a:lnTo>
                    <a:pt x="121" y="250"/>
                  </a:lnTo>
                  <a:lnTo>
                    <a:pt x="115" y="263"/>
                  </a:lnTo>
                  <a:lnTo>
                    <a:pt x="110" y="276"/>
                  </a:lnTo>
                  <a:lnTo>
                    <a:pt x="105" y="290"/>
                  </a:lnTo>
                  <a:lnTo>
                    <a:pt x="101" y="303"/>
                  </a:lnTo>
                  <a:lnTo>
                    <a:pt x="96" y="316"/>
                  </a:lnTo>
                  <a:lnTo>
                    <a:pt x="85" y="294"/>
                  </a:lnTo>
                  <a:lnTo>
                    <a:pt x="72" y="277"/>
                  </a:lnTo>
                  <a:lnTo>
                    <a:pt x="61" y="265"/>
                  </a:lnTo>
                  <a:lnTo>
                    <a:pt x="49" y="257"/>
                  </a:lnTo>
                  <a:lnTo>
                    <a:pt x="37" y="249"/>
                  </a:lnTo>
                  <a:lnTo>
                    <a:pt x="25" y="244"/>
                  </a:lnTo>
                  <a:lnTo>
                    <a:pt x="13" y="23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0" name="Freeform 130"/>
            <p:cNvSpPr>
              <a:spLocks/>
            </p:cNvSpPr>
            <p:nvPr/>
          </p:nvSpPr>
          <p:spPr bwMode="auto">
            <a:xfrm>
              <a:off x="2723" y="1619"/>
              <a:ext cx="228" cy="7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46" y="0"/>
                </a:cxn>
                <a:cxn ang="0">
                  <a:pos x="76" y="3"/>
                </a:cxn>
                <a:cxn ang="0">
                  <a:pos x="103" y="12"/>
                </a:cxn>
                <a:cxn ang="0">
                  <a:pos x="129" y="23"/>
                </a:cxn>
                <a:cxn ang="0">
                  <a:pos x="156" y="35"/>
                </a:cxn>
                <a:cxn ang="0">
                  <a:pos x="184" y="42"/>
                </a:cxn>
                <a:cxn ang="0">
                  <a:pos x="214" y="42"/>
                </a:cxn>
                <a:cxn ang="0">
                  <a:pos x="239" y="35"/>
                </a:cxn>
                <a:cxn ang="0">
                  <a:pos x="253" y="25"/>
                </a:cxn>
                <a:cxn ang="0">
                  <a:pos x="266" y="16"/>
                </a:cxn>
                <a:cxn ang="0">
                  <a:pos x="286" y="8"/>
                </a:cxn>
                <a:cxn ang="0">
                  <a:pos x="323" y="5"/>
                </a:cxn>
                <a:cxn ang="0">
                  <a:pos x="361" y="9"/>
                </a:cxn>
                <a:cxn ang="0">
                  <a:pos x="396" y="17"/>
                </a:cxn>
                <a:cxn ang="0">
                  <a:pos x="434" y="24"/>
                </a:cxn>
                <a:cxn ang="0">
                  <a:pos x="439" y="27"/>
                </a:cxn>
                <a:cxn ang="0">
                  <a:pos x="408" y="28"/>
                </a:cxn>
                <a:cxn ang="0">
                  <a:pos x="377" y="31"/>
                </a:cxn>
                <a:cxn ang="0">
                  <a:pos x="347" y="40"/>
                </a:cxn>
                <a:cxn ang="0">
                  <a:pos x="317" y="53"/>
                </a:cxn>
                <a:cxn ang="0">
                  <a:pos x="293" y="70"/>
                </a:cxn>
                <a:cxn ang="0">
                  <a:pos x="272" y="87"/>
                </a:cxn>
                <a:cxn ang="0">
                  <a:pos x="250" y="100"/>
                </a:cxn>
                <a:cxn ang="0">
                  <a:pos x="223" y="104"/>
                </a:cxn>
                <a:cxn ang="0">
                  <a:pos x="195" y="99"/>
                </a:cxn>
                <a:cxn ang="0">
                  <a:pos x="167" y="90"/>
                </a:cxn>
                <a:cxn ang="0">
                  <a:pos x="140" y="83"/>
                </a:cxn>
                <a:cxn ang="0">
                  <a:pos x="114" y="84"/>
                </a:cxn>
                <a:cxn ang="0">
                  <a:pos x="92" y="94"/>
                </a:cxn>
                <a:cxn ang="0">
                  <a:pos x="69" y="110"/>
                </a:cxn>
                <a:cxn ang="0">
                  <a:pos x="47" y="128"/>
                </a:cxn>
                <a:cxn ang="0">
                  <a:pos x="38" y="111"/>
                </a:cxn>
                <a:cxn ang="0">
                  <a:pos x="34" y="74"/>
                </a:cxn>
                <a:cxn ang="0">
                  <a:pos x="22" y="50"/>
                </a:cxn>
                <a:cxn ang="0">
                  <a:pos x="7" y="26"/>
                </a:cxn>
              </a:cxnLst>
              <a:rect l="0" t="0" r="r" b="b"/>
              <a:pathLst>
                <a:path w="455" h="137">
                  <a:moveTo>
                    <a:pt x="0" y="13"/>
                  </a:moveTo>
                  <a:lnTo>
                    <a:pt x="16" y="6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61" y="1"/>
                  </a:lnTo>
                  <a:lnTo>
                    <a:pt x="76" y="3"/>
                  </a:lnTo>
                  <a:lnTo>
                    <a:pt x="89" y="7"/>
                  </a:lnTo>
                  <a:lnTo>
                    <a:pt x="103" y="12"/>
                  </a:lnTo>
                  <a:lnTo>
                    <a:pt x="116" y="18"/>
                  </a:lnTo>
                  <a:lnTo>
                    <a:pt x="129" y="23"/>
                  </a:lnTo>
                  <a:lnTo>
                    <a:pt x="142" y="29"/>
                  </a:lnTo>
                  <a:lnTo>
                    <a:pt x="156" y="35"/>
                  </a:lnTo>
                  <a:lnTo>
                    <a:pt x="169" y="39"/>
                  </a:lnTo>
                  <a:lnTo>
                    <a:pt x="184" y="42"/>
                  </a:lnTo>
                  <a:lnTo>
                    <a:pt x="199" y="43"/>
                  </a:lnTo>
                  <a:lnTo>
                    <a:pt x="214" y="42"/>
                  </a:lnTo>
                  <a:lnTo>
                    <a:pt x="230" y="39"/>
                  </a:lnTo>
                  <a:lnTo>
                    <a:pt x="239" y="35"/>
                  </a:lnTo>
                  <a:lnTo>
                    <a:pt x="247" y="30"/>
                  </a:lnTo>
                  <a:lnTo>
                    <a:pt x="253" y="25"/>
                  </a:lnTo>
                  <a:lnTo>
                    <a:pt x="259" y="20"/>
                  </a:lnTo>
                  <a:lnTo>
                    <a:pt x="266" y="16"/>
                  </a:lnTo>
                  <a:lnTo>
                    <a:pt x="274" y="12"/>
                  </a:lnTo>
                  <a:lnTo>
                    <a:pt x="286" y="8"/>
                  </a:lnTo>
                  <a:lnTo>
                    <a:pt x="302" y="6"/>
                  </a:lnTo>
                  <a:lnTo>
                    <a:pt x="323" y="5"/>
                  </a:lnTo>
                  <a:lnTo>
                    <a:pt x="342" y="6"/>
                  </a:lnTo>
                  <a:lnTo>
                    <a:pt x="361" y="9"/>
                  </a:lnTo>
                  <a:lnTo>
                    <a:pt x="378" y="13"/>
                  </a:lnTo>
                  <a:lnTo>
                    <a:pt x="396" y="17"/>
                  </a:lnTo>
                  <a:lnTo>
                    <a:pt x="415" y="20"/>
                  </a:lnTo>
                  <a:lnTo>
                    <a:pt x="434" y="24"/>
                  </a:lnTo>
                  <a:lnTo>
                    <a:pt x="455" y="26"/>
                  </a:lnTo>
                  <a:lnTo>
                    <a:pt x="439" y="27"/>
                  </a:lnTo>
                  <a:lnTo>
                    <a:pt x="424" y="28"/>
                  </a:lnTo>
                  <a:lnTo>
                    <a:pt x="408" y="28"/>
                  </a:lnTo>
                  <a:lnTo>
                    <a:pt x="393" y="29"/>
                  </a:lnTo>
                  <a:lnTo>
                    <a:pt x="377" y="31"/>
                  </a:lnTo>
                  <a:lnTo>
                    <a:pt x="362" y="35"/>
                  </a:lnTo>
                  <a:lnTo>
                    <a:pt x="347" y="40"/>
                  </a:lnTo>
                  <a:lnTo>
                    <a:pt x="331" y="46"/>
                  </a:lnTo>
                  <a:lnTo>
                    <a:pt x="317" y="53"/>
                  </a:lnTo>
                  <a:lnTo>
                    <a:pt x="305" y="62"/>
                  </a:lnTo>
                  <a:lnTo>
                    <a:pt x="293" y="70"/>
                  </a:lnTo>
                  <a:lnTo>
                    <a:pt x="282" y="79"/>
                  </a:lnTo>
                  <a:lnTo>
                    <a:pt x="272" y="87"/>
                  </a:lnTo>
                  <a:lnTo>
                    <a:pt x="261" y="94"/>
                  </a:lnTo>
                  <a:lnTo>
                    <a:pt x="250" y="100"/>
                  </a:lnTo>
                  <a:lnTo>
                    <a:pt x="238" y="103"/>
                  </a:lnTo>
                  <a:lnTo>
                    <a:pt x="223" y="104"/>
                  </a:lnTo>
                  <a:lnTo>
                    <a:pt x="209" y="102"/>
                  </a:lnTo>
                  <a:lnTo>
                    <a:pt x="195" y="99"/>
                  </a:lnTo>
                  <a:lnTo>
                    <a:pt x="181" y="95"/>
                  </a:lnTo>
                  <a:lnTo>
                    <a:pt x="167" y="90"/>
                  </a:lnTo>
                  <a:lnTo>
                    <a:pt x="154" y="86"/>
                  </a:lnTo>
                  <a:lnTo>
                    <a:pt x="140" y="83"/>
                  </a:lnTo>
                  <a:lnTo>
                    <a:pt x="125" y="82"/>
                  </a:lnTo>
                  <a:lnTo>
                    <a:pt x="114" y="84"/>
                  </a:lnTo>
                  <a:lnTo>
                    <a:pt x="103" y="88"/>
                  </a:lnTo>
                  <a:lnTo>
                    <a:pt x="92" y="94"/>
                  </a:lnTo>
                  <a:lnTo>
                    <a:pt x="81" y="101"/>
                  </a:lnTo>
                  <a:lnTo>
                    <a:pt x="69" y="110"/>
                  </a:lnTo>
                  <a:lnTo>
                    <a:pt x="58" y="119"/>
                  </a:lnTo>
                  <a:lnTo>
                    <a:pt x="47" y="128"/>
                  </a:lnTo>
                  <a:lnTo>
                    <a:pt x="36" y="137"/>
                  </a:lnTo>
                  <a:lnTo>
                    <a:pt x="38" y="111"/>
                  </a:lnTo>
                  <a:lnTo>
                    <a:pt x="37" y="91"/>
                  </a:lnTo>
                  <a:lnTo>
                    <a:pt x="34" y="74"/>
                  </a:lnTo>
                  <a:lnTo>
                    <a:pt x="29" y="61"/>
                  </a:lnTo>
                  <a:lnTo>
                    <a:pt x="22" y="50"/>
                  </a:lnTo>
                  <a:lnTo>
                    <a:pt x="14" y="39"/>
                  </a:lnTo>
                  <a:lnTo>
                    <a:pt x="7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1" name="Freeform 131"/>
            <p:cNvSpPr>
              <a:spLocks/>
            </p:cNvSpPr>
            <p:nvPr/>
          </p:nvSpPr>
          <p:spPr bwMode="auto">
            <a:xfrm>
              <a:off x="2735" y="1705"/>
              <a:ext cx="211" cy="111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72" y="10"/>
                </a:cxn>
                <a:cxn ang="0">
                  <a:pos x="96" y="25"/>
                </a:cxn>
                <a:cxn ang="0">
                  <a:pos x="116" y="45"/>
                </a:cxn>
                <a:cxn ang="0">
                  <a:pos x="134" y="67"/>
                </a:cxn>
                <a:cxn ang="0">
                  <a:pos x="153" y="90"/>
                </a:cxn>
                <a:cxn ang="0">
                  <a:pos x="175" y="109"/>
                </a:cxn>
                <a:cxn ang="0">
                  <a:pos x="201" y="123"/>
                </a:cxn>
                <a:cxn ang="0">
                  <a:pos x="227" y="128"/>
                </a:cxn>
                <a:cxn ang="0">
                  <a:pos x="243" y="125"/>
                </a:cxn>
                <a:cxn ang="0">
                  <a:pos x="259" y="122"/>
                </a:cxn>
                <a:cxn ang="0">
                  <a:pos x="281" y="125"/>
                </a:cxn>
                <a:cxn ang="0">
                  <a:pos x="315" y="139"/>
                </a:cxn>
                <a:cxn ang="0">
                  <a:pos x="347" y="160"/>
                </a:cxn>
                <a:cxn ang="0">
                  <a:pos x="375" y="183"/>
                </a:cxn>
                <a:cxn ang="0">
                  <a:pos x="406" y="207"/>
                </a:cxn>
                <a:cxn ang="0">
                  <a:pos x="409" y="212"/>
                </a:cxn>
                <a:cxn ang="0">
                  <a:pos x="380" y="199"/>
                </a:cxn>
                <a:cxn ang="0">
                  <a:pos x="351" y="188"/>
                </a:cxn>
                <a:cxn ang="0">
                  <a:pos x="321" y="181"/>
                </a:cxn>
                <a:cxn ang="0">
                  <a:pos x="289" y="180"/>
                </a:cxn>
                <a:cxn ang="0">
                  <a:pos x="259" y="184"/>
                </a:cxn>
                <a:cxn ang="0">
                  <a:pos x="232" y="189"/>
                </a:cxn>
                <a:cxn ang="0">
                  <a:pos x="207" y="190"/>
                </a:cxn>
                <a:cxn ang="0">
                  <a:pos x="181" y="182"/>
                </a:cxn>
                <a:cxn ang="0">
                  <a:pos x="157" y="164"/>
                </a:cxn>
                <a:cxn ang="0">
                  <a:pos x="138" y="144"/>
                </a:cxn>
                <a:cxn ang="0">
                  <a:pos x="117" y="126"/>
                </a:cxn>
                <a:cxn ang="0">
                  <a:pos x="94" y="115"/>
                </a:cxn>
                <a:cxn ang="0">
                  <a:pos x="69" y="114"/>
                </a:cxn>
                <a:cxn ang="0">
                  <a:pos x="41" y="118"/>
                </a:cxn>
                <a:cxn ang="0">
                  <a:pos x="13" y="123"/>
                </a:cxn>
                <a:cxn ang="0">
                  <a:pos x="14" y="105"/>
                </a:cxn>
                <a:cxn ang="0">
                  <a:pos x="26" y="70"/>
                </a:cxn>
                <a:cxn ang="0">
                  <a:pos x="27" y="41"/>
                </a:cxn>
                <a:cxn ang="0">
                  <a:pos x="24" y="15"/>
                </a:cxn>
              </a:cxnLst>
              <a:rect l="0" t="0" r="r" b="b"/>
              <a:pathLst>
                <a:path w="424" h="218">
                  <a:moveTo>
                    <a:pt x="24" y="0"/>
                  </a:moveTo>
                  <a:lnTo>
                    <a:pt x="42" y="1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85" y="17"/>
                  </a:lnTo>
                  <a:lnTo>
                    <a:pt x="96" y="25"/>
                  </a:lnTo>
                  <a:lnTo>
                    <a:pt x="106" y="35"/>
                  </a:lnTo>
                  <a:lnTo>
                    <a:pt x="116" y="45"/>
                  </a:lnTo>
                  <a:lnTo>
                    <a:pt x="125" y="56"/>
                  </a:lnTo>
                  <a:lnTo>
                    <a:pt x="134" y="67"/>
                  </a:lnTo>
                  <a:lnTo>
                    <a:pt x="143" y="80"/>
                  </a:lnTo>
                  <a:lnTo>
                    <a:pt x="153" y="90"/>
                  </a:lnTo>
                  <a:lnTo>
                    <a:pt x="163" y="100"/>
                  </a:lnTo>
                  <a:lnTo>
                    <a:pt x="175" y="109"/>
                  </a:lnTo>
                  <a:lnTo>
                    <a:pt x="188" y="117"/>
                  </a:lnTo>
                  <a:lnTo>
                    <a:pt x="201" y="123"/>
                  </a:lnTo>
                  <a:lnTo>
                    <a:pt x="217" y="127"/>
                  </a:lnTo>
                  <a:lnTo>
                    <a:pt x="227" y="128"/>
                  </a:lnTo>
                  <a:lnTo>
                    <a:pt x="236" y="127"/>
                  </a:lnTo>
                  <a:lnTo>
                    <a:pt x="243" y="125"/>
                  </a:lnTo>
                  <a:lnTo>
                    <a:pt x="251" y="124"/>
                  </a:lnTo>
                  <a:lnTo>
                    <a:pt x="259" y="122"/>
                  </a:lnTo>
                  <a:lnTo>
                    <a:pt x="268" y="123"/>
                  </a:lnTo>
                  <a:lnTo>
                    <a:pt x="281" y="125"/>
                  </a:lnTo>
                  <a:lnTo>
                    <a:pt x="296" y="130"/>
                  </a:lnTo>
                  <a:lnTo>
                    <a:pt x="315" y="139"/>
                  </a:lnTo>
                  <a:lnTo>
                    <a:pt x="332" y="149"/>
                  </a:lnTo>
                  <a:lnTo>
                    <a:pt x="347" y="160"/>
                  </a:lnTo>
                  <a:lnTo>
                    <a:pt x="361" y="172"/>
                  </a:lnTo>
                  <a:lnTo>
                    <a:pt x="375" y="183"/>
                  </a:lnTo>
                  <a:lnTo>
                    <a:pt x="389" y="195"/>
                  </a:lnTo>
                  <a:lnTo>
                    <a:pt x="406" y="207"/>
                  </a:lnTo>
                  <a:lnTo>
                    <a:pt x="424" y="218"/>
                  </a:lnTo>
                  <a:lnTo>
                    <a:pt x="409" y="212"/>
                  </a:lnTo>
                  <a:lnTo>
                    <a:pt x="395" y="206"/>
                  </a:lnTo>
                  <a:lnTo>
                    <a:pt x="380" y="199"/>
                  </a:lnTo>
                  <a:lnTo>
                    <a:pt x="366" y="194"/>
                  </a:lnTo>
                  <a:lnTo>
                    <a:pt x="351" y="188"/>
                  </a:lnTo>
                  <a:lnTo>
                    <a:pt x="336" y="184"/>
                  </a:lnTo>
                  <a:lnTo>
                    <a:pt x="321" y="181"/>
                  </a:lnTo>
                  <a:lnTo>
                    <a:pt x="304" y="179"/>
                  </a:lnTo>
                  <a:lnTo>
                    <a:pt x="289" y="180"/>
                  </a:lnTo>
                  <a:lnTo>
                    <a:pt x="273" y="181"/>
                  </a:lnTo>
                  <a:lnTo>
                    <a:pt x="259" y="184"/>
                  </a:lnTo>
                  <a:lnTo>
                    <a:pt x="245" y="187"/>
                  </a:lnTo>
                  <a:lnTo>
                    <a:pt x="232" y="189"/>
                  </a:lnTo>
                  <a:lnTo>
                    <a:pt x="219" y="191"/>
                  </a:lnTo>
                  <a:lnTo>
                    <a:pt x="207" y="190"/>
                  </a:lnTo>
                  <a:lnTo>
                    <a:pt x="195" y="188"/>
                  </a:lnTo>
                  <a:lnTo>
                    <a:pt x="181" y="182"/>
                  </a:lnTo>
                  <a:lnTo>
                    <a:pt x="169" y="174"/>
                  </a:lnTo>
                  <a:lnTo>
                    <a:pt x="157" y="164"/>
                  </a:lnTo>
                  <a:lnTo>
                    <a:pt x="148" y="154"/>
                  </a:lnTo>
                  <a:lnTo>
                    <a:pt x="138" y="144"/>
                  </a:lnTo>
                  <a:lnTo>
                    <a:pt x="128" y="135"/>
                  </a:lnTo>
                  <a:lnTo>
                    <a:pt x="117" y="126"/>
                  </a:lnTo>
                  <a:lnTo>
                    <a:pt x="104" y="118"/>
                  </a:lnTo>
                  <a:lnTo>
                    <a:pt x="94" y="115"/>
                  </a:lnTo>
                  <a:lnTo>
                    <a:pt x="82" y="113"/>
                  </a:lnTo>
                  <a:lnTo>
                    <a:pt x="69" y="114"/>
                  </a:lnTo>
                  <a:lnTo>
                    <a:pt x="56" y="115"/>
                  </a:lnTo>
                  <a:lnTo>
                    <a:pt x="41" y="118"/>
                  </a:lnTo>
                  <a:lnTo>
                    <a:pt x="27" y="121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14" y="105"/>
                  </a:lnTo>
                  <a:lnTo>
                    <a:pt x="22" y="86"/>
                  </a:lnTo>
                  <a:lnTo>
                    <a:pt x="26" y="70"/>
                  </a:lnTo>
                  <a:lnTo>
                    <a:pt x="27" y="55"/>
                  </a:lnTo>
                  <a:lnTo>
                    <a:pt x="27" y="41"/>
                  </a:lnTo>
                  <a:lnTo>
                    <a:pt x="25" y="28"/>
                  </a:lnTo>
                  <a:lnTo>
                    <a:pt x="24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2" name="Freeform 132"/>
            <p:cNvSpPr>
              <a:spLocks/>
            </p:cNvSpPr>
            <p:nvPr/>
          </p:nvSpPr>
          <p:spPr bwMode="auto">
            <a:xfrm>
              <a:off x="2684" y="1782"/>
              <a:ext cx="152" cy="205"/>
            </a:xfrm>
            <a:custGeom>
              <a:avLst/>
              <a:gdLst/>
              <a:ahLst/>
              <a:cxnLst>
                <a:cxn ang="0">
                  <a:pos x="115" y="23"/>
                </a:cxn>
                <a:cxn ang="0">
                  <a:pos x="138" y="75"/>
                </a:cxn>
                <a:cxn ang="0">
                  <a:pos x="146" y="133"/>
                </a:cxn>
                <a:cxn ang="0">
                  <a:pos x="163" y="188"/>
                </a:cxn>
                <a:cxn ang="0">
                  <a:pos x="190" y="218"/>
                </a:cxn>
                <a:cxn ang="0">
                  <a:pos x="205" y="226"/>
                </a:cxn>
                <a:cxn ang="0">
                  <a:pos x="220" y="232"/>
                </a:cxn>
                <a:cxn ang="0">
                  <a:pos x="236" y="246"/>
                </a:cxn>
                <a:cxn ang="0">
                  <a:pos x="257" y="276"/>
                </a:cxn>
                <a:cxn ang="0">
                  <a:pos x="273" y="310"/>
                </a:cxn>
                <a:cxn ang="0">
                  <a:pos x="284" y="346"/>
                </a:cxn>
                <a:cxn ang="0">
                  <a:pos x="297" y="382"/>
                </a:cxn>
                <a:cxn ang="0">
                  <a:pos x="296" y="388"/>
                </a:cxn>
                <a:cxn ang="0">
                  <a:pos x="280" y="362"/>
                </a:cxn>
                <a:cxn ang="0">
                  <a:pos x="261" y="337"/>
                </a:cxn>
                <a:cxn ang="0">
                  <a:pos x="239" y="313"/>
                </a:cxn>
                <a:cxn ang="0">
                  <a:pos x="213" y="295"/>
                </a:cxn>
                <a:cxn ang="0">
                  <a:pos x="186" y="283"/>
                </a:cxn>
                <a:cxn ang="0">
                  <a:pos x="161" y="273"/>
                </a:cxn>
                <a:cxn ang="0">
                  <a:pos x="139" y="260"/>
                </a:cxn>
                <a:cxn ang="0">
                  <a:pos x="122" y="239"/>
                </a:cxn>
                <a:cxn ang="0">
                  <a:pos x="112" y="211"/>
                </a:cxn>
                <a:cxn ang="0">
                  <a:pos x="106" y="184"/>
                </a:cxn>
                <a:cxn ang="0">
                  <a:pos x="98" y="157"/>
                </a:cxn>
                <a:cxn ang="0">
                  <a:pos x="85" y="135"/>
                </a:cxn>
                <a:cxn ang="0">
                  <a:pos x="65" y="121"/>
                </a:cxn>
                <a:cxn ang="0">
                  <a:pos x="40" y="108"/>
                </a:cxn>
                <a:cxn ang="0">
                  <a:pos x="12" y="98"/>
                </a:cxn>
                <a:cxn ang="0">
                  <a:pos x="23" y="82"/>
                </a:cxn>
                <a:cxn ang="0">
                  <a:pos x="53" y="60"/>
                </a:cxn>
                <a:cxn ang="0">
                  <a:pos x="69" y="37"/>
                </a:cxn>
                <a:cxn ang="0">
                  <a:pos x="81" y="12"/>
                </a:cxn>
              </a:cxnLst>
              <a:rect l="0" t="0" r="r" b="b"/>
              <a:pathLst>
                <a:path w="305" h="401">
                  <a:moveTo>
                    <a:pt x="89" y="0"/>
                  </a:moveTo>
                  <a:lnTo>
                    <a:pt x="115" y="23"/>
                  </a:lnTo>
                  <a:lnTo>
                    <a:pt x="130" y="48"/>
                  </a:lnTo>
                  <a:lnTo>
                    <a:pt x="138" y="75"/>
                  </a:lnTo>
                  <a:lnTo>
                    <a:pt x="143" y="103"/>
                  </a:lnTo>
                  <a:lnTo>
                    <a:pt x="146" y="133"/>
                  </a:lnTo>
                  <a:lnTo>
                    <a:pt x="151" y="161"/>
                  </a:lnTo>
                  <a:lnTo>
                    <a:pt x="163" y="188"/>
                  </a:lnTo>
                  <a:lnTo>
                    <a:pt x="182" y="212"/>
                  </a:lnTo>
                  <a:lnTo>
                    <a:pt x="190" y="218"/>
                  </a:lnTo>
                  <a:lnTo>
                    <a:pt x="197" y="223"/>
                  </a:lnTo>
                  <a:lnTo>
                    <a:pt x="205" y="226"/>
                  </a:lnTo>
                  <a:lnTo>
                    <a:pt x="212" y="229"/>
                  </a:lnTo>
                  <a:lnTo>
                    <a:pt x="220" y="232"/>
                  </a:lnTo>
                  <a:lnTo>
                    <a:pt x="228" y="237"/>
                  </a:lnTo>
                  <a:lnTo>
                    <a:pt x="236" y="246"/>
                  </a:lnTo>
                  <a:lnTo>
                    <a:pt x="246" y="258"/>
                  </a:lnTo>
                  <a:lnTo>
                    <a:pt x="257" y="276"/>
                  </a:lnTo>
                  <a:lnTo>
                    <a:pt x="265" y="293"/>
                  </a:lnTo>
                  <a:lnTo>
                    <a:pt x="273" y="310"/>
                  </a:lnTo>
                  <a:lnTo>
                    <a:pt x="279" y="328"/>
                  </a:lnTo>
                  <a:lnTo>
                    <a:pt x="284" y="346"/>
                  </a:lnTo>
                  <a:lnTo>
                    <a:pt x="290" y="363"/>
                  </a:lnTo>
                  <a:lnTo>
                    <a:pt x="297" y="382"/>
                  </a:lnTo>
                  <a:lnTo>
                    <a:pt x="305" y="401"/>
                  </a:lnTo>
                  <a:lnTo>
                    <a:pt x="296" y="388"/>
                  </a:lnTo>
                  <a:lnTo>
                    <a:pt x="288" y="375"/>
                  </a:lnTo>
                  <a:lnTo>
                    <a:pt x="280" y="362"/>
                  </a:lnTo>
                  <a:lnTo>
                    <a:pt x="271" y="349"/>
                  </a:lnTo>
                  <a:lnTo>
                    <a:pt x="261" y="337"/>
                  </a:lnTo>
                  <a:lnTo>
                    <a:pt x="250" y="326"/>
                  </a:lnTo>
                  <a:lnTo>
                    <a:pt x="239" y="313"/>
                  </a:lnTo>
                  <a:lnTo>
                    <a:pt x="226" y="303"/>
                  </a:lnTo>
                  <a:lnTo>
                    <a:pt x="213" y="295"/>
                  </a:lnTo>
                  <a:lnTo>
                    <a:pt x="199" y="288"/>
                  </a:lnTo>
                  <a:lnTo>
                    <a:pt x="186" y="283"/>
                  </a:lnTo>
                  <a:lnTo>
                    <a:pt x="173" y="278"/>
                  </a:lnTo>
                  <a:lnTo>
                    <a:pt x="161" y="273"/>
                  </a:lnTo>
                  <a:lnTo>
                    <a:pt x="149" y="267"/>
                  </a:lnTo>
                  <a:lnTo>
                    <a:pt x="139" y="260"/>
                  </a:lnTo>
                  <a:lnTo>
                    <a:pt x="130" y="251"/>
                  </a:lnTo>
                  <a:lnTo>
                    <a:pt x="122" y="239"/>
                  </a:lnTo>
                  <a:lnTo>
                    <a:pt x="116" y="226"/>
                  </a:lnTo>
                  <a:lnTo>
                    <a:pt x="112" y="211"/>
                  </a:lnTo>
                  <a:lnTo>
                    <a:pt x="109" y="198"/>
                  </a:lnTo>
                  <a:lnTo>
                    <a:pt x="106" y="184"/>
                  </a:lnTo>
                  <a:lnTo>
                    <a:pt x="103" y="170"/>
                  </a:lnTo>
                  <a:lnTo>
                    <a:pt x="98" y="157"/>
                  </a:lnTo>
                  <a:lnTo>
                    <a:pt x="92" y="144"/>
                  </a:lnTo>
                  <a:lnTo>
                    <a:pt x="85" y="135"/>
                  </a:lnTo>
                  <a:lnTo>
                    <a:pt x="76" y="128"/>
                  </a:lnTo>
                  <a:lnTo>
                    <a:pt x="65" y="121"/>
                  </a:lnTo>
                  <a:lnTo>
                    <a:pt x="53" y="114"/>
                  </a:lnTo>
                  <a:lnTo>
                    <a:pt x="40" y="108"/>
                  </a:lnTo>
                  <a:lnTo>
                    <a:pt x="26" y="103"/>
                  </a:lnTo>
                  <a:lnTo>
                    <a:pt x="12" y="98"/>
                  </a:lnTo>
                  <a:lnTo>
                    <a:pt x="0" y="93"/>
                  </a:lnTo>
                  <a:lnTo>
                    <a:pt x="23" y="82"/>
                  </a:lnTo>
                  <a:lnTo>
                    <a:pt x="41" y="71"/>
                  </a:lnTo>
                  <a:lnTo>
                    <a:pt x="53" y="60"/>
                  </a:lnTo>
                  <a:lnTo>
                    <a:pt x="62" y="49"/>
                  </a:lnTo>
                  <a:lnTo>
                    <a:pt x="69" y="37"/>
                  </a:lnTo>
                  <a:lnTo>
                    <a:pt x="75" y="25"/>
                  </a:lnTo>
                  <a:lnTo>
                    <a:pt x="81" y="1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3" name="Freeform 133"/>
            <p:cNvSpPr>
              <a:spLocks/>
            </p:cNvSpPr>
            <p:nvPr/>
          </p:nvSpPr>
          <p:spPr bwMode="auto">
            <a:xfrm>
              <a:off x="2612" y="1840"/>
              <a:ext cx="68" cy="233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34" y="33"/>
                </a:cxn>
                <a:cxn ang="0">
                  <a:pos x="135" y="62"/>
                </a:cxn>
                <a:cxn ang="0">
                  <a:pos x="129" y="89"/>
                </a:cxn>
                <a:cxn ang="0">
                  <a:pos x="118" y="117"/>
                </a:cxn>
                <a:cxn ang="0">
                  <a:pos x="106" y="143"/>
                </a:cxn>
                <a:cxn ang="0">
                  <a:pos x="97" y="170"/>
                </a:cxn>
                <a:cxn ang="0">
                  <a:pos x="93" y="198"/>
                </a:cxn>
                <a:cxn ang="0">
                  <a:pos x="97" y="230"/>
                </a:cxn>
                <a:cxn ang="0">
                  <a:pos x="101" y="239"/>
                </a:cxn>
                <a:cxn ang="0">
                  <a:pos x="105" y="247"/>
                </a:cxn>
                <a:cxn ang="0">
                  <a:pos x="110" y="253"/>
                </a:cxn>
                <a:cxn ang="0">
                  <a:pos x="115" y="259"/>
                </a:cxn>
                <a:cxn ang="0">
                  <a:pos x="120" y="266"/>
                </a:cxn>
                <a:cxn ang="0">
                  <a:pos x="124" y="274"/>
                </a:cxn>
                <a:cxn ang="0">
                  <a:pos x="128" y="286"/>
                </a:cxn>
                <a:cxn ang="0">
                  <a:pos x="130" y="301"/>
                </a:cxn>
                <a:cxn ang="0">
                  <a:pos x="129" y="342"/>
                </a:cxn>
                <a:cxn ang="0">
                  <a:pos x="123" y="378"/>
                </a:cxn>
                <a:cxn ang="0">
                  <a:pos x="115" y="415"/>
                </a:cxn>
                <a:cxn ang="0">
                  <a:pos x="110" y="456"/>
                </a:cxn>
                <a:cxn ang="0">
                  <a:pos x="108" y="424"/>
                </a:cxn>
                <a:cxn ang="0">
                  <a:pos x="106" y="393"/>
                </a:cxn>
                <a:cxn ang="0">
                  <a:pos x="101" y="362"/>
                </a:cxn>
                <a:cxn ang="0">
                  <a:pos x="90" y="331"/>
                </a:cxn>
                <a:cxn ang="0">
                  <a:pos x="83" y="317"/>
                </a:cxn>
                <a:cxn ang="0">
                  <a:pos x="75" y="304"/>
                </a:cxn>
                <a:cxn ang="0">
                  <a:pos x="65" y="293"/>
                </a:cxn>
                <a:cxn ang="0">
                  <a:pos x="57" y="282"/>
                </a:cxn>
                <a:cxn ang="0">
                  <a:pos x="49" y="272"/>
                </a:cxn>
                <a:cxn ang="0">
                  <a:pos x="42" y="261"/>
                </a:cxn>
                <a:cxn ang="0">
                  <a:pos x="36" y="250"/>
                </a:cxn>
                <a:cxn ang="0">
                  <a:pos x="33" y="238"/>
                </a:cxn>
                <a:cxn ang="0">
                  <a:pos x="33" y="208"/>
                </a:cxn>
                <a:cxn ang="0">
                  <a:pos x="41" y="181"/>
                </a:cxn>
                <a:cxn ang="0">
                  <a:pos x="49" y="154"/>
                </a:cxn>
                <a:cxn ang="0">
                  <a:pos x="53" y="126"/>
                </a:cxn>
                <a:cxn ang="0">
                  <a:pos x="52" y="115"/>
                </a:cxn>
                <a:cxn ang="0">
                  <a:pos x="48" y="103"/>
                </a:cxn>
                <a:cxn ang="0">
                  <a:pos x="42" y="91"/>
                </a:cxn>
                <a:cxn ang="0">
                  <a:pos x="34" y="80"/>
                </a:cxn>
                <a:cxn ang="0">
                  <a:pos x="26" y="69"/>
                </a:cxn>
                <a:cxn ang="0">
                  <a:pos x="17" y="58"/>
                </a:cxn>
                <a:cxn ang="0">
                  <a:pos x="8" y="47"/>
                </a:cxn>
                <a:cxn ang="0">
                  <a:pos x="0" y="36"/>
                </a:cxn>
                <a:cxn ang="0">
                  <a:pos x="25" y="39"/>
                </a:cxn>
                <a:cxn ang="0">
                  <a:pos x="45" y="38"/>
                </a:cxn>
                <a:cxn ang="0">
                  <a:pos x="61" y="34"/>
                </a:cxn>
                <a:cxn ang="0">
                  <a:pos x="76" y="29"/>
                </a:cxn>
                <a:cxn ang="0">
                  <a:pos x="87" y="22"/>
                </a:cxn>
                <a:cxn ang="0">
                  <a:pos x="98" y="15"/>
                </a:cxn>
                <a:cxn ang="0">
                  <a:pos x="110" y="8"/>
                </a:cxn>
                <a:cxn ang="0">
                  <a:pos x="123" y="0"/>
                </a:cxn>
              </a:cxnLst>
              <a:rect l="0" t="0" r="r" b="b"/>
              <a:pathLst>
                <a:path w="135" h="456">
                  <a:moveTo>
                    <a:pt x="123" y="0"/>
                  </a:moveTo>
                  <a:lnTo>
                    <a:pt x="134" y="33"/>
                  </a:lnTo>
                  <a:lnTo>
                    <a:pt x="135" y="62"/>
                  </a:lnTo>
                  <a:lnTo>
                    <a:pt x="129" y="89"/>
                  </a:lnTo>
                  <a:lnTo>
                    <a:pt x="118" y="117"/>
                  </a:lnTo>
                  <a:lnTo>
                    <a:pt x="106" y="143"/>
                  </a:lnTo>
                  <a:lnTo>
                    <a:pt x="97" y="170"/>
                  </a:lnTo>
                  <a:lnTo>
                    <a:pt x="93" y="198"/>
                  </a:lnTo>
                  <a:lnTo>
                    <a:pt x="97" y="230"/>
                  </a:lnTo>
                  <a:lnTo>
                    <a:pt x="101" y="239"/>
                  </a:lnTo>
                  <a:lnTo>
                    <a:pt x="105" y="247"/>
                  </a:lnTo>
                  <a:lnTo>
                    <a:pt x="110" y="253"/>
                  </a:lnTo>
                  <a:lnTo>
                    <a:pt x="115" y="259"/>
                  </a:lnTo>
                  <a:lnTo>
                    <a:pt x="120" y="266"/>
                  </a:lnTo>
                  <a:lnTo>
                    <a:pt x="124" y="274"/>
                  </a:lnTo>
                  <a:lnTo>
                    <a:pt x="128" y="286"/>
                  </a:lnTo>
                  <a:lnTo>
                    <a:pt x="130" y="301"/>
                  </a:lnTo>
                  <a:lnTo>
                    <a:pt x="129" y="342"/>
                  </a:lnTo>
                  <a:lnTo>
                    <a:pt x="123" y="378"/>
                  </a:lnTo>
                  <a:lnTo>
                    <a:pt x="115" y="415"/>
                  </a:lnTo>
                  <a:lnTo>
                    <a:pt x="110" y="456"/>
                  </a:lnTo>
                  <a:lnTo>
                    <a:pt x="108" y="424"/>
                  </a:lnTo>
                  <a:lnTo>
                    <a:pt x="106" y="393"/>
                  </a:lnTo>
                  <a:lnTo>
                    <a:pt x="101" y="362"/>
                  </a:lnTo>
                  <a:lnTo>
                    <a:pt x="90" y="331"/>
                  </a:lnTo>
                  <a:lnTo>
                    <a:pt x="83" y="317"/>
                  </a:lnTo>
                  <a:lnTo>
                    <a:pt x="75" y="304"/>
                  </a:lnTo>
                  <a:lnTo>
                    <a:pt x="65" y="293"/>
                  </a:lnTo>
                  <a:lnTo>
                    <a:pt x="57" y="282"/>
                  </a:lnTo>
                  <a:lnTo>
                    <a:pt x="49" y="272"/>
                  </a:lnTo>
                  <a:lnTo>
                    <a:pt x="42" y="261"/>
                  </a:lnTo>
                  <a:lnTo>
                    <a:pt x="36" y="250"/>
                  </a:lnTo>
                  <a:lnTo>
                    <a:pt x="33" y="238"/>
                  </a:lnTo>
                  <a:lnTo>
                    <a:pt x="33" y="208"/>
                  </a:lnTo>
                  <a:lnTo>
                    <a:pt x="41" y="181"/>
                  </a:lnTo>
                  <a:lnTo>
                    <a:pt x="49" y="154"/>
                  </a:lnTo>
                  <a:lnTo>
                    <a:pt x="53" y="126"/>
                  </a:lnTo>
                  <a:lnTo>
                    <a:pt x="52" y="115"/>
                  </a:lnTo>
                  <a:lnTo>
                    <a:pt x="48" y="103"/>
                  </a:lnTo>
                  <a:lnTo>
                    <a:pt x="42" y="91"/>
                  </a:lnTo>
                  <a:lnTo>
                    <a:pt x="34" y="80"/>
                  </a:lnTo>
                  <a:lnTo>
                    <a:pt x="26" y="69"/>
                  </a:lnTo>
                  <a:lnTo>
                    <a:pt x="17" y="58"/>
                  </a:lnTo>
                  <a:lnTo>
                    <a:pt x="8" y="47"/>
                  </a:lnTo>
                  <a:lnTo>
                    <a:pt x="0" y="36"/>
                  </a:lnTo>
                  <a:lnTo>
                    <a:pt x="25" y="39"/>
                  </a:lnTo>
                  <a:lnTo>
                    <a:pt x="45" y="38"/>
                  </a:lnTo>
                  <a:lnTo>
                    <a:pt x="61" y="34"/>
                  </a:lnTo>
                  <a:lnTo>
                    <a:pt x="76" y="29"/>
                  </a:lnTo>
                  <a:lnTo>
                    <a:pt x="87" y="22"/>
                  </a:lnTo>
                  <a:lnTo>
                    <a:pt x="98" y="15"/>
                  </a:lnTo>
                  <a:lnTo>
                    <a:pt x="110" y="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4" name="Freeform 134"/>
            <p:cNvSpPr>
              <a:spLocks/>
            </p:cNvSpPr>
            <p:nvPr/>
          </p:nvSpPr>
          <p:spPr bwMode="auto">
            <a:xfrm>
              <a:off x="2507" y="1855"/>
              <a:ext cx="94" cy="219"/>
            </a:xfrm>
            <a:custGeom>
              <a:avLst/>
              <a:gdLst/>
              <a:ahLst/>
              <a:cxnLst>
                <a:cxn ang="0">
                  <a:pos x="189" y="15"/>
                </a:cxn>
                <a:cxn ang="0">
                  <a:pos x="187" y="49"/>
                </a:cxn>
                <a:cxn ang="0">
                  <a:pos x="177" y="76"/>
                </a:cxn>
                <a:cxn ang="0">
                  <a:pos x="159" y="100"/>
                </a:cxn>
                <a:cxn ang="0">
                  <a:pos x="139" y="120"/>
                </a:cxn>
                <a:cxn ang="0">
                  <a:pos x="118" y="140"/>
                </a:cxn>
                <a:cxn ang="0">
                  <a:pos x="99" y="161"/>
                </a:cxn>
                <a:cxn ang="0">
                  <a:pos x="84" y="187"/>
                </a:cxn>
                <a:cxn ang="0">
                  <a:pos x="76" y="217"/>
                </a:cxn>
                <a:cxn ang="0">
                  <a:pos x="77" y="236"/>
                </a:cxn>
                <a:cxn ang="0">
                  <a:pos x="82" y="250"/>
                </a:cxn>
                <a:cxn ang="0">
                  <a:pos x="84" y="268"/>
                </a:cxn>
                <a:cxn ang="0">
                  <a:pos x="78" y="296"/>
                </a:cxn>
                <a:cxn ang="0">
                  <a:pos x="71" y="316"/>
                </a:cxn>
                <a:cxn ang="0">
                  <a:pos x="62" y="333"/>
                </a:cxn>
                <a:cxn ang="0">
                  <a:pos x="52" y="349"/>
                </a:cxn>
                <a:cxn ang="0">
                  <a:pos x="42" y="363"/>
                </a:cxn>
                <a:cxn ang="0">
                  <a:pos x="31" y="378"/>
                </a:cxn>
                <a:cxn ang="0">
                  <a:pos x="20" y="394"/>
                </a:cxn>
                <a:cxn ang="0">
                  <a:pos x="10" y="411"/>
                </a:cxn>
                <a:cxn ang="0">
                  <a:pos x="0" y="429"/>
                </a:cxn>
                <a:cxn ang="0">
                  <a:pos x="5" y="414"/>
                </a:cxn>
                <a:cxn ang="0">
                  <a:pos x="10" y="400"/>
                </a:cxn>
                <a:cxn ang="0">
                  <a:pos x="15" y="385"/>
                </a:cxn>
                <a:cxn ang="0">
                  <a:pos x="20" y="370"/>
                </a:cxn>
                <a:cxn ang="0">
                  <a:pos x="24" y="355"/>
                </a:cxn>
                <a:cxn ang="0">
                  <a:pos x="28" y="340"/>
                </a:cxn>
                <a:cxn ang="0">
                  <a:pos x="30" y="324"/>
                </a:cxn>
                <a:cxn ang="0">
                  <a:pos x="30" y="307"/>
                </a:cxn>
                <a:cxn ang="0">
                  <a:pos x="26" y="276"/>
                </a:cxn>
                <a:cxn ang="0">
                  <a:pos x="18" y="249"/>
                </a:cxn>
                <a:cxn ang="0">
                  <a:pos x="13" y="224"/>
                </a:cxn>
                <a:cxn ang="0">
                  <a:pos x="14" y="199"/>
                </a:cxn>
                <a:cxn ang="0">
                  <a:pos x="19" y="185"/>
                </a:cxn>
                <a:cxn ang="0">
                  <a:pos x="26" y="172"/>
                </a:cxn>
                <a:cxn ang="0">
                  <a:pos x="34" y="160"/>
                </a:cxn>
                <a:cxn ang="0">
                  <a:pos x="43" y="150"/>
                </a:cxn>
                <a:cxn ang="0">
                  <a:pos x="52" y="139"/>
                </a:cxn>
                <a:cxn ang="0">
                  <a:pos x="62" y="129"/>
                </a:cxn>
                <a:cxn ang="0">
                  <a:pos x="70" y="117"/>
                </a:cxn>
                <a:cxn ang="0">
                  <a:pos x="77" y="104"/>
                </a:cxn>
                <a:cxn ang="0">
                  <a:pos x="81" y="82"/>
                </a:cxn>
                <a:cxn ang="0">
                  <a:pos x="77" y="54"/>
                </a:cxn>
                <a:cxn ang="0">
                  <a:pos x="70" y="27"/>
                </a:cxn>
                <a:cxn ang="0">
                  <a:pos x="63" y="0"/>
                </a:cxn>
                <a:cxn ang="0">
                  <a:pos x="85" y="12"/>
                </a:cxn>
                <a:cxn ang="0">
                  <a:pos x="104" y="19"/>
                </a:cxn>
                <a:cxn ang="0">
                  <a:pos x="120" y="22"/>
                </a:cxn>
                <a:cxn ang="0">
                  <a:pos x="134" y="22"/>
                </a:cxn>
                <a:cxn ang="0">
                  <a:pos x="147" y="21"/>
                </a:cxn>
                <a:cxn ang="0">
                  <a:pos x="160" y="18"/>
                </a:cxn>
                <a:cxn ang="0">
                  <a:pos x="174" y="16"/>
                </a:cxn>
                <a:cxn ang="0">
                  <a:pos x="189" y="15"/>
                </a:cxn>
              </a:cxnLst>
              <a:rect l="0" t="0" r="r" b="b"/>
              <a:pathLst>
                <a:path w="189" h="429">
                  <a:moveTo>
                    <a:pt x="189" y="15"/>
                  </a:moveTo>
                  <a:lnTo>
                    <a:pt x="187" y="49"/>
                  </a:lnTo>
                  <a:lnTo>
                    <a:pt x="177" y="76"/>
                  </a:lnTo>
                  <a:lnTo>
                    <a:pt x="159" y="100"/>
                  </a:lnTo>
                  <a:lnTo>
                    <a:pt x="139" y="120"/>
                  </a:lnTo>
                  <a:lnTo>
                    <a:pt x="118" y="140"/>
                  </a:lnTo>
                  <a:lnTo>
                    <a:pt x="99" y="161"/>
                  </a:lnTo>
                  <a:lnTo>
                    <a:pt x="84" y="187"/>
                  </a:lnTo>
                  <a:lnTo>
                    <a:pt x="76" y="217"/>
                  </a:lnTo>
                  <a:lnTo>
                    <a:pt x="77" y="236"/>
                  </a:lnTo>
                  <a:lnTo>
                    <a:pt x="82" y="250"/>
                  </a:lnTo>
                  <a:lnTo>
                    <a:pt x="84" y="268"/>
                  </a:lnTo>
                  <a:lnTo>
                    <a:pt x="78" y="296"/>
                  </a:lnTo>
                  <a:lnTo>
                    <a:pt x="71" y="316"/>
                  </a:lnTo>
                  <a:lnTo>
                    <a:pt x="62" y="333"/>
                  </a:lnTo>
                  <a:lnTo>
                    <a:pt x="52" y="349"/>
                  </a:lnTo>
                  <a:lnTo>
                    <a:pt x="42" y="363"/>
                  </a:lnTo>
                  <a:lnTo>
                    <a:pt x="31" y="378"/>
                  </a:lnTo>
                  <a:lnTo>
                    <a:pt x="20" y="394"/>
                  </a:lnTo>
                  <a:lnTo>
                    <a:pt x="10" y="411"/>
                  </a:lnTo>
                  <a:lnTo>
                    <a:pt x="0" y="429"/>
                  </a:lnTo>
                  <a:lnTo>
                    <a:pt x="5" y="414"/>
                  </a:lnTo>
                  <a:lnTo>
                    <a:pt x="10" y="400"/>
                  </a:lnTo>
                  <a:lnTo>
                    <a:pt x="15" y="385"/>
                  </a:lnTo>
                  <a:lnTo>
                    <a:pt x="20" y="370"/>
                  </a:lnTo>
                  <a:lnTo>
                    <a:pt x="24" y="355"/>
                  </a:lnTo>
                  <a:lnTo>
                    <a:pt x="28" y="340"/>
                  </a:lnTo>
                  <a:lnTo>
                    <a:pt x="30" y="324"/>
                  </a:lnTo>
                  <a:lnTo>
                    <a:pt x="30" y="307"/>
                  </a:lnTo>
                  <a:lnTo>
                    <a:pt x="26" y="276"/>
                  </a:lnTo>
                  <a:lnTo>
                    <a:pt x="18" y="249"/>
                  </a:lnTo>
                  <a:lnTo>
                    <a:pt x="13" y="224"/>
                  </a:lnTo>
                  <a:lnTo>
                    <a:pt x="14" y="199"/>
                  </a:lnTo>
                  <a:lnTo>
                    <a:pt x="19" y="185"/>
                  </a:lnTo>
                  <a:lnTo>
                    <a:pt x="26" y="172"/>
                  </a:lnTo>
                  <a:lnTo>
                    <a:pt x="34" y="160"/>
                  </a:lnTo>
                  <a:lnTo>
                    <a:pt x="43" y="150"/>
                  </a:lnTo>
                  <a:lnTo>
                    <a:pt x="52" y="139"/>
                  </a:lnTo>
                  <a:lnTo>
                    <a:pt x="62" y="129"/>
                  </a:lnTo>
                  <a:lnTo>
                    <a:pt x="70" y="117"/>
                  </a:lnTo>
                  <a:lnTo>
                    <a:pt x="77" y="104"/>
                  </a:lnTo>
                  <a:lnTo>
                    <a:pt x="81" y="82"/>
                  </a:lnTo>
                  <a:lnTo>
                    <a:pt x="77" y="54"/>
                  </a:lnTo>
                  <a:lnTo>
                    <a:pt x="70" y="27"/>
                  </a:lnTo>
                  <a:lnTo>
                    <a:pt x="63" y="0"/>
                  </a:lnTo>
                  <a:lnTo>
                    <a:pt x="85" y="12"/>
                  </a:lnTo>
                  <a:lnTo>
                    <a:pt x="104" y="19"/>
                  </a:lnTo>
                  <a:lnTo>
                    <a:pt x="120" y="22"/>
                  </a:lnTo>
                  <a:lnTo>
                    <a:pt x="134" y="22"/>
                  </a:lnTo>
                  <a:lnTo>
                    <a:pt x="147" y="21"/>
                  </a:lnTo>
                  <a:lnTo>
                    <a:pt x="160" y="18"/>
                  </a:lnTo>
                  <a:lnTo>
                    <a:pt x="174" y="16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5" name="Freeform 135"/>
            <p:cNvSpPr>
              <a:spLocks/>
            </p:cNvSpPr>
            <p:nvPr/>
          </p:nvSpPr>
          <p:spPr bwMode="auto">
            <a:xfrm>
              <a:off x="2333" y="1809"/>
              <a:ext cx="193" cy="166"/>
            </a:xfrm>
            <a:custGeom>
              <a:avLst/>
              <a:gdLst/>
              <a:ahLst/>
              <a:cxnLst>
                <a:cxn ang="0">
                  <a:pos x="375" y="97"/>
                </a:cxn>
                <a:cxn ang="0">
                  <a:pos x="353" y="119"/>
                </a:cxn>
                <a:cxn ang="0">
                  <a:pos x="328" y="132"/>
                </a:cxn>
                <a:cxn ang="0">
                  <a:pos x="300" y="140"/>
                </a:cxn>
                <a:cxn ang="0">
                  <a:pos x="271" y="145"/>
                </a:cxn>
                <a:cxn ang="0">
                  <a:pos x="243" y="151"/>
                </a:cxn>
                <a:cxn ang="0">
                  <a:pos x="216" y="160"/>
                </a:cxn>
                <a:cxn ang="0">
                  <a:pos x="191" y="177"/>
                </a:cxn>
                <a:cxn ang="0">
                  <a:pos x="174" y="198"/>
                </a:cxn>
                <a:cxn ang="0">
                  <a:pos x="168" y="213"/>
                </a:cxn>
                <a:cxn ang="0">
                  <a:pos x="163" y="228"/>
                </a:cxn>
                <a:cxn ang="0">
                  <a:pos x="150" y="246"/>
                </a:cxn>
                <a:cxn ang="0">
                  <a:pos x="121" y="268"/>
                </a:cxn>
                <a:cxn ang="0">
                  <a:pos x="88" y="287"/>
                </a:cxn>
                <a:cxn ang="0">
                  <a:pos x="54" y="301"/>
                </a:cxn>
                <a:cxn ang="0">
                  <a:pos x="19" y="316"/>
                </a:cxn>
                <a:cxn ang="0">
                  <a:pos x="12" y="316"/>
                </a:cxn>
                <a:cxn ang="0">
                  <a:pos x="37" y="297"/>
                </a:cxn>
                <a:cxn ang="0">
                  <a:pos x="62" y="278"/>
                </a:cxn>
                <a:cxn ang="0">
                  <a:pos x="83" y="253"/>
                </a:cxn>
                <a:cxn ang="0">
                  <a:pos x="100" y="225"/>
                </a:cxn>
                <a:cxn ang="0">
                  <a:pos x="110" y="198"/>
                </a:cxn>
                <a:cxn ang="0">
                  <a:pos x="118" y="173"/>
                </a:cxn>
                <a:cxn ang="0">
                  <a:pos x="129" y="150"/>
                </a:cxn>
                <a:cxn ang="0">
                  <a:pos x="149" y="131"/>
                </a:cxn>
                <a:cxn ang="0">
                  <a:pos x="176" y="120"/>
                </a:cxn>
                <a:cxn ang="0">
                  <a:pos x="203" y="112"/>
                </a:cxn>
                <a:cxn ang="0">
                  <a:pos x="229" y="102"/>
                </a:cxn>
                <a:cxn ang="0">
                  <a:pos x="250" y="88"/>
                </a:cxn>
                <a:cxn ang="0">
                  <a:pos x="263" y="66"/>
                </a:cxn>
                <a:cxn ang="0">
                  <a:pos x="273" y="40"/>
                </a:cxn>
                <a:cxn ang="0">
                  <a:pos x="281" y="13"/>
                </a:cxn>
                <a:cxn ang="0">
                  <a:pos x="298" y="22"/>
                </a:cxn>
                <a:cxn ang="0">
                  <a:pos x="322" y="50"/>
                </a:cxn>
                <a:cxn ang="0">
                  <a:pos x="346" y="64"/>
                </a:cxn>
                <a:cxn ang="0">
                  <a:pos x="371" y="75"/>
                </a:cxn>
              </a:cxnLst>
              <a:rect l="0" t="0" r="r" b="b"/>
              <a:pathLst>
                <a:path w="384" h="326">
                  <a:moveTo>
                    <a:pt x="384" y="82"/>
                  </a:moveTo>
                  <a:lnTo>
                    <a:pt x="375" y="97"/>
                  </a:lnTo>
                  <a:lnTo>
                    <a:pt x="364" y="109"/>
                  </a:lnTo>
                  <a:lnTo>
                    <a:pt x="353" y="119"/>
                  </a:lnTo>
                  <a:lnTo>
                    <a:pt x="340" y="126"/>
                  </a:lnTo>
                  <a:lnTo>
                    <a:pt x="328" y="132"/>
                  </a:lnTo>
                  <a:lnTo>
                    <a:pt x="314" y="136"/>
                  </a:lnTo>
                  <a:lnTo>
                    <a:pt x="300" y="140"/>
                  </a:lnTo>
                  <a:lnTo>
                    <a:pt x="285" y="142"/>
                  </a:lnTo>
                  <a:lnTo>
                    <a:pt x="271" y="145"/>
                  </a:lnTo>
                  <a:lnTo>
                    <a:pt x="257" y="148"/>
                  </a:lnTo>
                  <a:lnTo>
                    <a:pt x="243" y="151"/>
                  </a:lnTo>
                  <a:lnTo>
                    <a:pt x="229" y="155"/>
                  </a:lnTo>
                  <a:lnTo>
                    <a:pt x="216" y="160"/>
                  </a:lnTo>
                  <a:lnTo>
                    <a:pt x="203" y="167"/>
                  </a:lnTo>
                  <a:lnTo>
                    <a:pt x="191" y="177"/>
                  </a:lnTo>
                  <a:lnTo>
                    <a:pt x="180" y="189"/>
                  </a:lnTo>
                  <a:lnTo>
                    <a:pt x="174" y="198"/>
                  </a:lnTo>
                  <a:lnTo>
                    <a:pt x="170" y="206"/>
                  </a:lnTo>
                  <a:lnTo>
                    <a:pt x="168" y="213"/>
                  </a:lnTo>
                  <a:lnTo>
                    <a:pt x="166" y="221"/>
                  </a:lnTo>
                  <a:lnTo>
                    <a:pt x="163" y="228"/>
                  </a:lnTo>
                  <a:lnTo>
                    <a:pt x="158" y="237"/>
                  </a:lnTo>
                  <a:lnTo>
                    <a:pt x="150" y="246"/>
                  </a:lnTo>
                  <a:lnTo>
                    <a:pt x="138" y="256"/>
                  </a:lnTo>
                  <a:lnTo>
                    <a:pt x="121" y="268"/>
                  </a:lnTo>
                  <a:lnTo>
                    <a:pt x="104" y="279"/>
                  </a:lnTo>
                  <a:lnTo>
                    <a:pt x="88" y="287"/>
                  </a:lnTo>
                  <a:lnTo>
                    <a:pt x="71" y="294"/>
                  </a:lnTo>
                  <a:lnTo>
                    <a:pt x="54" y="301"/>
                  </a:lnTo>
                  <a:lnTo>
                    <a:pt x="36" y="308"/>
                  </a:lnTo>
                  <a:lnTo>
                    <a:pt x="19" y="316"/>
                  </a:lnTo>
                  <a:lnTo>
                    <a:pt x="0" y="326"/>
                  </a:lnTo>
                  <a:lnTo>
                    <a:pt x="12" y="316"/>
                  </a:lnTo>
                  <a:lnTo>
                    <a:pt x="25" y="307"/>
                  </a:lnTo>
                  <a:lnTo>
                    <a:pt x="37" y="297"/>
                  </a:lnTo>
                  <a:lnTo>
                    <a:pt x="49" y="288"/>
                  </a:lnTo>
                  <a:lnTo>
                    <a:pt x="62" y="278"/>
                  </a:lnTo>
                  <a:lnTo>
                    <a:pt x="73" y="266"/>
                  </a:lnTo>
                  <a:lnTo>
                    <a:pt x="83" y="253"/>
                  </a:lnTo>
                  <a:lnTo>
                    <a:pt x="93" y="239"/>
                  </a:lnTo>
                  <a:lnTo>
                    <a:pt x="100" y="225"/>
                  </a:lnTo>
                  <a:lnTo>
                    <a:pt x="105" y="212"/>
                  </a:lnTo>
                  <a:lnTo>
                    <a:pt x="110" y="198"/>
                  </a:lnTo>
                  <a:lnTo>
                    <a:pt x="114" y="185"/>
                  </a:lnTo>
                  <a:lnTo>
                    <a:pt x="118" y="173"/>
                  </a:lnTo>
                  <a:lnTo>
                    <a:pt x="123" y="160"/>
                  </a:lnTo>
                  <a:lnTo>
                    <a:pt x="129" y="150"/>
                  </a:lnTo>
                  <a:lnTo>
                    <a:pt x="137" y="140"/>
                  </a:lnTo>
                  <a:lnTo>
                    <a:pt x="149" y="131"/>
                  </a:lnTo>
                  <a:lnTo>
                    <a:pt x="162" y="124"/>
                  </a:lnTo>
                  <a:lnTo>
                    <a:pt x="176" y="120"/>
                  </a:lnTo>
                  <a:lnTo>
                    <a:pt x="189" y="116"/>
                  </a:lnTo>
                  <a:lnTo>
                    <a:pt x="203" y="112"/>
                  </a:lnTo>
                  <a:lnTo>
                    <a:pt x="216" y="108"/>
                  </a:lnTo>
                  <a:lnTo>
                    <a:pt x="229" y="102"/>
                  </a:lnTo>
                  <a:lnTo>
                    <a:pt x="242" y="95"/>
                  </a:lnTo>
                  <a:lnTo>
                    <a:pt x="250" y="88"/>
                  </a:lnTo>
                  <a:lnTo>
                    <a:pt x="257" y="78"/>
                  </a:lnTo>
                  <a:lnTo>
                    <a:pt x="263" y="66"/>
                  </a:lnTo>
                  <a:lnTo>
                    <a:pt x="268" y="53"/>
                  </a:lnTo>
                  <a:lnTo>
                    <a:pt x="273" y="40"/>
                  </a:lnTo>
                  <a:lnTo>
                    <a:pt x="277" y="26"/>
                  </a:lnTo>
                  <a:lnTo>
                    <a:pt x="281" y="13"/>
                  </a:lnTo>
                  <a:lnTo>
                    <a:pt x="285" y="0"/>
                  </a:lnTo>
                  <a:lnTo>
                    <a:pt x="298" y="22"/>
                  </a:lnTo>
                  <a:lnTo>
                    <a:pt x="310" y="38"/>
                  </a:lnTo>
                  <a:lnTo>
                    <a:pt x="322" y="50"/>
                  </a:lnTo>
                  <a:lnTo>
                    <a:pt x="334" y="58"/>
                  </a:lnTo>
                  <a:lnTo>
                    <a:pt x="346" y="64"/>
                  </a:lnTo>
                  <a:lnTo>
                    <a:pt x="359" y="70"/>
                  </a:lnTo>
                  <a:lnTo>
                    <a:pt x="371" y="75"/>
                  </a:lnTo>
                  <a:lnTo>
                    <a:pt x="384" y="82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6" name="Freeform 136"/>
            <p:cNvSpPr>
              <a:spLocks/>
            </p:cNvSpPr>
            <p:nvPr/>
          </p:nvSpPr>
          <p:spPr bwMode="auto">
            <a:xfrm>
              <a:off x="2243" y="1743"/>
              <a:ext cx="227" cy="82"/>
            </a:xfrm>
            <a:custGeom>
              <a:avLst/>
              <a:gdLst/>
              <a:ahLst/>
              <a:cxnLst>
                <a:cxn ang="0">
                  <a:pos x="438" y="127"/>
                </a:cxn>
                <a:cxn ang="0">
                  <a:pos x="409" y="136"/>
                </a:cxn>
                <a:cxn ang="0">
                  <a:pos x="380" y="136"/>
                </a:cxn>
                <a:cxn ang="0">
                  <a:pos x="352" y="130"/>
                </a:cxn>
                <a:cxn ang="0">
                  <a:pos x="324" y="121"/>
                </a:cxn>
                <a:cxn ang="0">
                  <a:pos x="297" y="113"/>
                </a:cxn>
                <a:cxn ang="0">
                  <a:pos x="268" y="109"/>
                </a:cxn>
                <a:cxn ang="0">
                  <a:pos x="238" y="112"/>
                </a:cxn>
                <a:cxn ang="0">
                  <a:pos x="214" y="122"/>
                </a:cxn>
                <a:cxn ang="0">
                  <a:pos x="201" y="133"/>
                </a:cxn>
                <a:cxn ang="0">
                  <a:pos x="190" y="144"/>
                </a:cxn>
                <a:cxn ang="0">
                  <a:pos x="170" y="153"/>
                </a:cxn>
                <a:cxn ang="0">
                  <a:pos x="134" y="160"/>
                </a:cxn>
                <a:cxn ang="0">
                  <a:pos x="95" y="160"/>
                </a:cxn>
                <a:cxn ang="0">
                  <a:pos x="60" y="156"/>
                </a:cxn>
                <a:cxn ang="0">
                  <a:pos x="22" y="153"/>
                </a:cxn>
                <a:cxn ang="0">
                  <a:pos x="17" y="150"/>
                </a:cxn>
                <a:cxn ang="0">
                  <a:pos x="47" y="145"/>
                </a:cxn>
                <a:cxn ang="0">
                  <a:pos x="77" y="139"/>
                </a:cxn>
                <a:cxn ang="0">
                  <a:pos x="106" y="129"/>
                </a:cxn>
                <a:cxn ang="0">
                  <a:pos x="135" y="112"/>
                </a:cxn>
                <a:cxn ang="0">
                  <a:pos x="157" y="92"/>
                </a:cxn>
                <a:cxn ang="0">
                  <a:pos x="176" y="73"/>
                </a:cxn>
                <a:cxn ang="0">
                  <a:pos x="196" y="59"/>
                </a:cxn>
                <a:cxn ang="0">
                  <a:pos x="223" y="51"/>
                </a:cxn>
                <a:cxn ang="0">
                  <a:pos x="252" y="53"/>
                </a:cxn>
                <a:cxn ang="0">
                  <a:pos x="279" y="59"/>
                </a:cxn>
                <a:cxn ang="0">
                  <a:pos x="307" y="63"/>
                </a:cxn>
                <a:cxn ang="0">
                  <a:pos x="332" y="60"/>
                </a:cxn>
                <a:cxn ang="0">
                  <a:pos x="353" y="48"/>
                </a:cxn>
                <a:cxn ang="0">
                  <a:pos x="375" y="29"/>
                </a:cxn>
                <a:cxn ang="0">
                  <a:pos x="395" y="9"/>
                </a:cxn>
                <a:cxn ang="0">
                  <a:pos x="405" y="25"/>
                </a:cxn>
                <a:cxn ang="0">
                  <a:pos x="414" y="60"/>
                </a:cxn>
                <a:cxn ang="0">
                  <a:pos x="428" y="84"/>
                </a:cxn>
                <a:cxn ang="0">
                  <a:pos x="445" y="106"/>
                </a:cxn>
              </a:cxnLst>
              <a:rect l="0" t="0" r="r" b="b"/>
              <a:pathLst>
                <a:path w="453" h="161">
                  <a:moveTo>
                    <a:pt x="453" y="118"/>
                  </a:moveTo>
                  <a:lnTo>
                    <a:pt x="438" y="127"/>
                  </a:lnTo>
                  <a:lnTo>
                    <a:pt x="423" y="133"/>
                  </a:lnTo>
                  <a:lnTo>
                    <a:pt x="409" y="136"/>
                  </a:lnTo>
                  <a:lnTo>
                    <a:pt x="394" y="137"/>
                  </a:lnTo>
                  <a:lnTo>
                    <a:pt x="380" y="136"/>
                  </a:lnTo>
                  <a:lnTo>
                    <a:pt x="366" y="134"/>
                  </a:lnTo>
                  <a:lnTo>
                    <a:pt x="352" y="130"/>
                  </a:lnTo>
                  <a:lnTo>
                    <a:pt x="338" y="126"/>
                  </a:lnTo>
                  <a:lnTo>
                    <a:pt x="324" y="121"/>
                  </a:lnTo>
                  <a:lnTo>
                    <a:pt x="311" y="117"/>
                  </a:lnTo>
                  <a:lnTo>
                    <a:pt x="297" y="113"/>
                  </a:lnTo>
                  <a:lnTo>
                    <a:pt x="283" y="110"/>
                  </a:lnTo>
                  <a:lnTo>
                    <a:pt x="268" y="109"/>
                  </a:lnTo>
                  <a:lnTo>
                    <a:pt x="254" y="109"/>
                  </a:lnTo>
                  <a:lnTo>
                    <a:pt x="238" y="112"/>
                  </a:lnTo>
                  <a:lnTo>
                    <a:pt x="223" y="117"/>
                  </a:lnTo>
                  <a:lnTo>
                    <a:pt x="214" y="122"/>
                  </a:lnTo>
                  <a:lnTo>
                    <a:pt x="207" y="127"/>
                  </a:lnTo>
                  <a:lnTo>
                    <a:pt x="201" y="133"/>
                  </a:lnTo>
                  <a:lnTo>
                    <a:pt x="196" y="138"/>
                  </a:lnTo>
                  <a:lnTo>
                    <a:pt x="190" y="144"/>
                  </a:lnTo>
                  <a:lnTo>
                    <a:pt x="181" y="149"/>
                  </a:lnTo>
                  <a:lnTo>
                    <a:pt x="170" y="153"/>
                  </a:lnTo>
                  <a:lnTo>
                    <a:pt x="155" y="157"/>
                  </a:lnTo>
                  <a:lnTo>
                    <a:pt x="134" y="160"/>
                  </a:lnTo>
                  <a:lnTo>
                    <a:pt x="114" y="161"/>
                  </a:lnTo>
                  <a:lnTo>
                    <a:pt x="95" y="160"/>
                  </a:lnTo>
                  <a:lnTo>
                    <a:pt x="78" y="158"/>
                  </a:lnTo>
                  <a:lnTo>
                    <a:pt x="60" y="156"/>
                  </a:lnTo>
                  <a:lnTo>
                    <a:pt x="41" y="154"/>
                  </a:lnTo>
                  <a:lnTo>
                    <a:pt x="22" y="153"/>
                  </a:lnTo>
                  <a:lnTo>
                    <a:pt x="0" y="153"/>
                  </a:lnTo>
                  <a:lnTo>
                    <a:pt x="17" y="150"/>
                  </a:lnTo>
                  <a:lnTo>
                    <a:pt x="32" y="148"/>
                  </a:lnTo>
                  <a:lnTo>
                    <a:pt x="47" y="145"/>
                  </a:lnTo>
                  <a:lnTo>
                    <a:pt x="62" y="143"/>
                  </a:lnTo>
                  <a:lnTo>
                    <a:pt x="77" y="139"/>
                  </a:lnTo>
                  <a:lnTo>
                    <a:pt x="92" y="135"/>
                  </a:lnTo>
                  <a:lnTo>
                    <a:pt x="106" y="129"/>
                  </a:lnTo>
                  <a:lnTo>
                    <a:pt x="121" y="121"/>
                  </a:lnTo>
                  <a:lnTo>
                    <a:pt x="135" y="112"/>
                  </a:lnTo>
                  <a:lnTo>
                    <a:pt x="146" y="103"/>
                  </a:lnTo>
                  <a:lnTo>
                    <a:pt x="157" y="92"/>
                  </a:lnTo>
                  <a:lnTo>
                    <a:pt x="167" y="82"/>
                  </a:lnTo>
                  <a:lnTo>
                    <a:pt x="176" y="73"/>
                  </a:lnTo>
                  <a:lnTo>
                    <a:pt x="186" y="65"/>
                  </a:lnTo>
                  <a:lnTo>
                    <a:pt x="196" y="59"/>
                  </a:lnTo>
                  <a:lnTo>
                    <a:pt x="208" y="54"/>
                  </a:lnTo>
                  <a:lnTo>
                    <a:pt x="223" y="51"/>
                  </a:lnTo>
                  <a:lnTo>
                    <a:pt x="237" y="51"/>
                  </a:lnTo>
                  <a:lnTo>
                    <a:pt x="252" y="53"/>
                  </a:lnTo>
                  <a:lnTo>
                    <a:pt x="266" y="56"/>
                  </a:lnTo>
                  <a:lnTo>
                    <a:pt x="279" y="59"/>
                  </a:lnTo>
                  <a:lnTo>
                    <a:pt x="293" y="62"/>
                  </a:lnTo>
                  <a:lnTo>
                    <a:pt x="307" y="63"/>
                  </a:lnTo>
                  <a:lnTo>
                    <a:pt x="322" y="63"/>
                  </a:lnTo>
                  <a:lnTo>
                    <a:pt x="332" y="60"/>
                  </a:lnTo>
                  <a:lnTo>
                    <a:pt x="343" y="55"/>
                  </a:lnTo>
                  <a:lnTo>
                    <a:pt x="353" y="48"/>
                  </a:lnTo>
                  <a:lnTo>
                    <a:pt x="365" y="39"/>
                  </a:lnTo>
                  <a:lnTo>
                    <a:pt x="375" y="29"/>
                  </a:lnTo>
                  <a:lnTo>
                    <a:pt x="385" y="19"/>
                  </a:lnTo>
                  <a:lnTo>
                    <a:pt x="395" y="9"/>
                  </a:lnTo>
                  <a:lnTo>
                    <a:pt x="405" y="0"/>
                  </a:lnTo>
                  <a:lnTo>
                    <a:pt x="405" y="25"/>
                  </a:lnTo>
                  <a:lnTo>
                    <a:pt x="408" y="45"/>
                  </a:lnTo>
                  <a:lnTo>
                    <a:pt x="414" y="60"/>
                  </a:lnTo>
                  <a:lnTo>
                    <a:pt x="420" y="73"/>
                  </a:lnTo>
                  <a:lnTo>
                    <a:pt x="428" y="84"/>
                  </a:lnTo>
                  <a:lnTo>
                    <a:pt x="437" y="94"/>
                  </a:lnTo>
                  <a:lnTo>
                    <a:pt x="445" y="106"/>
                  </a:lnTo>
                  <a:lnTo>
                    <a:pt x="453" y="118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7" name="Freeform 137"/>
            <p:cNvSpPr>
              <a:spLocks/>
            </p:cNvSpPr>
            <p:nvPr/>
          </p:nvSpPr>
          <p:spPr bwMode="auto">
            <a:xfrm>
              <a:off x="2235" y="1635"/>
              <a:ext cx="215" cy="94"/>
            </a:xfrm>
            <a:custGeom>
              <a:avLst/>
              <a:gdLst/>
              <a:ahLst/>
              <a:cxnLst>
                <a:cxn ang="0">
                  <a:pos x="400" y="184"/>
                </a:cxn>
                <a:cxn ang="0">
                  <a:pos x="369" y="177"/>
                </a:cxn>
                <a:cxn ang="0">
                  <a:pos x="344" y="164"/>
                </a:cxn>
                <a:cxn ang="0">
                  <a:pos x="322" y="145"/>
                </a:cxn>
                <a:cxn ang="0">
                  <a:pos x="302" y="125"/>
                </a:cxn>
                <a:cxn ang="0">
                  <a:pos x="281" y="105"/>
                </a:cxn>
                <a:cxn ang="0">
                  <a:pos x="257" y="87"/>
                </a:cxn>
                <a:cxn ang="0">
                  <a:pos x="230" y="76"/>
                </a:cxn>
                <a:cxn ang="0">
                  <a:pos x="204" y="73"/>
                </a:cxn>
                <a:cxn ang="0">
                  <a:pos x="188" y="77"/>
                </a:cxn>
                <a:cxn ang="0">
                  <a:pos x="173" y="81"/>
                </a:cxn>
                <a:cxn ang="0">
                  <a:pos x="151" y="81"/>
                </a:cxn>
                <a:cxn ang="0">
                  <a:pos x="115" y="70"/>
                </a:cxn>
                <a:cxn ang="0">
                  <a:pos x="82" y="52"/>
                </a:cxn>
                <a:cxn ang="0">
                  <a:pos x="52" y="32"/>
                </a:cxn>
                <a:cxn ang="0">
                  <a:pos x="19" y="11"/>
                </a:cxn>
                <a:cxn ang="0">
                  <a:pos x="15" y="6"/>
                </a:cxn>
                <a:cxn ang="0">
                  <a:pos x="45" y="16"/>
                </a:cxn>
                <a:cxn ang="0">
                  <a:pos x="75" y="24"/>
                </a:cxn>
                <a:cxn ang="0">
                  <a:pos x="106" y="29"/>
                </a:cxn>
                <a:cxn ang="0">
                  <a:pos x="138" y="27"/>
                </a:cxn>
                <a:cxn ang="0">
                  <a:pos x="168" y="21"/>
                </a:cxn>
                <a:cxn ang="0">
                  <a:pos x="194" y="13"/>
                </a:cxn>
                <a:cxn ang="0">
                  <a:pos x="219" y="10"/>
                </a:cxn>
                <a:cxn ang="0">
                  <a:pos x="245" y="16"/>
                </a:cxn>
                <a:cxn ang="0">
                  <a:pos x="270" y="31"/>
                </a:cxn>
                <a:cxn ang="0">
                  <a:pos x="291" y="49"/>
                </a:cxn>
                <a:cxn ang="0">
                  <a:pos x="314" y="65"/>
                </a:cxn>
                <a:cxn ang="0">
                  <a:pos x="338" y="75"/>
                </a:cxn>
                <a:cxn ang="0">
                  <a:pos x="362" y="73"/>
                </a:cxn>
                <a:cxn ang="0">
                  <a:pos x="390" y="67"/>
                </a:cxn>
                <a:cxn ang="0">
                  <a:pos x="417" y="59"/>
                </a:cxn>
                <a:cxn ang="0">
                  <a:pos x="419" y="78"/>
                </a:cxn>
                <a:cxn ang="0">
                  <a:pos x="409" y="114"/>
                </a:cxn>
                <a:cxn ang="0">
                  <a:pos x="411" y="142"/>
                </a:cxn>
                <a:cxn ang="0">
                  <a:pos x="417" y="168"/>
                </a:cxn>
              </a:cxnLst>
              <a:rect l="0" t="0" r="r" b="b"/>
              <a:pathLst>
                <a:path w="430" h="184">
                  <a:moveTo>
                    <a:pt x="418" y="183"/>
                  </a:moveTo>
                  <a:lnTo>
                    <a:pt x="400" y="184"/>
                  </a:lnTo>
                  <a:lnTo>
                    <a:pt x="384" y="182"/>
                  </a:lnTo>
                  <a:lnTo>
                    <a:pt x="369" y="177"/>
                  </a:lnTo>
                  <a:lnTo>
                    <a:pt x="356" y="171"/>
                  </a:lnTo>
                  <a:lnTo>
                    <a:pt x="344" y="164"/>
                  </a:lnTo>
                  <a:lnTo>
                    <a:pt x="333" y="155"/>
                  </a:lnTo>
                  <a:lnTo>
                    <a:pt x="322" y="145"/>
                  </a:lnTo>
                  <a:lnTo>
                    <a:pt x="312" y="135"/>
                  </a:lnTo>
                  <a:lnTo>
                    <a:pt x="302" y="125"/>
                  </a:lnTo>
                  <a:lnTo>
                    <a:pt x="292" y="115"/>
                  </a:lnTo>
                  <a:lnTo>
                    <a:pt x="281" y="105"/>
                  </a:lnTo>
                  <a:lnTo>
                    <a:pt x="270" y="95"/>
                  </a:lnTo>
                  <a:lnTo>
                    <a:pt x="257" y="87"/>
                  </a:lnTo>
                  <a:lnTo>
                    <a:pt x="244" y="80"/>
                  </a:lnTo>
                  <a:lnTo>
                    <a:pt x="230" y="76"/>
                  </a:lnTo>
                  <a:lnTo>
                    <a:pt x="214" y="73"/>
                  </a:lnTo>
                  <a:lnTo>
                    <a:pt x="204" y="73"/>
                  </a:lnTo>
                  <a:lnTo>
                    <a:pt x="195" y="74"/>
                  </a:lnTo>
                  <a:lnTo>
                    <a:pt x="188" y="77"/>
                  </a:lnTo>
                  <a:lnTo>
                    <a:pt x="181" y="79"/>
                  </a:lnTo>
                  <a:lnTo>
                    <a:pt x="173" y="81"/>
                  </a:lnTo>
                  <a:lnTo>
                    <a:pt x="163" y="82"/>
                  </a:lnTo>
                  <a:lnTo>
                    <a:pt x="151" y="81"/>
                  </a:lnTo>
                  <a:lnTo>
                    <a:pt x="135" y="77"/>
                  </a:lnTo>
                  <a:lnTo>
                    <a:pt x="115" y="70"/>
                  </a:lnTo>
                  <a:lnTo>
                    <a:pt x="98" y="61"/>
                  </a:lnTo>
                  <a:lnTo>
                    <a:pt x="82" y="52"/>
                  </a:lnTo>
                  <a:lnTo>
                    <a:pt x="67" y="42"/>
                  </a:lnTo>
                  <a:lnTo>
                    <a:pt x="52" y="32"/>
                  </a:lnTo>
                  <a:lnTo>
                    <a:pt x="36" y="21"/>
                  </a:lnTo>
                  <a:lnTo>
                    <a:pt x="19" y="11"/>
                  </a:lnTo>
                  <a:lnTo>
                    <a:pt x="0" y="0"/>
                  </a:lnTo>
                  <a:lnTo>
                    <a:pt x="15" y="6"/>
                  </a:lnTo>
                  <a:lnTo>
                    <a:pt x="30" y="11"/>
                  </a:lnTo>
                  <a:lnTo>
                    <a:pt x="45" y="16"/>
                  </a:lnTo>
                  <a:lnTo>
                    <a:pt x="60" y="21"/>
                  </a:lnTo>
                  <a:lnTo>
                    <a:pt x="75" y="24"/>
                  </a:lnTo>
                  <a:lnTo>
                    <a:pt x="90" y="27"/>
                  </a:lnTo>
                  <a:lnTo>
                    <a:pt x="106" y="29"/>
                  </a:lnTo>
                  <a:lnTo>
                    <a:pt x="123" y="29"/>
                  </a:lnTo>
                  <a:lnTo>
                    <a:pt x="138" y="27"/>
                  </a:lnTo>
                  <a:lnTo>
                    <a:pt x="154" y="24"/>
                  </a:lnTo>
                  <a:lnTo>
                    <a:pt x="168" y="21"/>
                  </a:lnTo>
                  <a:lnTo>
                    <a:pt x="181" y="17"/>
                  </a:lnTo>
                  <a:lnTo>
                    <a:pt x="194" y="13"/>
                  </a:lnTo>
                  <a:lnTo>
                    <a:pt x="206" y="11"/>
                  </a:lnTo>
                  <a:lnTo>
                    <a:pt x="219" y="10"/>
                  </a:lnTo>
                  <a:lnTo>
                    <a:pt x="231" y="11"/>
                  </a:lnTo>
                  <a:lnTo>
                    <a:pt x="245" y="16"/>
                  </a:lnTo>
                  <a:lnTo>
                    <a:pt x="259" y="23"/>
                  </a:lnTo>
                  <a:lnTo>
                    <a:pt x="270" y="31"/>
                  </a:lnTo>
                  <a:lnTo>
                    <a:pt x="281" y="40"/>
                  </a:lnTo>
                  <a:lnTo>
                    <a:pt x="291" y="49"/>
                  </a:lnTo>
                  <a:lnTo>
                    <a:pt x="302" y="58"/>
                  </a:lnTo>
                  <a:lnTo>
                    <a:pt x="314" y="65"/>
                  </a:lnTo>
                  <a:lnTo>
                    <a:pt x="327" y="72"/>
                  </a:lnTo>
                  <a:lnTo>
                    <a:pt x="338" y="75"/>
                  </a:lnTo>
                  <a:lnTo>
                    <a:pt x="350" y="75"/>
                  </a:lnTo>
                  <a:lnTo>
                    <a:pt x="362" y="73"/>
                  </a:lnTo>
                  <a:lnTo>
                    <a:pt x="376" y="71"/>
                  </a:lnTo>
                  <a:lnTo>
                    <a:pt x="390" y="67"/>
                  </a:lnTo>
                  <a:lnTo>
                    <a:pt x="404" y="63"/>
                  </a:lnTo>
                  <a:lnTo>
                    <a:pt x="417" y="59"/>
                  </a:lnTo>
                  <a:lnTo>
                    <a:pt x="430" y="56"/>
                  </a:lnTo>
                  <a:lnTo>
                    <a:pt x="419" y="78"/>
                  </a:lnTo>
                  <a:lnTo>
                    <a:pt x="412" y="97"/>
                  </a:lnTo>
                  <a:lnTo>
                    <a:pt x="409" y="114"/>
                  </a:lnTo>
                  <a:lnTo>
                    <a:pt x="409" y="128"/>
                  </a:lnTo>
                  <a:lnTo>
                    <a:pt x="411" y="142"/>
                  </a:lnTo>
                  <a:lnTo>
                    <a:pt x="414" y="155"/>
                  </a:lnTo>
                  <a:lnTo>
                    <a:pt x="417" y="168"/>
                  </a:lnTo>
                  <a:lnTo>
                    <a:pt x="418" y="183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8" name="Freeform 138"/>
            <p:cNvSpPr>
              <a:spLocks/>
            </p:cNvSpPr>
            <p:nvPr/>
          </p:nvSpPr>
          <p:spPr bwMode="auto">
            <a:xfrm>
              <a:off x="2322" y="1464"/>
              <a:ext cx="173" cy="187"/>
            </a:xfrm>
            <a:custGeom>
              <a:avLst/>
              <a:gdLst/>
              <a:ahLst/>
              <a:cxnLst>
                <a:cxn ang="0">
                  <a:pos x="241" y="349"/>
                </a:cxn>
                <a:cxn ang="0">
                  <a:pos x="210" y="300"/>
                </a:cxn>
                <a:cxn ang="0">
                  <a:pos x="194" y="245"/>
                </a:cxn>
                <a:cxn ang="0">
                  <a:pos x="171" y="192"/>
                </a:cxn>
                <a:cxn ang="0">
                  <a:pos x="140" y="165"/>
                </a:cxn>
                <a:cxn ang="0">
                  <a:pos x="124" y="160"/>
                </a:cxn>
                <a:cxn ang="0">
                  <a:pos x="109" y="156"/>
                </a:cxn>
                <a:cxn ang="0">
                  <a:pos x="90" y="145"/>
                </a:cxn>
                <a:cxn ang="0">
                  <a:pos x="65" y="117"/>
                </a:cxn>
                <a:cxn ang="0">
                  <a:pos x="44" y="85"/>
                </a:cxn>
                <a:cxn ang="0">
                  <a:pos x="29" y="53"/>
                </a:cxn>
                <a:cxn ang="0">
                  <a:pos x="11" y="18"/>
                </a:cxn>
                <a:cxn ang="0">
                  <a:pos x="11" y="12"/>
                </a:cxn>
                <a:cxn ang="0">
                  <a:pos x="31" y="36"/>
                </a:cxn>
                <a:cxn ang="0">
                  <a:pos x="53" y="58"/>
                </a:cxn>
                <a:cxn ang="0">
                  <a:pos x="77" y="78"/>
                </a:cxn>
                <a:cxn ang="0">
                  <a:pos x="107" y="92"/>
                </a:cxn>
                <a:cxn ang="0">
                  <a:pos x="135" y="100"/>
                </a:cxn>
                <a:cxn ang="0">
                  <a:pos x="161" y="107"/>
                </a:cxn>
                <a:cxn ang="0">
                  <a:pos x="183" y="117"/>
                </a:cxn>
                <a:cxn ang="0">
                  <a:pos x="204" y="136"/>
                </a:cxn>
                <a:cxn ang="0">
                  <a:pos x="218" y="161"/>
                </a:cxn>
                <a:cxn ang="0">
                  <a:pos x="227" y="187"/>
                </a:cxn>
                <a:cxn ang="0">
                  <a:pos x="239" y="213"/>
                </a:cxn>
                <a:cxn ang="0">
                  <a:pos x="255" y="233"/>
                </a:cxn>
                <a:cxn ang="0">
                  <a:pos x="277" y="245"/>
                </a:cxn>
                <a:cxn ang="0">
                  <a:pos x="303" y="253"/>
                </a:cxn>
                <a:cxn ang="0">
                  <a:pos x="332" y="260"/>
                </a:cxn>
                <a:cxn ang="0">
                  <a:pos x="324" y="277"/>
                </a:cxn>
                <a:cxn ang="0">
                  <a:pos x="297" y="302"/>
                </a:cxn>
                <a:cxn ang="0">
                  <a:pos x="284" y="327"/>
                </a:cxn>
                <a:cxn ang="0">
                  <a:pos x="275" y="354"/>
                </a:cxn>
              </a:cxnLst>
              <a:rect l="0" t="0" r="r" b="b"/>
              <a:pathLst>
                <a:path w="345" h="367">
                  <a:moveTo>
                    <a:pt x="269" y="367"/>
                  </a:moveTo>
                  <a:lnTo>
                    <a:pt x="241" y="349"/>
                  </a:lnTo>
                  <a:lnTo>
                    <a:pt x="222" y="326"/>
                  </a:lnTo>
                  <a:lnTo>
                    <a:pt x="210" y="300"/>
                  </a:lnTo>
                  <a:lnTo>
                    <a:pt x="202" y="273"/>
                  </a:lnTo>
                  <a:lnTo>
                    <a:pt x="194" y="245"/>
                  </a:lnTo>
                  <a:lnTo>
                    <a:pt x="185" y="217"/>
                  </a:lnTo>
                  <a:lnTo>
                    <a:pt x="171" y="192"/>
                  </a:lnTo>
                  <a:lnTo>
                    <a:pt x="149" y="170"/>
                  </a:lnTo>
                  <a:lnTo>
                    <a:pt x="140" y="165"/>
                  </a:lnTo>
                  <a:lnTo>
                    <a:pt x="132" y="162"/>
                  </a:lnTo>
                  <a:lnTo>
                    <a:pt x="124" y="160"/>
                  </a:lnTo>
                  <a:lnTo>
                    <a:pt x="117" y="159"/>
                  </a:lnTo>
                  <a:lnTo>
                    <a:pt x="109" y="156"/>
                  </a:lnTo>
                  <a:lnTo>
                    <a:pt x="100" y="152"/>
                  </a:lnTo>
                  <a:lnTo>
                    <a:pt x="90" y="145"/>
                  </a:lnTo>
                  <a:lnTo>
                    <a:pt x="78" y="134"/>
                  </a:lnTo>
                  <a:lnTo>
                    <a:pt x="65" y="117"/>
                  </a:lnTo>
                  <a:lnTo>
                    <a:pt x="54" y="101"/>
                  </a:lnTo>
                  <a:lnTo>
                    <a:pt x="44" y="85"/>
                  </a:lnTo>
                  <a:lnTo>
                    <a:pt x="36" y="69"/>
                  </a:lnTo>
                  <a:lnTo>
                    <a:pt x="29" y="53"/>
                  </a:lnTo>
                  <a:lnTo>
                    <a:pt x="20" y="36"/>
                  </a:lnTo>
                  <a:lnTo>
                    <a:pt x="11" y="18"/>
                  </a:lnTo>
                  <a:lnTo>
                    <a:pt x="0" y="0"/>
                  </a:lnTo>
                  <a:lnTo>
                    <a:pt x="11" y="12"/>
                  </a:lnTo>
                  <a:lnTo>
                    <a:pt x="21" y="23"/>
                  </a:lnTo>
                  <a:lnTo>
                    <a:pt x="31" y="36"/>
                  </a:lnTo>
                  <a:lnTo>
                    <a:pt x="42" y="47"/>
                  </a:lnTo>
                  <a:lnTo>
                    <a:pt x="53" y="58"/>
                  </a:lnTo>
                  <a:lnTo>
                    <a:pt x="64" y="68"/>
                  </a:lnTo>
                  <a:lnTo>
                    <a:pt x="77" y="78"/>
                  </a:lnTo>
                  <a:lnTo>
                    <a:pt x="93" y="86"/>
                  </a:lnTo>
                  <a:lnTo>
                    <a:pt x="107" y="92"/>
                  </a:lnTo>
                  <a:lnTo>
                    <a:pt x="121" y="97"/>
                  </a:lnTo>
                  <a:lnTo>
                    <a:pt x="135" y="100"/>
                  </a:lnTo>
                  <a:lnTo>
                    <a:pt x="148" y="103"/>
                  </a:lnTo>
                  <a:lnTo>
                    <a:pt x="161" y="107"/>
                  </a:lnTo>
                  <a:lnTo>
                    <a:pt x="172" y="111"/>
                  </a:lnTo>
                  <a:lnTo>
                    <a:pt x="183" y="117"/>
                  </a:lnTo>
                  <a:lnTo>
                    <a:pt x="193" y="124"/>
                  </a:lnTo>
                  <a:lnTo>
                    <a:pt x="204" y="136"/>
                  </a:lnTo>
                  <a:lnTo>
                    <a:pt x="212" y="148"/>
                  </a:lnTo>
                  <a:lnTo>
                    <a:pt x="218" y="161"/>
                  </a:lnTo>
                  <a:lnTo>
                    <a:pt x="223" y="174"/>
                  </a:lnTo>
                  <a:lnTo>
                    <a:pt x="227" y="187"/>
                  </a:lnTo>
                  <a:lnTo>
                    <a:pt x="233" y="200"/>
                  </a:lnTo>
                  <a:lnTo>
                    <a:pt x="239" y="213"/>
                  </a:lnTo>
                  <a:lnTo>
                    <a:pt x="247" y="225"/>
                  </a:lnTo>
                  <a:lnTo>
                    <a:pt x="255" y="233"/>
                  </a:lnTo>
                  <a:lnTo>
                    <a:pt x="265" y="240"/>
                  </a:lnTo>
                  <a:lnTo>
                    <a:pt x="277" y="245"/>
                  </a:lnTo>
                  <a:lnTo>
                    <a:pt x="290" y="249"/>
                  </a:lnTo>
                  <a:lnTo>
                    <a:pt x="303" y="253"/>
                  </a:lnTo>
                  <a:lnTo>
                    <a:pt x="318" y="257"/>
                  </a:lnTo>
                  <a:lnTo>
                    <a:pt x="332" y="260"/>
                  </a:lnTo>
                  <a:lnTo>
                    <a:pt x="345" y="263"/>
                  </a:lnTo>
                  <a:lnTo>
                    <a:pt x="324" y="277"/>
                  </a:lnTo>
                  <a:lnTo>
                    <a:pt x="307" y="290"/>
                  </a:lnTo>
                  <a:lnTo>
                    <a:pt x="297" y="302"/>
                  </a:lnTo>
                  <a:lnTo>
                    <a:pt x="289" y="315"/>
                  </a:lnTo>
                  <a:lnTo>
                    <a:pt x="284" y="327"/>
                  </a:lnTo>
                  <a:lnTo>
                    <a:pt x="280" y="341"/>
                  </a:lnTo>
                  <a:lnTo>
                    <a:pt x="275" y="354"/>
                  </a:lnTo>
                  <a:lnTo>
                    <a:pt x="269" y="367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9" name="Freeform 139"/>
            <p:cNvSpPr>
              <a:spLocks/>
            </p:cNvSpPr>
            <p:nvPr/>
          </p:nvSpPr>
          <p:spPr bwMode="auto">
            <a:xfrm>
              <a:off x="2492" y="1355"/>
              <a:ext cx="78" cy="232"/>
            </a:xfrm>
            <a:custGeom>
              <a:avLst/>
              <a:gdLst/>
              <a:ahLst/>
              <a:cxnLst>
                <a:cxn ang="0">
                  <a:pos x="36" y="455"/>
                </a:cxn>
                <a:cxn ang="0">
                  <a:pos x="22" y="423"/>
                </a:cxn>
                <a:cxn ang="0">
                  <a:pos x="18" y="394"/>
                </a:cxn>
                <a:cxn ang="0">
                  <a:pos x="22" y="367"/>
                </a:cxn>
                <a:cxn ang="0">
                  <a:pos x="31" y="338"/>
                </a:cxn>
                <a:cxn ang="0">
                  <a:pos x="40" y="311"/>
                </a:cxn>
                <a:cxn ang="0">
                  <a:pos x="47" y="283"/>
                </a:cxn>
                <a:cxn ang="0">
                  <a:pos x="48" y="254"/>
                </a:cxn>
                <a:cxn ang="0">
                  <a:pos x="41" y="223"/>
                </a:cxn>
                <a:cxn ang="0">
                  <a:pos x="37" y="214"/>
                </a:cxn>
                <a:cxn ang="0">
                  <a:pos x="32" y="207"/>
                </a:cxn>
                <a:cxn ang="0">
                  <a:pos x="26" y="202"/>
                </a:cxn>
                <a:cxn ang="0">
                  <a:pos x="21" y="196"/>
                </a:cxn>
                <a:cxn ang="0">
                  <a:pos x="16" y="190"/>
                </a:cxn>
                <a:cxn ang="0">
                  <a:pos x="11" y="182"/>
                </a:cxn>
                <a:cxn ang="0">
                  <a:pos x="6" y="170"/>
                </a:cxn>
                <a:cxn ang="0">
                  <a:pos x="3" y="155"/>
                </a:cxn>
                <a:cxn ang="0">
                  <a:pos x="0" y="114"/>
                </a:cxn>
                <a:cxn ang="0">
                  <a:pos x="3" y="78"/>
                </a:cxn>
                <a:cxn ang="0">
                  <a:pos x="7" y="42"/>
                </a:cxn>
                <a:cxn ang="0">
                  <a:pos x="9" y="0"/>
                </a:cxn>
                <a:cxn ang="0">
                  <a:pos x="11" y="16"/>
                </a:cxn>
                <a:cxn ang="0">
                  <a:pos x="14" y="31"/>
                </a:cxn>
                <a:cxn ang="0">
                  <a:pos x="16" y="47"/>
                </a:cxn>
                <a:cxn ang="0">
                  <a:pos x="19" y="62"/>
                </a:cxn>
                <a:cxn ang="0">
                  <a:pos x="22" y="77"/>
                </a:cxn>
                <a:cxn ang="0">
                  <a:pos x="26" y="92"/>
                </a:cxn>
                <a:cxn ang="0">
                  <a:pos x="32" y="107"/>
                </a:cxn>
                <a:cxn ang="0">
                  <a:pos x="40" y="122"/>
                </a:cxn>
                <a:cxn ang="0">
                  <a:pos x="48" y="135"/>
                </a:cxn>
                <a:cxn ang="0">
                  <a:pos x="58" y="148"/>
                </a:cxn>
                <a:cxn ang="0">
                  <a:pos x="67" y="158"/>
                </a:cxn>
                <a:cxn ang="0">
                  <a:pos x="77" y="168"/>
                </a:cxn>
                <a:cxn ang="0">
                  <a:pos x="86" y="178"/>
                </a:cxn>
                <a:cxn ang="0">
                  <a:pos x="94" y="188"/>
                </a:cxn>
                <a:cxn ang="0">
                  <a:pos x="101" y="198"/>
                </a:cxn>
                <a:cxn ang="0">
                  <a:pos x="105" y="210"/>
                </a:cxn>
                <a:cxn ang="0">
                  <a:pos x="107" y="239"/>
                </a:cxn>
                <a:cxn ang="0">
                  <a:pos x="102" y="267"/>
                </a:cxn>
                <a:cxn ang="0">
                  <a:pos x="95" y="295"/>
                </a:cxn>
                <a:cxn ang="0">
                  <a:pos x="94" y="324"/>
                </a:cxn>
                <a:cxn ang="0">
                  <a:pos x="97" y="335"/>
                </a:cxn>
                <a:cxn ang="0">
                  <a:pos x="102" y="345"/>
                </a:cxn>
                <a:cxn ang="0">
                  <a:pos x="109" y="357"/>
                </a:cxn>
                <a:cxn ang="0">
                  <a:pos x="117" y="367"/>
                </a:cxn>
                <a:cxn ang="0">
                  <a:pos x="126" y="378"/>
                </a:cxn>
                <a:cxn ang="0">
                  <a:pos x="136" y="388"/>
                </a:cxn>
                <a:cxn ang="0">
                  <a:pos x="146" y="398"/>
                </a:cxn>
                <a:cxn ang="0">
                  <a:pos x="155" y="408"/>
                </a:cxn>
                <a:cxn ang="0">
                  <a:pos x="130" y="408"/>
                </a:cxn>
                <a:cxn ang="0">
                  <a:pos x="110" y="410"/>
                </a:cxn>
                <a:cxn ang="0">
                  <a:pos x="94" y="415"/>
                </a:cxn>
                <a:cxn ang="0">
                  <a:pos x="80" y="422"/>
                </a:cxn>
                <a:cxn ang="0">
                  <a:pos x="69" y="430"/>
                </a:cxn>
                <a:cxn ang="0">
                  <a:pos x="59" y="438"/>
                </a:cxn>
                <a:cxn ang="0">
                  <a:pos x="48" y="446"/>
                </a:cxn>
                <a:cxn ang="0">
                  <a:pos x="36" y="455"/>
                </a:cxn>
              </a:cxnLst>
              <a:rect l="0" t="0" r="r" b="b"/>
              <a:pathLst>
                <a:path w="155" h="455">
                  <a:moveTo>
                    <a:pt x="36" y="455"/>
                  </a:moveTo>
                  <a:lnTo>
                    <a:pt x="22" y="423"/>
                  </a:lnTo>
                  <a:lnTo>
                    <a:pt x="18" y="394"/>
                  </a:lnTo>
                  <a:lnTo>
                    <a:pt x="22" y="367"/>
                  </a:lnTo>
                  <a:lnTo>
                    <a:pt x="31" y="338"/>
                  </a:lnTo>
                  <a:lnTo>
                    <a:pt x="40" y="311"/>
                  </a:lnTo>
                  <a:lnTo>
                    <a:pt x="47" y="283"/>
                  </a:lnTo>
                  <a:lnTo>
                    <a:pt x="48" y="254"/>
                  </a:lnTo>
                  <a:lnTo>
                    <a:pt x="41" y="223"/>
                  </a:lnTo>
                  <a:lnTo>
                    <a:pt x="37" y="214"/>
                  </a:lnTo>
                  <a:lnTo>
                    <a:pt x="32" y="207"/>
                  </a:lnTo>
                  <a:lnTo>
                    <a:pt x="26" y="202"/>
                  </a:lnTo>
                  <a:lnTo>
                    <a:pt x="21" y="196"/>
                  </a:lnTo>
                  <a:lnTo>
                    <a:pt x="16" y="190"/>
                  </a:lnTo>
                  <a:lnTo>
                    <a:pt x="11" y="182"/>
                  </a:lnTo>
                  <a:lnTo>
                    <a:pt x="6" y="170"/>
                  </a:lnTo>
                  <a:lnTo>
                    <a:pt x="3" y="155"/>
                  </a:lnTo>
                  <a:lnTo>
                    <a:pt x="0" y="114"/>
                  </a:lnTo>
                  <a:lnTo>
                    <a:pt x="3" y="78"/>
                  </a:lnTo>
                  <a:lnTo>
                    <a:pt x="7" y="42"/>
                  </a:lnTo>
                  <a:lnTo>
                    <a:pt x="9" y="0"/>
                  </a:lnTo>
                  <a:lnTo>
                    <a:pt x="11" y="16"/>
                  </a:lnTo>
                  <a:lnTo>
                    <a:pt x="14" y="31"/>
                  </a:lnTo>
                  <a:lnTo>
                    <a:pt x="16" y="47"/>
                  </a:lnTo>
                  <a:lnTo>
                    <a:pt x="19" y="62"/>
                  </a:lnTo>
                  <a:lnTo>
                    <a:pt x="22" y="77"/>
                  </a:lnTo>
                  <a:lnTo>
                    <a:pt x="26" y="92"/>
                  </a:lnTo>
                  <a:lnTo>
                    <a:pt x="32" y="107"/>
                  </a:lnTo>
                  <a:lnTo>
                    <a:pt x="40" y="122"/>
                  </a:lnTo>
                  <a:lnTo>
                    <a:pt x="48" y="135"/>
                  </a:lnTo>
                  <a:lnTo>
                    <a:pt x="58" y="148"/>
                  </a:lnTo>
                  <a:lnTo>
                    <a:pt x="67" y="158"/>
                  </a:lnTo>
                  <a:lnTo>
                    <a:pt x="77" y="168"/>
                  </a:lnTo>
                  <a:lnTo>
                    <a:pt x="86" y="178"/>
                  </a:lnTo>
                  <a:lnTo>
                    <a:pt x="94" y="188"/>
                  </a:lnTo>
                  <a:lnTo>
                    <a:pt x="101" y="198"/>
                  </a:lnTo>
                  <a:lnTo>
                    <a:pt x="105" y="210"/>
                  </a:lnTo>
                  <a:lnTo>
                    <a:pt x="107" y="239"/>
                  </a:lnTo>
                  <a:lnTo>
                    <a:pt x="102" y="267"/>
                  </a:lnTo>
                  <a:lnTo>
                    <a:pt x="95" y="295"/>
                  </a:lnTo>
                  <a:lnTo>
                    <a:pt x="94" y="324"/>
                  </a:lnTo>
                  <a:lnTo>
                    <a:pt x="97" y="335"/>
                  </a:lnTo>
                  <a:lnTo>
                    <a:pt x="102" y="345"/>
                  </a:lnTo>
                  <a:lnTo>
                    <a:pt x="109" y="357"/>
                  </a:lnTo>
                  <a:lnTo>
                    <a:pt x="117" y="367"/>
                  </a:lnTo>
                  <a:lnTo>
                    <a:pt x="126" y="378"/>
                  </a:lnTo>
                  <a:lnTo>
                    <a:pt x="136" y="388"/>
                  </a:lnTo>
                  <a:lnTo>
                    <a:pt x="146" y="398"/>
                  </a:lnTo>
                  <a:lnTo>
                    <a:pt x="155" y="408"/>
                  </a:lnTo>
                  <a:lnTo>
                    <a:pt x="130" y="408"/>
                  </a:lnTo>
                  <a:lnTo>
                    <a:pt x="110" y="410"/>
                  </a:lnTo>
                  <a:lnTo>
                    <a:pt x="94" y="415"/>
                  </a:lnTo>
                  <a:lnTo>
                    <a:pt x="80" y="422"/>
                  </a:lnTo>
                  <a:lnTo>
                    <a:pt x="69" y="430"/>
                  </a:lnTo>
                  <a:lnTo>
                    <a:pt x="59" y="438"/>
                  </a:lnTo>
                  <a:lnTo>
                    <a:pt x="48" y="446"/>
                  </a:lnTo>
                  <a:lnTo>
                    <a:pt x="36" y="455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40" name="Freeform 140"/>
            <p:cNvSpPr>
              <a:spLocks/>
            </p:cNvSpPr>
            <p:nvPr/>
          </p:nvSpPr>
          <p:spPr bwMode="auto">
            <a:xfrm>
              <a:off x="2463" y="1573"/>
              <a:ext cx="266" cy="273"/>
            </a:xfrm>
            <a:custGeom>
              <a:avLst/>
              <a:gdLst/>
              <a:ahLst/>
              <a:cxnLst>
                <a:cxn ang="0">
                  <a:pos x="1" y="240"/>
                </a:cxn>
                <a:cxn ang="0">
                  <a:pos x="12" y="187"/>
                </a:cxn>
                <a:cxn ang="0">
                  <a:pos x="33" y="140"/>
                </a:cxn>
                <a:cxn ang="0">
                  <a:pos x="61" y="97"/>
                </a:cxn>
                <a:cxn ang="0">
                  <a:pos x="97" y="61"/>
                </a:cxn>
                <a:cxn ang="0">
                  <a:pos x="139" y="33"/>
                </a:cxn>
                <a:cxn ang="0">
                  <a:pos x="188" y="12"/>
                </a:cxn>
                <a:cxn ang="0">
                  <a:pos x="240" y="1"/>
                </a:cxn>
                <a:cxn ang="0">
                  <a:pos x="295" y="1"/>
                </a:cxn>
                <a:cxn ang="0">
                  <a:pos x="347" y="12"/>
                </a:cxn>
                <a:cxn ang="0">
                  <a:pos x="395" y="33"/>
                </a:cxn>
                <a:cxn ang="0">
                  <a:pos x="437" y="61"/>
                </a:cxn>
                <a:cxn ang="0">
                  <a:pos x="473" y="97"/>
                </a:cxn>
                <a:cxn ang="0">
                  <a:pos x="502" y="140"/>
                </a:cxn>
                <a:cxn ang="0">
                  <a:pos x="522" y="187"/>
                </a:cxn>
                <a:cxn ang="0">
                  <a:pos x="533" y="240"/>
                </a:cxn>
                <a:cxn ang="0">
                  <a:pos x="533" y="294"/>
                </a:cxn>
                <a:cxn ang="0">
                  <a:pos x="522" y="347"/>
                </a:cxn>
                <a:cxn ang="0">
                  <a:pos x="502" y="394"/>
                </a:cxn>
                <a:cxn ang="0">
                  <a:pos x="473" y="437"/>
                </a:cxn>
                <a:cxn ang="0">
                  <a:pos x="437" y="473"/>
                </a:cxn>
                <a:cxn ang="0">
                  <a:pos x="395" y="502"/>
                </a:cxn>
                <a:cxn ang="0">
                  <a:pos x="347" y="522"/>
                </a:cxn>
                <a:cxn ang="0">
                  <a:pos x="295" y="534"/>
                </a:cxn>
                <a:cxn ang="0">
                  <a:pos x="240" y="534"/>
                </a:cxn>
                <a:cxn ang="0">
                  <a:pos x="188" y="522"/>
                </a:cxn>
                <a:cxn ang="0">
                  <a:pos x="139" y="502"/>
                </a:cxn>
                <a:cxn ang="0">
                  <a:pos x="97" y="473"/>
                </a:cxn>
                <a:cxn ang="0">
                  <a:pos x="61" y="437"/>
                </a:cxn>
                <a:cxn ang="0">
                  <a:pos x="33" y="394"/>
                </a:cxn>
                <a:cxn ang="0">
                  <a:pos x="12" y="347"/>
                </a:cxn>
                <a:cxn ang="0">
                  <a:pos x="1" y="294"/>
                </a:cxn>
              </a:cxnLst>
              <a:rect l="0" t="0" r="r" b="b"/>
              <a:pathLst>
                <a:path w="534" h="535">
                  <a:moveTo>
                    <a:pt x="0" y="267"/>
                  </a:moveTo>
                  <a:lnTo>
                    <a:pt x="1" y="240"/>
                  </a:lnTo>
                  <a:lnTo>
                    <a:pt x="5" y="213"/>
                  </a:lnTo>
                  <a:lnTo>
                    <a:pt x="12" y="187"/>
                  </a:lnTo>
                  <a:lnTo>
                    <a:pt x="21" y="163"/>
                  </a:lnTo>
                  <a:lnTo>
                    <a:pt x="33" y="140"/>
                  </a:lnTo>
                  <a:lnTo>
                    <a:pt x="46" y="117"/>
                  </a:lnTo>
                  <a:lnTo>
                    <a:pt x="61" y="97"/>
                  </a:lnTo>
                  <a:lnTo>
                    <a:pt x="78" y="78"/>
                  </a:lnTo>
                  <a:lnTo>
                    <a:pt x="97" y="61"/>
                  </a:lnTo>
                  <a:lnTo>
                    <a:pt x="118" y="46"/>
                  </a:lnTo>
                  <a:lnTo>
                    <a:pt x="139" y="33"/>
                  </a:lnTo>
                  <a:lnTo>
                    <a:pt x="164" y="22"/>
                  </a:lnTo>
                  <a:lnTo>
                    <a:pt x="188" y="12"/>
                  </a:lnTo>
                  <a:lnTo>
                    <a:pt x="213" y="5"/>
                  </a:lnTo>
                  <a:lnTo>
                    <a:pt x="240" y="1"/>
                  </a:lnTo>
                  <a:lnTo>
                    <a:pt x="268" y="0"/>
                  </a:lnTo>
                  <a:lnTo>
                    <a:pt x="295" y="1"/>
                  </a:lnTo>
                  <a:lnTo>
                    <a:pt x="321" y="5"/>
                  </a:lnTo>
                  <a:lnTo>
                    <a:pt x="347" y="12"/>
                  </a:lnTo>
                  <a:lnTo>
                    <a:pt x="372" y="22"/>
                  </a:lnTo>
                  <a:lnTo>
                    <a:pt x="395" y="33"/>
                  </a:lnTo>
                  <a:lnTo>
                    <a:pt x="417" y="46"/>
                  </a:lnTo>
                  <a:lnTo>
                    <a:pt x="437" y="61"/>
                  </a:lnTo>
                  <a:lnTo>
                    <a:pt x="456" y="78"/>
                  </a:lnTo>
                  <a:lnTo>
                    <a:pt x="473" y="97"/>
                  </a:lnTo>
                  <a:lnTo>
                    <a:pt x="489" y="117"/>
                  </a:lnTo>
                  <a:lnTo>
                    <a:pt x="502" y="140"/>
                  </a:lnTo>
                  <a:lnTo>
                    <a:pt x="513" y="163"/>
                  </a:lnTo>
                  <a:lnTo>
                    <a:pt x="522" y="187"/>
                  </a:lnTo>
                  <a:lnTo>
                    <a:pt x="529" y="213"/>
                  </a:lnTo>
                  <a:lnTo>
                    <a:pt x="533" y="240"/>
                  </a:lnTo>
                  <a:lnTo>
                    <a:pt x="534" y="267"/>
                  </a:lnTo>
                  <a:lnTo>
                    <a:pt x="533" y="294"/>
                  </a:lnTo>
                  <a:lnTo>
                    <a:pt x="529" y="320"/>
                  </a:lnTo>
                  <a:lnTo>
                    <a:pt x="522" y="347"/>
                  </a:lnTo>
                  <a:lnTo>
                    <a:pt x="513" y="371"/>
                  </a:lnTo>
                  <a:lnTo>
                    <a:pt x="502" y="394"/>
                  </a:lnTo>
                  <a:lnTo>
                    <a:pt x="489" y="416"/>
                  </a:lnTo>
                  <a:lnTo>
                    <a:pt x="473" y="437"/>
                  </a:lnTo>
                  <a:lnTo>
                    <a:pt x="456" y="456"/>
                  </a:lnTo>
                  <a:lnTo>
                    <a:pt x="437" y="473"/>
                  </a:lnTo>
                  <a:lnTo>
                    <a:pt x="417" y="489"/>
                  </a:lnTo>
                  <a:lnTo>
                    <a:pt x="395" y="502"/>
                  </a:lnTo>
                  <a:lnTo>
                    <a:pt x="372" y="513"/>
                  </a:lnTo>
                  <a:lnTo>
                    <a:pt x="347" y="522"/>
                  </a:lnTo>
                  <a:lnTo>
                    <a:pt x="321" y="529"/>
                  </a:lnTo>
                  <a:lnTo>
                    <a:pt x="295" y="534"/>
                  </a:lnTo>
                  <a:lnTo>
                    <a:pt x="268" y="535"/>
                  </a:lnTo>
                  <a:lnTo>
                    <a:pt x="240" y="534"/>
                  </a:lnTo>
                  <a:lnTo>
                    <a:pt x="213" y="529"/>
                  </a:lnTo>
                  <a:lnTo>
                    <a:pt x="188" y="522"/>
                  </a:lnTo>
                  <a:lnTo>
                    <a:pt x="164" y="513"/>
                  </a:lnTo>
                  <a:lnTo>
                    <a:pt x="139" y="502"/>
                  </a:lnTo>
                  <a:lnTo>
                    <a:pt x="118" y="489"/>
                  </a:lnTo>
                  <a:lnTo>
                    <a:pt x="97" y="473"/>
                  </a:lnTo>
                  <a:lnTo>
                    <a:pt x="78" y="456"/>
                  </a:lnTo>
                  <a:lnTo>
                    <a:pt x="61" y="437"/>
                  </a:lnTo>
                  <a:lnTo>
                    <a:pt x="46" y="416"/>
                  </a:lnTo>
                  <a:lnTo>
                    <a:pt x="33" y="394"/>
                  </a:lnTo>
                  <a:lnTo>
                    <a:pt x="21" y="371"/>
                  </a:lnTo>
                  <a:lnTo>
                    <a:pt x="12" y="347"/>
                  </a:lnTo>
                  <a:lnTo>
                    <a:pt x="5" y="320"/>
                  </a:lnTo>
                  <a:lnTo>
                    <a:pt x="1" y="294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FFE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741" name="Line 141"/>
          <p:cNvSpPr>
            <a:spLocks noChangeShapeType="1"/>
          </p:cNvSpPr>
          <p:nvPr/>
        </p:nvSpPr>
        <p:spPr bwMode="auto">
          <a:xfrm>
            <a:off x="4500563" y="4724400"/>
            <a:ext cx="71437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5742" name="Picture 142" descr="2"/>
          <p:cNvPicPr>
            <a:picLocks noChangeAspect="1" noChangeArrowheads="1"/>
          </p:cNvPicPr>
          <p:nvPr/>
        </p:nvPicPr>
        <p:blipFill>
          <a:blip r:embed="rId2" cstate="email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2592387" cy="216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744" name="Text Box 144"/>
          <p:cNvSpPr txBox="1">
            <a:spLocks noChangeArrowheads="1"/>
          </p:cNvSpPr>
          <p:nvPr/>
        </p:nvSpPr>
        <p:spPr bwMode="auto">
          <a:xfrm>
            <a:off x="250825" y="836613"/>
            <a:ext cx="86407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Первые указатели времени появились в середине </a:t>
            </a:r>
            <a:r>
              <a: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III</a:t>
            </a: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тысячелетия до н.э. Это были </a:t>
            </a:r>
            <a:r>
              <a:rPr lang="ru-RU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солнечные часы, </a:t>
            </a: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представлявшие собой простой стержень (или пластинку), тень от которого в солнечный день падала на горизонтальный циферблат; самая короткая тень показывала полдень. </a:t>
            </a:r>
          </a:p>
        </p:txBody>
      </p:sp>
      <p:pic>
        <p:nvPicPr>
          <p:cNvPr id="25745" name="Picture 145" descr="20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581525"/>
            <a:ext cx="2376487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746" name="Picture 14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2349500"/>
            <a:ext cx="2381250" cy="19431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5747" name="Picture 14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2592388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6" name="Прямоугольник 145"/>
          <p:cNvSpPr/>
          <p:nvPr/>
        </p:nvSpPr>
        <p:spPr>
          <a:xfrm>
            <a:off x="1428728" y="214290"/>
            <a:ext cx="53319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Часы. Солнечные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21" grpId="0" animBg="1"/>
      <p:bldP spid="25622" grpId="0" animBg="1"/>
      <p:bldP spid="25622" grpId="1" animBg="1"/>
      <p:bldP spid="25719" grpId="0" animBg="1"/>
      <p:bldP spid="25719" grpId="1" animBg="1"/>
      <p:bldP spid="25720" grpId="0" animBg="1"/>
      <p:bldP spid="25720" grpId="1" animBg="1"/>
      <p:bldP spid="25721" grpId="0" animBg="1"/>
      <p:bldP spid="25721" grpId="1" animBg="1"/>
      <p:bldP spid="25722" grpId="0" animBg="1"/>
      <p:bldP spid="25722" grpId="1" animBg="1"/>
      <p:bldP spid="25723" grpId="0" animBg="1"/>
      <p:bldP spid="25723" grpId="1" animBg="1"/>
      <p:bldP spid="25724" grpId="0" animBg="1"/>
      <p:bldP spid="25724" grpId="1" animBg="1"/>
      <p:bldP spid="25741" grpId="0" animBg="1"/>
      <p:bldP spid="257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2" name="AutoShape 84"/>
          <p:cNvSpPr>
            <a:spLocks noChangeArrowheads="1"/>
          </p:cNvSpPr>
          <p:nvPr/>
        </p:nvSpPr>
        <p:spPr bwMode="auto">
          <a:xfrm rot="5400000">
            <a:off x="2268538" y="3213100"/>
            <a:ext cx="1511300" cy="1079500"/>
          </a:xfrm>
          <a:prstGeom prst="flowChartOnlineStorage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6443663" y="2132013"/>
            <a:ext cx="1584325" cy="2447925"/>
            <a:chOff x="3107" y="1434"/>
            <a:chExt cx="998" cy="1497"/>
          </a:xfrm>
        </p:grpSpPr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3152" y="1797"/>
              <a:ext cx="0" cy="99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Right">
                <a:rot lat="0" lon="21299999" rev="0"/>
              </a:camera>
              <a:lightRig rig="legacyFlat3" dir="b"/>
            </a:scene3d>
            <a:sp3d extrusionH="873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3969" y="1842"/>
              <a:ext cx="0" cy="99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Right">
                <a:rot lat="0" lon="21299999" rev="0"/>
              </a:camera>
              <a:lightRig rig="legacyFlat3" dir="b"/>
            </a:scene3d>
            <a:sp3d extrusionH="873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3107" y="1434"/>
              <a:ext cx="998" cy="576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PerspectiveBottomLeft">
                <a:rot lat="17400000" lon="0" rev="0"/>
              </a:camera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4105" y="1933"/>
              <a:ext cx="0" cy="99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Right">
                <a:rot lat="0" lon="21299999" rev="0"/>
              </a:camera>
              <a:lightRig rig="legacyFlat3" dir="b"/>
            </a:scene3d>
            <a:sp3d extrusionH="873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3288" y="1933"/>
              <a:ext cx="0" cy="99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Right">
                <a:rot lat="0" lon="21299999" rev="0"/>
              </a:camera>
              <a:lightRig rig="legacyFlat3" dir="b"/>
            </a:scene3d>
            <a:sp3d extrusionH="873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22541" name="AutoShape 13"/>
          <p:cNvSpPr>
            <a:spLocks noChangeArrowheads="1"/>
          </p:cNvSpPr>
          <p:nvPr/>
        </p:nvSpPr>
        <p:spPr bwMode="auto">
          <a:xfrm rot="10800000">
            <a:off x="6011863" y="2347913"/>
            <a:ext cx="576262" cy="574675"/>
          </a:xfrm>
          <a:custGeom>
            <a:avLst/>
            <a:gdLst>
              <a:gd name="G0" fmla="+- 12337 0 0"/>
              <a:gd name="G1" fmla="+- 21600 0 0"/>
              <a:gd name="G2" fmla="+- 7246 0 0"/>
              <a:gd name="G3" fmla="*/ 12337 1 2"/>
              <a:gd name="G4" fmla="+- G3 10800 0"/>
              <a:gd name="G5" fmla="+- 21600 12337 21600"/>
              <a:gd name="G6" fmla="+- 21600 7246 0"/>
              <a:gd name="G7" fmla="*/ G6 1 2"/>
              <a:gd name="G8" fmla="*/ 21600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21600 1 2"/>
              <a:gd name="G15" fmla="+- G5 0 G4"/>
              <a:gd name="G16" fmla="+- G0 0 G4"/>
              <a:gd name="G17" fmla="*/ G2 G15 G16"/>
              <a:gd name="T0" fmla="*/ 16969 w 21600"/>
              <a:gd name="T1" fmla="*/ 0 h 21600"/>
              <a:gd name="T2" fmla="*/ 12337 w 21600"/>
              <a:gd name="T3" fmla="*/ 7246 h 21600"/>
              <a:gd name="T4" fmla="*/ 0 w 21600"/>
              <a:gd name="T5" fmla="*/ 16969 h 21600"/>
              <a:gd name="T6" fmla="*/ 10800 w 21600"/>
              <a:gd name="T7" fmla="*/ 21600 h 21600"/>
              <a:gd name="T8" fmla="*/ 21600 w 21600"/>
              <a:gd name="T9" fmla="*/ 14423 h 21600"/>
              <a:gd name="T10" fmla="*/ 21600 w 21600"/>
              <a:gd name="T11" fmla="*/ 72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969" y="0"/>
                </a:moveTo>
                <a:lnTo>
                  <a:pt x="12337" y="7246"/>
                </a:lnTo>
                <a:lnTo>
                  <a:pt x="12337" y="7246"/>
                </a:lnTo>
                <a:lnTo>
                  <a:pt x="12337" y="12337"/>
                </a:lnTo>
                <a:lnTo>
                  <a:pt x="0" y="12337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7246"/>
                </a:lnTo>
                <a:lnTo>
                  <a:pt x="21600" y="7246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Freeform 14"/>
          <p:cNvSpPr>
            <a:spLocks/>
          </p:cNvSpPr>
          <p:nvPr/>
        </p:nvSpPr>
        <p:spPr bwMode="auto">
          <a:xfrm rot="-1988861">
            <a:off x="6011863" y="2995613"/>
            <a:ext cx="214312" cy="247650"/>
          </a:xfrm>
          <a:custGeom>
            <a:avLst/>
            <a:gdLst/>
            <a:ahLst/>
            <a:cxnLst>
              <a:cxn ang="0">
                <a:pos x="80" y="595"/>
              </a:cxn>
              <a:cxn ang="0">
                <a:pos x="164" y="607"/>
              </a:cxn>
              <a:cxn ang="0">
                <a:pos x="236" y="581"/>
              </a:cxn>
              <a:cxn ang="0">
                <a:pos x="295" y="528"/>
              </a:cxn>
              <a:cxn ang="0">
                <a:pos x="344" y="451"/>
              </a:cxn>
              <a:cxn ang="0">
                <a:pos x="390" y="351"/>
              </a:cxn>
              <a:cxn ang="0">
                <a:pos x="426" y="240"/>
              </a:cxn>
              <a:cxn ang="0">
                <a:pos x="460" y="121"/>
              </a:cxn>
              <a:cxn ang="0">
                <a:pos x="491" y="0"/>
              </a:cxn>
              <a:cxn ang="0">
                <a:pos x="435" y="41"/>
              </a:cxn>
              <a:cxn ang="0">
                <a:pos x="378" y="85"/>
              </a:cxn>
              <a:cxn ang="0">
                <a:pos x="322" y="131"/>
              </a:cxn>
              <a:cxn ang="0">
                <a:pos x="269" y="177"/>
              </a:cxn>
              <a:cxn ang="0">
                <a:pos x="216" y="220"/>
              </a:cxn>
              <a:cxn ang="0">
                <a:pos x="167" y="266"/>
              </a:cxn>
              <a:cxn ang="0">
                <a:pos x="123" y="310"/>
              </a:cxn>
              <a:cxn ang="0">
                <a:pos x="82" y="351"/>
              </a:cxn>
              <a:cxn ang="0">
                <a:pos x="51" y="395"/>
              </a:cxn>
              <a:cxn ang="0">
                <a:pos x="25" y="433"/>
              </a:cxn>
              <a:cxn ang="0">
                <a:pos x="0" y="502"/>
              </a:cxn>
              <a:cxn ang="0">
                <a:pos x="1" y="531"/>
              </a:cxn>
              <a:cxn ang="0">
                <a:pos x="15" y="557"/>
              </a:cxn>
              <a:cxn ang="0">
                <a:pos x="41" y="579"/>
              </a:cxn>
              <a:cxn ang="0">
                <a:pos x="80" y="595"/>
              </a:cxn>
              <a:cxn ang="0">
                <a:pos x="80" y="595"/>
              </a:cxn>
            </a:cxnLst>
            <a:rect l="0" t="0" r="r" b="b"/>
            <a:pathLst>
              <a:path w="491" h="607">
                <a:moveTo>
                  <a:pt x="80" y="595"/>
                </a:moveTo>
                <a:lnTo>
                  <a:pt x="164" y="607"/>
                </a:lnTo>
                <a:lnTo>
                  <a:pt x="236" y="581"/>
                </a:lnTo>
                <a:lnTo>
                  <a:pt x="295" y="528"/>
                </a:lnTo>
                <a:lnTo>
                  <a:pt x="344" y="451"/>
                </a:lnTo>
                <a:lnTo>
                  <a:pt x="390" y="351"/>
                </a:lnTo>
                <a:lnTo>
                  <a:pt x="426" y="240"/>
                </a:lnTo>
                <a:lnTo>
                  <a:pt x="460" y="121"/>
                </a:lnTo>
                <a:lnTo>
                  <a:pt x="491" y="0"/>
                </a:lnTo>
                <a:lnTo>
                  <a:pt x="435" y="41"/>
                </a:lnTo>
                <a:lnTo>
                  <a:pt x="378" y="85"/>
                </a:lnTo>
                <a:lnTo>
                  <a:pt x="322" y="131"/>
                </a:lnTo>
                <a:lnTo>
                  <a:pt x="269" y="177"/>
                </a:lnTo>
                <a:lnTo>
                  <a:pt x="216" y="220"/>
                </a:lnTo>
                <a:lnTo>
                  <a:pt x="167" y="266"/>
                </a:lnTo>
                <a:lnTo>
                  <a:pt x="123" y="310"/>
                </a:lnTo>
                <a:lnTo>
                  <a:pt x="82" y="351"/>
                </a:lnTo>
                <a:lnTo>
                  <a:pt x="51" y="395"/>
                </a:lnTo>
                <a:lnTo>
                  <a:pt x="25" y="433"/>
                </a:lnTo>
                <a:lnTo>
                  <a:pt x="0" y="502"/>
                </a:lnTo>
                <a:lnTo>
                  <a:pt x="1" y="531"/>
                </a:lnTo>
                <a:lnTo>
                  <a:pt x="15" y="557"/>
                </a:lnTo>
                <a:lnTo>
                  <a:pt x="41" y="579"/>
                </a:lnTo>
                <a:lnTo>
                  <a:pt x="80" y="595"/>
                </a:lnTo>
                <a:lnTo>
                  <a:pt x="80" y="595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6588125" y="1123950"/>
            <a:ext cx="1223963" cy="1574800"/>
            <a:chOff x="2290" y="1888"/>
            <a:chExt cx="771" cy="992"/>
          </a:xfrm>
        </p:grpSpPr>
        <p:sp>
          <p:nvSpPr>
            <p:cNvPr id="22544" name="AutoShape 16"/>
            <p:cNvSpPr>
              <a:spLocks noChangeArrowheads="1"/>
            </p:cNvSpPr>
            <p:nvPr/>
          </p:nvSpPr>
          <p:spPr bwMode="auto">
            <a:xfrm>
              <a:off x="2290" y="1888"/>
              <a:ext cx="771" cy="992"/>
            </a:xfrm>
            <a:prstGeom prst="can">
              <a:avLst>
                <a:gd name="adj" fmla="val 13962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5" name="AutoShape 17"/>
            <p:cNvSpPr>
              <a:spLocks noChangeArrowheads="1"/>
            </p:cNvSpPr>
            <p:nvPr/>
          </p:nvSpPr>
          <p:spPr bwMode="auto">
            <a:xfrm flipV="1">
              <a:off x="2290" y="1888"/>
              <a:ext cx="771" cy="992"/>
            </a:xfrm>
            <a:prstGeom prst="can">
              <a:avLst>
                <a:gd name="adj" fmla="val 13962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5291138" y="3140075"/>
            <a:ext cx="1223962" cy="1574800"/>
            <a:chOff x="2290" y="1888"/>
            <a:chExt cx="771" cy="992"/>
          </a:xfrm>
        </p:grpSpPr>
        <p:sp>
          <p:nvSpPr>
            <p:cNvPr id="22547" name="AutoShape 19"/>
            <p:cNvSpPr>
              <a:spLocks noChangeArrowheads="1"/>
            </p:cNvSpPr>
            <p:nvPr/>
          </p:nvSpPr>
          <p:spPr bwMode="auto">
            <a:xfrm>
              <a:off x="2290" y="1888"/>
              <a:ext cx="771" cy="992"/>
            </a:xfrm>
            <a:prstGeom prst="can">
              <a:avLst>
                <a:gd name="adj" fmla="val 13962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8" name="AutoShape 20"/>
            <p:cNvSpPr>
              <a:spLocks noChangeArrowheads="1"/>
            </p:cNvSpPr>
            <p:nvPr/>
          </p:nvSpPr>
          <p:spPr bwMode="auto">
            <a:xfrm flipV="1">
              <a:off x="2290" y="1888"/>
              <a:ext cx="771" cy="992"/>
            </a:xfrm>
            <a:prstGeom prst="can">
              <a:avLst>
                <a:gd name="adj" fmla="val 13962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49" name="AutoShape 21"/>
          <p:cNvSpPr>
            <a:spLocks noChangeArrowheads="1"/>
          </p:cNvSpPr>
          <p:nvPr/>
        </p:nvSpPr>
        <p:spPr bwMode="auto">
          <a:xfrm>
            <a:off x="6588125" y="1484313"/>
            <a:ext cx="1223963" cy="1214437"/>
          </a:xfrm>
          <a:prstGeom prst="can">
            <a:avLst>
              <a:gd name="adj" fmla="val 12940"/>
            </a:avLst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5291138" y="3500438"/>
            <a:ext cx="1223962" cy="1214437"/>
          </a:xfrm>
          <a:prstGeom prst="can">
            <a:avLst>
              <a:gd name="adj" fmla="val 13074"/>
            </a:avLst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7019925" y="1627188"/>
            <a:ext cx="431800" cy="863600"/>
            <a:chOff x="3470" y="1071"/>
            <a:chExt cx="272" cy="544"/>
          </a:xfrm>
        </p:grpSpPr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>
              <a:off x="3470" y="1343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53" name="Line 25"/>
            <p:cNvSpPr>
              <a:spLocks noChangeShapeType="1"/>
            </p:cNvSpPr>
            <p:nvPr/>
          </p:nvSpPr>
          <p:spPr bwMode="auto">
            <a:xfrm>
              <a:off x="3470" y="1479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54" name="Line 26"/>
            <p:cNvSpPr>
              <a:spLocks noChangeShapeType="1"/>
            </p:cNvSpPr>
            <p:nvPr/>
          </p:nvSpPr>
          <p:spPr bwMode="auto">
            <a:xfrm>
              <a:off x="3470" y="1615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55" name="Line 27"/>
            <p:cNvSpPr>
              <a:spLocks noChangeShapeType="1"/>
            </p:cNvSpPr>
            <p:nvPr/>
          </p:nvSpPr>
          <p:spPr bwMode="auto">
            <a:xfrm>
              <a:off x="3470" y="1207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auto">
            <a:xfrm>
              <a:off x="3470" y="1071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57" name="Group 29"/>
          <p:cNvGrpSpPr>
            <a:grpSpLocks/>
          </p:cNvGrpSpPr>
          <p:nvPr/>
        </p:nvGrpSpPr>
        <p:grpSpPr bwMode="auto">
          <a:xfrm>
            <a:off x="5722938" y="3643313"/>
            <a:ext cx="431800" cy="863600"/>
            <a:chOff x="3470" y="1071"/>
            <a:chExt cx="272" cy="544"/>
          </a:xfrm>
        </p:grpSpPr>
        <p:sp>
          <p:nvSpPr>
            <p:cNvPr id="22558" name="Line 30"/>
            <p:cNvSpPr>
              <a:spLocks noChangeShapeType="1"/>
            </p:cNvSpPr>
            <p:nvPr/>
          </p:nvSpPr>
          <p:spPr bwMode="auto">
            <a:xfrm>
              <a:off x="3470" y="1343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59" name="Line 31"/>
            <p:cNvSpPr>
              <a:spLocks noChangeShapeType="1"/>
            </p:cNvSpPr>
            <p:nvPr/>
          </p:nvSpPr>
          <p:spPr bwMode="auto">
            <a:xfrm>
              <a:off x="3470" y="1479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Line 32"/>
            <p:cNvSpPr>
              <a:spLocks noChangeShapeType="1"/>
            </p:cNvSpPr>
            <p:nvPr/>
          </p:nvSpPr>
          <p:spPr bwMode="auto">
            <a:xfrm>
              <a:off x="3470" y="1615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>
              <a:off x="3470" y="1207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3470" y="1071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75" name="Group 47"/>
          <p:cNvGrpSpPr>
            <a:grpSpLocks/>
          </p:cNvGrpSpPr>
          <p:nvPr/>
        </p:nvGrpSpPr>
        <p:grpSpPr bwMode="auto">
          <a:xfrm>
            <a:off x="1042988" y="1268413"/>
            <a:ext cx="1223962" cy="1574800"/>
            <a:chOff x="2290" y="1888"/>
            <a:chExt cx="771" cy="992"/>
          </a:xfrm>
        </p:grpSpPr>
        <p:sp>
          <p:nvSpPr>
            <p:cNvPr id="22576" name="AutoShape 48"/>
            <p:cNvSpPr>
              <a:spLocks noChangeArrowheads="1"/>
            </p:cNvSpPr>
            <p:nvPr/>
          </p:nvSpPr>
          <p:spPr bwMode="auto">
            <a:xfrm>
              <a:off x="2290" y="1888"/>
              <a:ext cx="771" cy="992"/>
            </a:xfrm>
            <a:prstGeom prst="can">
              <a:avLst>
                <a:gd name="adj" fmla="val 13962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7" name="AutoShape 49"/>
            <p:cNvSpPr>
              <a:spLocks noChangeArrowheads="1"/>
            </p:cNvSpPr>
            <p:nvPr/>
          </p:nvSpPr>
          <p:spPr bwMode="auto">
            <a:xfrm flipV="1">
              <a:off x="2290" y="1888"/>
              <a:ext cx="771" cy="992"/>
            </a:xfrm>
            <a:prstGeom prst="can">
              <a:avLst>
                <a:gd name="adj" fmla="val 13962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623" name="Group 95"/>
          <p:cNvGrpSpPr>
            <a:grpSpLocks/>
          </p:cNvGrpSpPr>
          <p:nvPr/>
        </p:nvGrpSpPr>
        <p:grpSpPr bwMode="auto">
          <a:xfrm>
            <a:off x="720725" y="2278063"/>
            <a:ext cx="1762125" cy="2447925"/>
            <a:chOff x="454" y="1435"/>
            <a:chExt cx="1110" cy="1542"/>
          </a:xfrm>
        </p:grpSpPr>
        <p:sp>
          <p:nvSpPr>
            <p:cNvPr id="22568" name="Line 40"/>
            <p:cNvSpPr>
              <a:spLocks noChangeShapeType="1"/>
            </p:cNvSpPr>
            <p:nvPr/>
          </p:nvSpPr>
          <p:spPr bwMode="auto">
            <a:xfrm>
              <a:off x="499" y="1809"/>
              <a:ext cx="0" cy="10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Right">
                <a:rot lat="0" lon="21299999" rev="0"/>
              </a:camera>
              <a:lightRig rig="legacyFlat3" dir="b"/>
            </a:scene3d>
            <a:sp3d extrusionH="873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2569" name="Line 41"/>
            <p:cNvSpPr>
              <a:spLocks noChangeShapeType="1"/>
            </p:cNvSpPr>
            <p:nvPr/>
          </p:nvSpPr>
          <p:spPr bwMode="auto">
            <a:xfrm>
              <a:off x="1316" y="1855"/>
              <a:ext cx="0" cy="10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Right">
                <a:rot lat="0" lon="21299999" rev="0"/>
              </a:camera>
              <a:lightRig rig="legacyFlat3" dir="b"/>
            </a:scene3d>
            <a:sp3d extrusionH="873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2573" name="AutoShape 45"/>
            <p:cNvSpPr>
              <a:spLocks noChangeArrowheads="1"/>
            </p:cNvSpPr>
            <p:nvPr/>
          </p:nvSpPr>
          <p:spPr bwMode="auto">
            <a:xfrm rot="315" flipH="1">
              <a:off x="1062" y="1886"/>
              <a:ext cx="502" cy="999"/>
            </a:xfrm>
            <a:custGeom>
              <a:avLst/>
              <a:gdLst>
                <a:gd name="G0" fmla="+- 19385 0 0"/>
                <a:gd name="G1" fmla="+- 21600 0 0"/>
                <a:gd name="G2" fmla="+- 1754 0 0"/>
                <a:gd name="G3" fmla="*/ 19385 1 2"/>
                <a:gd name="G4" fmla="+- G3 10800 0"/>
                <a:gd name="G5" fmla="+- 21600 19385 21600"/>
                <a:gd name="G6" fmla="+- 21600 1754 0"/>
                <a:gd name="G7" fmla="*/ G6 1 2"/>
                <a:gd name="G8" fmla="*/ 21600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21600 1 2"/>
                <a:gd name="G15" fmla="+- G5 0 G4"/>
                <a:gd name="G16" fmla="+- G0 0 G4"/>
                <a:gd name="G17" fmla="*/ G2 G15 G16"/>
                <a:gd name="T0" fmla="*/ 20493 w 21600"/>
                <a:gd name="T1" fmla="*/ 0 h 21600"/>
                <a:gd name="T2" fmla="*/ 19385 w 21600"/>
                <a:gd name="T3" fmla="*/ 1754 h 21600"/>
                <a:gd name="T4" fmla="*/ 0 w 21600"/>
                <a:gd name="T5" fmla="*/ 20493 h 21600"/>
                <a:gd name="T6" fmla="*/ 10800 w 21600"/>
                <a:gd name="T7" fmla="*/ 21600 h 21600"/>
                <a:gd name="T8" fmla="*/ 21600 w 21600"/>
                <a:gd name="T9" fmla="*/ 11677 h 21600"/>
                <a:gd name="T10" fmla="*/ 21600 w 21600"/>
                <a:gd name="T11" fmla="*/ 1754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0493" y="0"/>
                  </a:moveTo>
                  <a:lnTo>
                    <a:pt x="19385" y="1754"/>
                  </a:lnTo>
                  <a:lnTo>
                    <a:pt x="19385" y="1754"/>
                  </a:lnTo>
                  <a:lnTo>
                    <a:pt x="19385" y="19385"/>
                  </a:lnTo>
                  <a:lnTo>
                    <a:pt x="0" y="1938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754"/>
                  </a:lnTo>
                  <a:lnTo>
                    <a:pt x="21600" y="1754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0" name="Rectangle 42"/>
            <p:cNvSpPr>
              <a:spLocks noChangeArrowheads="1"/>
            </p:cNvSpPr>
            <p:nvPr/>
          </p:nvSpPr>
          <p:spPr bwMode="auto">
            <a:xfrm>
              <a:off x="454" y="1435"/>
              <a:ext cx="998" cy="593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PerspectiveBottomLeft">
                <a:rot lat="17400000" lon="0" rev="0"/>
              </a:camera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>
              <a:off x="1452" y="1949"/>
              <a:ext cx="0" cy="10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Right">
                <a:rot lat="0" lon="21299999" rev="0"/>
              </a:camera>
              <a:lightRig rig="legacyFlat3" dir="b"/>
            </a:scene3d>
            <a:sp3d extrusionH="873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635" y="1949"/>
              <a:ext cx="0" cy="10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Right">
                <a:rot lat="0" lon="21299999" rev="0"/>
              </a:camera>
              <a:lightRig rig="legacyFlat3" dir="b"/>
            </a:scene3d>
            <a:sp3d extrusionH="873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2620" name="AutoShape 92"/>
            <p:cNvSpPr>
              <a:spLocks noChangeArrowheads="1"/>
            </p:cNvSpPr>
            <p:nvPr/>
          </p:nvSpPr>
          <p:spPr bwMode="auto">
            <a:xfrm>
              <a:off x="1020" y="1683"/>
              <a:ext cx="113" cy="91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81" name="AutoShape 53"/>
          <p:cNvSpPr>
            <a:spLocks noChangeArrowheads="1"/>
          </p:cNvSpPr>
          <p:nvPr/>
        </p:nvSpPr>
        <p:spPr bwMode="auto">
          <a:xfrm>
            <a:off x="1042988" y="1628775"/>
            <a:ext cx="1223962" cy="1214438"/>
          </a:xfrm>
          <a:prstGeom prst="can">
            <a:avLst>
              <a:gd name="adj" fmla="val 12940"/>
            </a:avLst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618" name="AutoShape 90"/>
          <p:cNvSpPr>
            <a:spLocks noChangeArrowheads="1"/>
          </p:cNvSpPr>
          <p:nvPr/>
        </p:nvSpPr>
        <p:spPr bwMode="auto">
          <a:xfrm>
            <a:off x="2484438" y="3357563"/>
            <a:ext cx="1079500" cy="1366837"/>
          </a:xfrm>
          <a:prstGeom prst="can">
            <a:avLst>
              <a:gd name="adj" fmla="val 26273"/>
            </a:avLst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602" name="Group 74"/>
          <p:cNvGrpSpPr>
            <a:grpSpLocks/>
          </p:cNvGrpSpPr>
          <p:nvPr/>
        </p:nvGrpSpPr>
        <p:grpSpPr bwMode="auto">
          <a:xfrm>
            <a:off x="2555875" y="2997200"/>
            <a:ext cx="936625" cy="1584325"/>
            <a:chOff x="2290" y="2568"/>
            <a:chExt cx="590" cy="1089"/>
          </a:xfrm>
        </p:grpSpPr>
        <p:sp>
          <p:nvSpPr>
            <p:cNvPr id="22595" name="Rectangle 67" descr="Пробка"/>
            <p:cNvSpPr>
              <a:spLocks noChangeArrowheads="1"/>
            </p:cNvSpPr>
            <p:nvPr/>
          </p:nvSpPr>
          <p:spPr bwMode="auto">
            <a:xfrm>
              <a:off x="2290" y="3566"/>
              <a:ext cx="590" cy="91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6" name="Rectangle 68"/>
            <p:cNvSpPr>
              <a:spLocks noChangeArrowheads="1"/>
            </p:cNvSpPr>
            <p:nvPr/>
          </p:nvSpPr>
          <p:spPr bwMode="auto">
            <a:xfrm>
              <a:off x="2562" y="2568"/>
              <a:ext cx="91" cy="99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7" name="Line 69"/>
            <p:cNvSpPr>
              <a:spLocks noChangeShapeType="1"/>
            </p:cNvSpPr>
            <p:nvPr/>
          </p:nvSpPr>
          <p:spPr bwMode="auto">
            <a:xfrm>
              <a:off x="2562" y="3430"/>
              <a:ext cx="91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98" name="Line 70"/>
            <p:cNvSpPr>
              <a:spLocks noChangeShapeType="1"/>
            </p:cNvSpPr>
            <p:nvPr/>
          </p:nvSpPr>
          <p:spPr bwMode="auto">
            <a:xfrm>
              <a:off x="2562" y="3249"/>
              <a:ext cx="9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99" name="Line 71"/>
            <p:cNvSpPr>
              <a:spLocks noChangeShapeType="1"/>
            </p:cNvSpPr>
            <p:nvPr/>
          </p:nvSpPr>
          <p:spPr bwMode="auto">
            <a:xfrm>
              <a:off x="2562" y="3067"/>
              <a:ext cx="9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600" name="Line 72"/>
            <p:cNvSpPr>
              <a:spLocks noChangeShapeType="1"/>
            </p:cNvSpPr>
            <p:nvPr/>
          </p:nvSpPr>
          <p:spPr bwMode="auto">
            <a:xfrm>
              <a:off x="2562" y="2886"/>
              <a:ext cx="9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601" name="Line 73"/>
            <p:cNvSpPr>
              <a:spLocks noChangeShapeType="1"/>
            </p:cNvSpPr>
            <p:nvPr/>
          </p:nvSpPr>
          <p:spPr bwMode="auto">
            <a:xfrm>
              <a:off x="2562" y="2704"/>
              <a:ext cx="9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611" name="AutoShape 83"/>
          <p:cNvSpPr>
            <a:spLocks noChangeArrowheads="1"/>
          </p:cNvSpPr>
          <p:nvPr/>
        </p:nvSpPr>
        <p:spPr bwMode="auto">
          <a:xfrm rot="16200000">
            <a:off x="2232025" y="3536951"/>
            <a:ext cx="1584325" cy="1079500"/>
          </a:xfrm>
          <a:prstGeom prst="flowChartOnlineStorag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619" name="AutoShape 91"/>
          <p:cNvSpPr>
            <a:spLocks noChangeArrowheads="1"/>
          </p:cNvSpPr>
          <p:nvPr/>
        </p:nvSpPr>
        <p:spPr bwMode="auto">
          <a:xfrm rot="16200000">
            <a:off x="2880519" y="4185444"/>
            <a:ext cx="287338" cy="1079500"/>
          </a:xfrm>
          <a:prstGeom prst="moon">
            <a:avLst>
              <a:gd name="adj" fmla="val 8471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622" name="Freeform 94"/>
          <p:cNvSpPr>
            <a:spLocks/>
          </p:cNvSpPr>
          <p:nvPr/>
        </p:nvSpPr>
        <p:spPr bwMode="auto">
          <a:xfrm>
            <a:off x="2484438" y="3205163"/>
            <a:ext cx="1079500" cy="347662"/>
          </a:xfrm>
          <a:custGeom>
            <a:avLst/>
            <a:gdLst/>
            <a:ahLst/>
            <a:cxnLst>
              <a:cxn ang="0">
                <a:pos x="362" y="5"/>
              </a:cxn>
              <a:cxn ang="0">
                <a:pos x="680" y="5"/>
              </a:cxn>
              <a:cxn ang="0">
                <a:pos x="667" y="75"/>
              </a:cxn>
              <a:cxn ang="0">
                <a:pos x="652" y="96"/>
              </a:cxn>
              <a:cxn ang="0">
                <a:pos x="622" y="138"/>
              </a:cxn>
              <a:cxn ang="0">
                <a:pos x="574" y="165"/>
              </a:cxn>
              <a:cxn ang="0">
                <a:pos x="547" y="174"/>
              </a:cxn>
              <a:cxn ang="0">
                <a:pos x="517" y="189"/>
              </a:cxn>
              <a:cxn ang="0">
                <a:pos x="490" y="198"/>
              </a:cxn>
              <a:cxn ang="0">
                <a:pos x="448" y="204"/>
              </a:cxn>
              <a:cxn ang="0">
                <a:pos x="385" y="213"/>
              </a:cxn>
              <a:cxn ang="0">
                <a:pos x="313" y="219"/>
              </a:cxn>
              <a:cxn ang="0">
                <a:pos x="241" y="207"/>
              </a:cxn>
              <a:cxn ang="0">
                <a:pos x="187" y="201"/>
              </a:cxn>
              <a:cxn ang="0">
                <a:pos x="145" y="186"/>
              </a:cxn>
              <a:cxn ang="0">
                <a:pos x="127" y="180"/>
              </a:cxn>
              <a:cxn ang="0">
                <a:pos x="76" y="153"/>
              </a:cxn>
              <a:cxn ang="0">
                <a:pos x="28" y="105"/>
              </a:cxn>
              <a:cxn ang="0">
                <a:pos x="0" y="50"/>
              </a:cxn>
              <a:cxn ang="0">
                <a:pos x="4" y="27"/>
              </a:cxn>
              <a:cxn ang="0">
                <a:pos x="10" y="0"/>
              </a:cxn>
              <a:cxn ang="0">
                <a:pos x="362" y="5"/>
              </a:cxn>
            </a:cxnLst>
            <a:rect l="0" t="0" r="r" b="b"/>
            <a:pathLst>
              <a:path w="680" h="219">
                <a:moveTo>
                  <a:pt x="362" y="5"/>
                </a:moveTo>
                <a:lnTo>
                  <a:pt x="680" y="5"/>
                </a:lnTo>
                <a:lnTo>
                  <a:pt x="667" y="75"/>
                </a:lnTo>
                <a:lnTo>
                  <a:pt x="652" y="96"/>
                </a:lnTo>
                <a:lnTo>
                  <a:pt x="622" y="138"/>
                </a:lnTo>
                <a:lnTo>
                  <a:pt x="574" y="165"/>
                </a:lnTo>
                <a:lnTo>
                  <a:pt x="547" y="174"/>
                </a:lnTo>
                <a:lnTo>
                  <a:pt x="517" y="189"/>
                </a:lnTo>
                <a:lnTo>
                  <a:pt x="490" y="198"/>
                </a:lnTo>
                <a:lnTo>
                  <a:pt x="448" y="204"/>
                </a:lnTo>
                <a:lnTo>
                  <a:pt x="385" y="213"/>
                </a:lnTo>
                <a:lnTo>
                  <a:pt x="313" y="219"/>
                </a:lnTo>
                <a:lnTo>
                  <a:pt x="241" y="207"/>
                </a:lnTo>
                <a:lnTo>
                  <a:pt x="187" y="201"/>
                </a:lnTo>
                <a:lnTo>
                  <a:pt x="145" y="186"/>
                </a:lnTo>
                <a:lnTo>
                  <a:pt x="127" y="180"/>
                </a:lnTo>
                <a:lnTo>
                  <a:pt x="76" y="153"/>
                </a:lnTo>
                <a:lnTo>
                  <a:pt x="28" y="105"/>
                </a:lnTo>
                <a:lnTo>
                  <a:pt x="0" y="50"/>
                </a:lnTo>
                <a:lnTo>
                  <a:pt x="4" y="27"/>
                </a:lnTo>
                <a:lnTo>
                  <a:pt x="10" y="0"/>
                </a:lnTo>
                <a:lnTo>
                  <a:pt x="362" y="5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24" name="Text Box 96"/>
          <p:cNvSpPr txBox="1">
            <a:spLocks noChangeArrowheads="1"/>
          </p:cNvSpPr>
          <p:nvPr/>
        </p:nvSpPr>
        <p:spPr bwMode="auto">
          <a:xfrm>
            <a:off x="250825" y="5084763"/>
            <a:ext cx="85693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Их придумали в 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III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тысячелетии до н.э. В водяных часах вода по капле поступает в сосуд со шкалой, проградуированной в единицах времени или под воздействием поступающей с определенной скоростью воды поднимается поплавок. Часы назвали </a:t>
            </a: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клепсидра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(в переводе с греческого «воровка воды»). </a:t>
            </a:r>
          </a:p>
        </p:txBody>
      </p:sp>
      <p:pic>
        <p:nvPicPr>
          <p:cNvPr id="22625" name="Picture 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908050"/>
            <a:ext cx="2943225" cy="417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Прямоугольник 57"/>
          <p:cNvSpPr/>
          <p:nvPr/>
        </p:nvSpPr>
        <p:spPr>
          <a:xfrm>
            <a:off x="1785918" y="0"/>
            <a:ext cx="56436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Часы. Водяные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0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0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0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20000" accel="50000" decel="5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691E-6 L -0.00382 0.2127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0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0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0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2105 L -0.00399 -0.15726 " pathEditMode="relative" rAng="0" ptsTypes="AA">
                                      <p:cBhvr>
                                        <p:cTn id="46" dur="100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2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2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2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2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2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2" grpId="0" animBg="1"/>
      <p:bldP spid="22541" grpId="0" animBg="1"/>
      <p:bldP spid="22542" grpId="0" animBg="1"/>
      <p:bldP spid="22542" grpId="1" animBg="1"/>
      <p:bldP spid="22542" grpId="2" animBg="1"/>
      <p:bldP spid="22542" grpId="3" animBg="1"/>
      <p:bldP spid="22549" grpId="0" animBg="1"/>
      <p:bldP spid="22549" grpId="1" animBg="1"/>
      <p:bldP spid="22550" grpId="0" animBg="1"/>
      <p:bldP spid="22550" grpId="1" animBg="1"/>
      <p:bldP spid="22581" grpId="0" animBg="1"/>
      <p:bldP spid="22581" grpId="1" animBg="1"/>
      <p:bldP spid="22618" grpId="0" animBg="1"/>
      <p:bldP spid="22618" grpId="1" animBg="1"/>
      <p:bldP spid="22611" grpId="0" animBg="1"/>
      <p:bldP spid="22619" grpId="0" animBg="1"/>
      <p:bldP spid="22619" grpId="1" animBg="1"/>
      <p:bldP spid="22622" grpId="0" animBg="1"/>
      <p:bldP spid="226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4429125" y="3284538"/>
            <a:ext cx="215900" cy="844550"/>
            <a:chOff x="1338" y="2160"/>
            <a:chExt cx="125" cy="578"/>
          </a:xfrm>
        </p:grpSpPr>
        <p:sp>
          <p:nvSpPr>
            <p:cNvPr id="26629" name="AutoShape 5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0" name="AutoShape 6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1" name="AutoShape 7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2" name="AutoShape 8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3" name="AutoShape 9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4" name="AutoShape 10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5" name="AutoShape 11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6" name="AutoShape 12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7" name="AutoShape 13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8" name="AutoShape 14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9" name="AutoShape 15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0" name="AutoShape 16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1" name="AutoShape 17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2" name="AutoShape 18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3" name="AutoShape 19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4" name="AutoShape 20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5" name="AutoShape 21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6" name="AutoShape 22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7" name="AutoShape 23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8" name="AutoShape 24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9" name="AutoShape 25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650" name="Group 26"/>
          <p:cNvGrpSpPr>
            <a:grpSpLocks/>
          </p:cNvGrpSpPr>
          <p:nvPr/>
        </p:nvGrpSpPr>
        <p:grpSpPr bwMode="auto">
          <a:xfrm>
            <a:off x="3708400" y="2060575"/>
            <a:ext cx="1727200" cy="2393950"/>
            <a:chOff x="1020" y="1480"/>
            <a:chExt cx="1270" cy="1734"/>
          </a:xfrm>
        </p:grpSpPr>
        <p:grpSp>
          <p:nvGrpSpPr>
            <p:cNvPr id="26651" name="Group 27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26652" name="AutoShape 28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53" name="AutoShape 29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6654" name="AutoShape 30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5" name="AutoShape 31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6" name="Line 32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7" name="Line 33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58" name="Freeform 34" descr="Песок"/>
          <p:cNvSpPr>
            <a:spLocks/>
          </p:cNvSpPr>
          <p:nvPr/>
        </p:nvSpPr>
        <p:spPr bwMode="auto">
          <a:xfrm>
            <a:off x="4029075" y="2674938"/>
            <a:ext cx="1009650" cy="625475"/>
          </a:xfrm>
          <a:custGeom>
            <a:avLst/>
            <a:gdLst/>
            <a:ahLst/>
            <a:cxnLst>
              <a:cxn ang="0">
                <a:pos x="224" y="358"/>
              </a:cxn>
              <a:cxn ang="0">
                <a:pos x="340" y="361"/>
              </a:cxn>
              <a:cxn ang="0">
                <a:pos x="416" y="355"/>
              </a:cxn>
              <a:cxn ang="0">
                <a:pos x="394" y="351"/>
              </a:cxn>
              <a:cxn ang="0">
                <a:pos x="383" y="355"/>
              </a:cxn>
              <a:cxn ang="0">
                <a:pos x="414" y="358"/>
              </a:cxn>
              <a:cxn ang="0">
                <a:pos x="411" y="357"/>
              </a:cxn>
              <a:cxn ang="0">
                <a:pos x="633" y="133"/>
              </a:cxn>
              <a:cxn ang="0">
                <a:pos x="636" y="0"/>
              </a:cxn>
              <a:cxn ang="0">
                <a:pos x="4" y="11"/>
              </a:cxn>
              <a:cxn ang="0">
                <a:pos x="0" y="133"/>
              </a:cxn>
              <a:cxn ang="0">
                <a:pos x="224" y="358"/>
              </a:cxn>
            </a:cxnLst>
            <a:rect l="0" t="0" r="r" b="b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9" name="Freeform 35" descr="Песок"/>
          <p:cNvSpPr>
            <a:spLocks/>
          </p:cNvSpPr>
          <p:nvPr/>
        </p:nvSpPr>
        <p:spPr bwMode="auto">
          <a:xfrm>
            <a:off x="4038600" y="3717925"/>
            <a:ext cx="993775" cy="471488"/>
          </a:xfrm>
          <a:custGeom>
            <a:avLst/>
            <a:gdLst/>
            <a:ahLst/>
            <a:cxnLst>
              <a:cxn ang="0">
                <a:pos x="120" y="292"/>
              </a:cxn>
              <a:cxn ang="0">
                <a:pos x="342" y="296"/>
              </a:cxn>
              <a:cxn ang="0">
                <a:pos x="494" y="296"/>
              </a:cxn>
              <a:cxn ang="0">
                <a:pos x="496" y="292"/>
              </a:cxn>
              <a:cxn ang="0">
                <a:pos x="520" y="282"/>
              </a:cxn>
              <a:cxn ang="0">
                <a:pos x="504" y="284"/>
              </a:cxn>
              <a:cxn ang="0">
                <a:pos x="526" y="272"/>
              </a:cxn>
              <a:cxn ang="0">
                <a:pos x="622" y="172"/>
              </a:cxn>
              <a:cxn ang="0">
                <a:pos x="622" y="164"/>
              </a:cxn>
              <a:cxn ang="0">
                <a:pos x="626" y="0"/>
              </a:cxn>
              <a:cxn ang="0">
                <a:pos x="0" y="4"/>
              </a:cxn>
              <a:cxn ang="0">
                <a:pos x="1" y="169"/>
              </a:cxn>
              <a:cxn ang="0">
                <a:pos x="120" y="292"/>
              </a:cxn>
            </a:cxnLst>
            <a:rect l="0" t="0" r="r" b="b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6693" name="Group 69"/>
          <p:cNvGrpSpPr>
            <a:grpSpLocks/>
          </p:cNvGrpSpPr>
          <p:nvPr/>
        </p:nvGrpSpPr>
        <p:grpSpPr bwMode="auto">
          <a:xfrm>
            <a:off x="4429125" y="3284538"/>
            <a:ext cx="215900" cy="844550"/>
            <a:chOff x="1338" y="2160"/>
            <a:chExt cx="125" cy="578"/>
          </a:xfrm>
        </p:grpSpPr>
        <p:sp>
          <p:nvSpPr>
            <p:cNvPr id="26694" name="AutoShape 70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95" name="AutoShape 71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96" name="AutoShape 72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97" name="AutoShape 73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98" name="AutoShape 74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99" name="AutoShape 75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00" name="AutoShape 76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01" name="AutoShape 77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02" name="AutoShape 78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03" name="AutoShape 79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04" name="AutoShape 80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05" name="AutoShape 81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06" name="AutoShape 82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07" name="AutoShape 83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08" name="AutoShape 84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09" name="AutoShape 85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10" name="AutoShape 86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11" name="AutoShape 87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12" name="AutoShape 88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13" name="AutoShape 89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14" name="AutoShape 90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715" name="Group 91"/>
          <p:cNvGrpSpPr>
            <a:grpSpLocks/>
          </p:cNvGrpSpPr>
          <p:nvPr/>
        </p:nvGrpSpPr>
        <p:grpSpPr bwMode="auto">
          <a:xfrm>
            <a:off x="3708400" y="2060575"/>
            <a:ext cx="1727200" cy="2393950"/>
            <a:chOff x="1020" y="1480"/>
            <a:chExt cx="1270" cy="1734"/>
          </a:xfrm>
        </p:grpSpPr>
        <p:grpSp>
          <p:nvGrpSpPr>
            <p:cNvPr id="26716" name="Group 92"/>
            <p:cNvGrpSpPr>
              <a:grpSpLocks/>
            </p:cNvGrpSpPr>
            <p:nvPr/>
          </p:nvGrpSpPr>
          <p:grpSpPr bwMode="auto">
            <a:xfrm>
              <a:off x="1247" y="1570"/>
              <a:ext cx="758" cy="1574"/>
              <a:chOff x="1429" y="1979"/>
              <a:chExt cx="576" cy="1165"/>
            </a:xfrm>
          </p:grpSpPr>
          <p:sp>
            <p:nvSpPr>
              <p:cNvPr id="26717" name="AutoShape 93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18" name="AutoShape 94"/>
              <p:cNvSpPr>
                <a:spLocks noChangeArrowheads="1"/>
              </p:cNvSpPr>
              <p:nvPr/>
            </p:nvSpPr>
            <p:spPr bwMode="auto">
              <a:xfrm>
                <a:off x="1429" y="1979"/>
                <a:ext cx="576" cy="576"/>
              </a:xfrm>
              <a:prstGeom prst="octagon">
                <a:avLst>
                  <a:gd name="adj" fmla="val 35069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6719" name="AutoShape 95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20" name="AutoShape 96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21" name="Line 97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2" name="Line 98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723" name="Freeform 99" descr="Песок"/>
          <p:cNvSpPr>
            <a:spLocks/>
          </p:cNvSpPr>
          <p:nvPr/>
        </p:nvSpPr>
        <p:spPr bwMode="auto">
          <a:xfrm>
            <a:off x="4029075" y="2674938"/>
            <a:ext cx="1009650" cy="625475"/>
          </a:xfrm>
          <a:custGeom>
            <a:avLst/>
            <a:gdLst/>
            <a:ahLst/>
            <a:cxnLst>
              <a:cxn ang="0">
                <a:pos x="224" y="358"/>
              </a:cxn>
              <a:cxn ang="0">
                <a:pos x="340" y="361"/>
              </a:cxn>
              <a:cxn ang="0">
                <a:pos x="416" y="355"/>
              </a:cxn>
              <a:cxn ang="0">
                <a:pos x="394" y="351"/>
              </a:cxn>
              <a:cxn ang="0">
                <a:pos x="383" y="355"/>
              </a:cxn>
              <a:cxn ang="0">
                <a:pos x="414" y="358"/>
              </a:cxn>
              <a:cxn ang="0">
                <a:pos x="411" y="357"/>
              </a:cxn>
              <a:cxn ang="0">
                <a:pos x="633" y="133"/>
              </a:cxn>
              <a:cxn ang="0">
                <a:pos x="636" y="0"/>
              </a:cxn>
              <a:cxn ang="0">
                <a:pos x="4" y="11"/>
              </a:cxn>
              <a:cxn ang="0">
                <a:pos x="0" y="133"/>
              </a:cxn>
              <a:cxn ang="0">
                <a:pos x="224" y="358"/>
              </a:cxn>
            </a:cxnLst>
            <a:rect l="0" t="0" r="r" b="b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724" name="Freeform 100" descr="Песок"/>
          <p:cNvSpPr>
            <a:spLocks/>
          </p:cNvSpPr>
          <p:nvPr/>
        </p:nvSpPr>
        <p:spPr bwMode="auto">
          <a:xfrm>
            <a:off x="4038600" y="3717925"/>
            <a:ext cx="993775" cy="471488"/>
          </a:xfrm>
          <a:custGeom>
            <a:avLst/>
            <a:gdLst/>
            <a:ahLst/>
            <a:cxnLst>
              <a:cxn ang="0">
                <a:pos x="120" y="292"/>
              </a:cxn>
              <a:cxn ang="0">
                <a:pos x="342" y="296"/>
              </a:cxn>
              <a:cxn ang="0">
                <a:pos x="494" y="296"/>
              </a:cxn>
              <a:cxn ang="0">
                <a:pos x="496" y="292"/>
              </a:cxn>
              <a:cxn ang="0">
                <a:pos x="520" y="282"/>
              </a:cxn>
              <a:cxn ang="0">
                <a:pos x="504" y="284"/>
              </a:cxn>
              <a:cxn ang="0">
                <a:pos x="526" y="272"/>
              </a:cxn>
              <a:cxn ang="0">
                <a:pos x="622" y="172"/>
              </a:cxn>
              <a:cxn ang="0">
                <a:pos x="622" y="164"/>
              </a:cxn>
              <a:cxn ang="0">
                <a:pos x="626" y="0"/>
              </a:cxn>
              <a:cxn ang="0">
                <a:pos x="0" y="4"/>
              </a:cxn>
              <a:cxn ang="0">
                <a:pos x="1" y="169"/>
              </a:cxn>
              <a:cxn ang="0">
                <a:pos x="120" y="292"/>
              </a:cxn>
            </a:cxnLst>
            <a:rect l="0" t="0" r="r" b="b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6725" name="Picture 101" descr="pchas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3068638"/>
            <a:ext cx="3113088" cy="3313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728" name="Text Box 104"/>
          <p:cNvSpPr txBox="1">
            <a:spLocks noChangeArrowheads="1"/>
          </p:cNvSpPr>
          <p:nvPr/>
        </p:nvSpPr>
        <p:spPr bwMode="auto">
          <a:xfrm>
            <a:off x="642910" y="928670"/>
            <a:ext cx="79930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Затем появились песочные часы. Для них применяют очень мелкий просеянный песок. С их помощью можно измерять определенные промежутки времени.</a:t>
            </a:r>
          </a:p>
        </p:txBody>
      </p:sp>
      <p:pic>
        <p:nvPicPr>
          <p:cNvPr id="26729" name="Picture 105" descr="Рисунок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068638"/>
            <a:ext cx="2797175" cy="352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6794" name="Group 170"/>
          <p:cNvGrpSpPr>
            <a:grpSpLocks/>
          </p:cNvGrpSpPr>
          <p:nvPr/>
        </p:nvGrpSpPr>
        <p:grpSpPr bwMode="auto">
          <a:xfrm>
            <a:off x="3708400" y="2060575"/>
            <a:ext cx="1727200" cy="2393950"/>
            <a:chOff x="2472" y="1434"/>
            <a:chExt cx="1088" cy="1508"/>
          </a:xfrm>
        </p:grpSpPr>
        <p:grpSp>
          <p:nvGrpSpPr>
            <p:cNvPr id="26795" name="Group 171"/>
            <p:cNvGrpSpPr>
              <a:grpSpLocks/>
            </p:cNvGrpSpPr>
            <p:nvPr/>
          </p:nvGrpSpPr>
          <p:grpSpPr bwMode="auto">
            <a:xfrm>
              <a:off x="2472" y="1434"/>
              <a:ext cx="1088" cy="1508"/>
              <a:chOff x="1020" y="1480"/>
              <a:chExt cx="1270" cy="1734"/>
            </a:xfrm>
          </p:grpSpPr>
          <p:grpSp>
            <p:nvGrpSpPr>
              <p:cNvPr id="26796" name="Group 172"/>
              <p:cNvGrpSpPr>
                <a:grpSpLocks/>
              </p:cNvGrpSpPr>
              <p:nvPr/>
            </p:nvGrpSpPr>
            <p:grpSpPr bwMode="auto">
              <a:xfrm>
                <a:off x="1247" y="1570"/>
                <a:ext cx="758" cy="1574"/>
                <a:chOff x="1429" y="1979"/>
                <a:chExt cx="576" cy="1165"/>
              </a:xfrm>
            </p:grpSpPr>
            <p:sp>
              <p:nvSpPr>
                <p:cNvPr id="26797" name="AutoShape 173"/>
                <p:cNvSpPr>
                  <a:spLocks noChangeArrowheads="1"/>
                </p:cNvSpPr>
                <p:nvPr/>
              </p:nvSpPr>
              <p:spPr bwMode="auto">
                <a:xfrm>
                  <a:off x="1429" y="2568"/>
                  <a:ext cx="576" cy="576"/>
                </a:xfrm>
                <a:prstGeom prst="octagon">
                  <a:avLst>
                    <a:gd name="adj" fmla="val 35069"/>
                  </a:avLst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798" name="AutoShape 174"/>
                <p:cNvSpPr>
                  <a:spLocks noChangeArrowheads="1"/>
                </p:cNvSpPr>
                <p:nvPr/>
              </p:nvSpPr>
              <p:spPr bwMode="auto">
                <a:xfrm>
                  <a:off x="1429" y="1979"/>
                  <a:ext cx="576" cy="576"/>
                </a:xfrm>
                <a:prstGeom prst="octagon">
                  <a:avLst>
                    <a:gd name="adj" fmla="val 35069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6799" name="AutoShape 175" descr="Орех"/>
              <p:cNvSpPr>
                <a:spLocks noChangeArrowheads="1"/>
              </p:cNvSpPr>
              <p:nvPr/>
            </p:nvSpPr>
            <p:spPr bwMode="auto">
              <a:xfrm>
                <a:off x="1020" y="1480"/>
                <a:ext cx="1270" cy="192"/>
              </a:xfrm>
              <a:prstGeom prst="flowChartTerminator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800" name="AutoShape 176" descr="Орех"/>
              <p:cNvSpPr>
                <a:spLocks noChangeArrowheads="1"/>
              </p:cNvSpPr>
              <p:nvPr/>
            </p:nvSpPr>
            <p:spPr bwMode="auto">
              <a:xfrm>
                <a:off x="1020" y="3022"/>
                <a:ext cx="1270" cy="192"/>
              </a:xfrm>
              <a:prstGeom prst="flowChartTerminator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801" name="Line 177"/>
              <p:cNvSpPr>
                <a:spLocks noChangeShapeType="1"/>
              </p:cNvSpPr>
              <p:nvPr/>
            </p:nvSpPr>
            <p:spPr bwMode="auto">
              <a:xfrm>
                <a:off x="2154" y="1661"/>
                <a:ext cx="0" cy="1361"/>
              </a:xfrm>
              <a:prstGeom prst="line">
                <a:avLst/>
              </a:prstGeom>
              <a:noFill/>
              <a:ln w="76200">
                <a:pattFill prst="pct70">
                  <a:fgClr>
                    <a:srgbClr val="99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02" name="Line 178"/>
              <p:cNvSpPr>
                <a:spLocks noChangeShapeType="1"/>
              </p:cNvSpPr>
              <p:nvPr/>
            </p:nvSpPr>
            <p:spPr bwMode="auto">
              <a:xfrm>
                <a:off x="1111" y="1661"/>
                <a:ext cx="0" cy="1361"/>
              </a:xfrm>
              <a:prstGeom prst="line">
                <a:avLst/>
              </a:prstGeom>
              <a:noFill/>
              <a:ln w="76200">
                <a:pattFill prst="pct70">
                  <a:fgClr>
                    <a:srgbClr val="99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803" name="Freeform 179" descr="Песок"/>
            <p:cNvSpPr>
              <a:spLocks/>
            </p:cNvSpPr>
            <p:nvPr/>
          </p:nvSpPr>
          <p:spPr bwMode="auto">
            <a:xfrm>
              <a:off x="2680" y="2478"/>
              <a:ext cx="626" cy="297"/>
            </a:xfrm>
            <a:custGeom>
              <a:avLst/>
              <a:gdLst/>
              <a:ahLst/>
              <a:cxnLst>
                <a:cxn ang="0">
                  <a:pos x="120" y="292"/>
                </a:cxn>
                <a:cxn ang="0">
                  <a:pos x="342" y="296"/>
                </a:cxn>
                <a:cxn ang="0">
                  <a:pos x="494" y="296"/>
                </a:cxn>
                <a:cxn ang="0">
                  <a:pos x="496" y="292"/>
                </a:cxn>
                <a:cxn ang="0">
                  <a:pos x="520" y="282"/>
                </a:cxn>
                <a:cxn ang="0">
                  <a:pos x="504" y="284"/>
                </a:cxn>
                <a:cxn ang="0">
                  <a:pos x="526" y="272"/>
                </a:cxn>
                <a:cxn ang="0">
                  <a:pos x="622" y="172"/>
                </a:cxn>
                <a:cxn ang="0">
                  <a:pos x="622" y="164"/>
                </a:cxn>
                <a:cxn ang="0">
                  <a:pos x="626" y="0"/>
                </a:cxn>
                <a:cxn ang="0">
                  <a:pos x="0" y="4"/>
                </a:cxn>
                <a:cxn ang="0">
                  <a:pos x="1" y="169"/>
                </a:cxn>
                <a:cxn ang="0">
                  <a:pos x="120" y="292"/>
                </a:cxn>
              </a:cxnLst>
              <a:rect l="0" t="0" r="r" b="b"/>
              <a:pathLst>
                <a:path w="626" h="297">
                  <a:moveTo>
                    <a:pt x="120" y="292"/>
                  </a:moveTo>
                  <a:cubicBezTo>
                    <a:pt x="161" y="294"/>
                    <a:pt x="305" y="291"/>
                    <a:pt x="342" y="296"/>
                  </a:cubicBezTo>
                  <a:cubicBezTo>
                    <a:pt x="367" y="297"/>
                    <a:pt x="468" y="297"/>
                    <a:pt x="494" y="296"/>
                  </a:cubicBezTo>
                  <a:cubicBezTo>
                    <a:pt x="520" y="295"/>
                    <a:pt x="492" y="294"/>
                    <a:pt x="496" y="292"/>
                  </a:cubicBezTo>
                  <a:cubicBezTo>
                    <a:pt x="500" y="290"/>
                    <a:pt x="519" y="283"/>
                    <a:pt x="520" y="282"/>
                  </a:cubicBezTo>
                  <a:cubicBezTo>
                    <a:pt x="521" y="281"/>
                    <a:pt x="503" y="286"/>
                    <a:pt x="504" y="284"/>
                  </a:cubicBezTo>
                  <a:cubicBezTo>
                    <a:pt x="505" y="282"/>
                    <a:pt x="507" y="290"/>
                    <a:pt x="526" y="272"/>
                  </a:cubicBezTo>
                  <a:lnTo>
                    <a:pt x="622" y="172"/>
                  </a:lnTo>
                  <a:lnTo>
                    <a:pt x="622" y="164"/>
                  </a:lnTo>
                  <a:lnTo>
                    <a:pt x="626" y="0"/>
                  </a:lnTo>
                  <a:lnTo>
                    <a:pt x="0" y="4"/>
                  </a:lnTo>
                  <a:lnTo>
                    <a:pt x="1" y="169"/>
                  </a:lnTo>
                  <a:lnTo>
                    <a:pt x="120" y="292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804" name="Group 180"/>
            <p:cNvGrpSpPr>
              <a:grpSpLocks/>
            </p:cNvGrpSpPr>
            <p:nvPr/>
          </p:nvGrpSpPr>
          <p:grpSpPr bwMode="auto">
            <a:xfrm>
              <a:off x="2472" y="1434"/>
              <a:ext cx="1088" cy="1508"/>
              <a:chOff x="1020" y="1480"/>
              <a:chExt cx="1270" cy="1734"/>
            </a:xfrm>
          </p:grpSpPr>
          <p:grpSp>
            <p:nvGrpSpPr>
              <p:cNvPr id="26805" name="Group 181"/>
              <p:cNvGrpSpPr>
                <a:grpSpLocks/>
              </p:cNvGrpSpPr>
              <p:nvPr/>
            </p:nvGrpSpPr>
            <p:grpSpPr bwMode="auto">
              <a:xfrm>
                <a:off x="1247" y="1570"/>
                <a:ext cx="758" cy="1574"/>
                <a:chOff x="1429" y="1979"/>
                <a:chExt cx="576" cy="1165"/>
              </a:xfrm>
            </p:grpSpPr>
            <p:sp>
              <p:nvSpPr>
                <p:cNvPr id="26806" name="AutoShape 182"/>
                <p:cNvSpPr>
                  <a:spLocks noChangeArrowheads="1"/>
                </p:cNvSpPr>
                <p:nvPr/>
              </p:nvSpPr>
              <p:spPr bwMode="auto">
                <a:xfrm>
                  <a:off x="1429" y="2568"/>
                  <a:ext cx="576" cy="576"/>
                </a:xfrm>
                <a:prstGeom prst="octagon">
                  <a:avLst>
                    <a:gd name="adj" fmla="val 35069"/>
                  </a:avLst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807" name="AutoShape 183"/>
                <p:cNvSpPr>
                  <a:spLocks noChangeArrowheads="1"/>
                </p:cNvSpPr>
                <p:nvPr/>
              </p:nvSpPr>
              <p:spPr bwMode="auto">
                <a:xfrm>
                  <a:off x="1429" y="1979"/>
                  <a:ext cx="576" cy="576"/>
                </a:xfrm>
                <a:prstGeom prst="octagon">
                  <a:avLst>
                    <a:gd name="adj" fmla="val 35069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6808" name="AutoShape 184" descr="Орех"/>
              <p:cNvSpPr>
                <a:spLocks noChangeArrowheads="1"/>
              </p:cNvSpPr>
              <p:nvPr/>
            </p:nvSpPr>
            <p:spPr bwMode="auto">
              <a:xfrm>
                <a:off x="1020" y="1480"/>
                <a:ext cx="1270" cy="192"/>
              </a:xfrm>
              <a:prstGeom prst="flowChartTerminator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809" name="AutoShape 185" descr="Орех"/>
              <p:cNvSpPr>
                <a:spLocks noChangeArrowheads="1"/>
              </p:cNvSpPr>
              <p:nvPr/>
            </p:nvSpPr>
            <p:spPr bwMode="auto">
              <a:xfrm>
                <a:off x="1020" y="3022"/>
                <a:ext cx="1270" cy="192"/>
              </a:xfrm>
              <a:prstGeom prst="flowChartTerminator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810" name="Line 186"/>
              <p:cNvSpPr>
                <a:spLocks noChangeShapeType="1"/>
              </p:cNvSpPr>
              <p:nvPr/>
            </p:nvSpPr>
            <p:spPr bwMode="auto">
              <a:xfrm>
                <a:off x="2154" y="1661"/>
                <a:ext cx="0" cy="1361"/>
              </a:xfrm>
              <a:prstGeom prst="line">
                <a:avLst/>
              </a:prstGeom>
              <a:noFill/>
              <a:ln w="76200">
                <a:pattFill prst="pct70">
                  <a:fgClr>
                    <a:srgbClr val="99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11" name="Line 187"/>
              <p:cNvSpPr>
                <a:spLocks noChangeShapeType="1"/>
              </p:cNvSpPr>
              <p:nvPr/>
            </p:nvSpPr>
            <p:spPr bwMode="auto">
              <a:xfrm>
                <a:off x="1111" y="1661"/>
                <a:ext cx="0" cy="1361"/>
              </a:xfrm>
              <a:prstGeom prst="line">
                <a:avLst/>
              </a:prstGeom>
              <a:noFill/>
              <a:ln w="76200">
                <a:pattFill prst="pct70">
                  <a:fgClr>
                    <a:srgbClr val="99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812" name="Freeform 188" descr="Песок"/>
            <p:cNvSpPr>
              <a:spLocks/>
            </p:cNvSpPr>
            <p:nvPr/>
          </p:nvSpPr>
          <p:spPr bwMode="auto">
            <a:xfrm>
              <a:off x="2680" y="2478"/>
              <a:ext cx="626" cy="297"/>
            </a:xfrm>
            <a:custGeom>
              <a:avLst/>
              <a:gdLst/>
              <a:ahLst/>
              <a:cxnLst>
                <a:cxn ang="0">
                  <a:pos x="120" y="292"/>
                </a:cxn>
                <a:cxn ang="0">
                  <a:pos x="342" y="296"/>
                </a:cxn>
                <a:cxn ang="0">
                  <a:pos x="494" y="296"/>
                </a:cxn>
                <a:cxn ang="0">
                  <a:pos x="496" y="292"/>
                </a:cxn>
                <a:cxn ang="0">
                  <a:pos x="520" y="282"/>
                </a:cxn>
                <a:cxn ang="0">
                  <a:pos x="504" y="284"/>
                </a:cxn>
                <a:cxn ang="0">
                  <a:pos x="526" y="272"/>
                </a:cxn>
                <a:cxn ang="0">
                  <a:pos x="622" y="172"/>
                </a:cxn>
                <a:cxn ang="0">
                  <a:pos x="622" y="164"/>
                </a:cxn>
                <a:cxn ang="0">
                  <a:pos x="626" y="0"/>
                </a:cxn>
                <a:cxn ang="0">
                  <a:pos x="0" y="4"/>
                </a:cxn>
                <a:cxn ang="0">
                  <a:pos x="1" y="169"/>
                </a:cxn>
                <a:cxn ang="0">
                  <a:pos x="120" y="292"/>
                </a:cxn>
              </a:cxnLst>
              <a:rect l="0" t="0" r="r" b="b"/>
              <a:pathLst>
                <a:path w="626" h="297">
                  <a:moveTo>
                    <a:pt x="120" y="292"/>
                  </a:moveTo>
                  <a:cubicBezTo>
                    <a:pt x="161" y="294"/>
                    <a:pt x="305" y="291"/>
                    <a:pt x="342" y="296"/>
                  </a:cubicBezTo>
                  <a:cubicBezTo>
                    <a:pt x="367" y="297"/>
                    <a:pt x="468" y="297"/>
                    <a:pt x="494" y="296"/>
                  </a:cubicBezTo>
                  <a:cubicBezTo>
                    <a:pt x="520" y="295"/>
                    <a:pt x="492" y="294"/>
                    <a:pt x="496" y="292"/>
                  </a:cubicBezTo>
                  <a:cubicBezTo>
                    <a:pt x="500" y="290"/>
                    <a:pt x="519" y="283"/>
                    <a:pt x="520" y="282"/>
                  </a:cubicBezTo>
                  <a:cubicBezTo>
                    <a:pt x="521" y="281"/>
                    <a:pt x="503" y="286"/>
                    <a:pt x="504" y="284"/>
                  </a:cubicBezTo>
                  <a:cubicBezTo>
                    <a:pt x="505" y="282"/>
                    <a:pt x="507" y="290"/>
                    <a:pt x="526" y="272"/>
                  </a:cubicBezTo>
                  <a:lnTo>
                    <a:pt x="622" y="172"/>
                  </a:lnTo>
                  <a:lnTo>
                    <a:pt x="622" y="164"/>
                  </a:lnTo>
                  <a:lnTo>
                    <a:pt x="626" y="0"/>
                  </a:lnTo>
                  <a:lnTo>
                    <a:pt x="0" y="4"/>
                  </a:lnTo>
                  <a:lnTo>
                    <a:pt x="1" y="169"/>
                  </a:lnTo>
                  <a:lnTo>
                    <a:pt x="120" y="292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1928794" y="0"/>
            <a:ext cx="5993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Часы. Песочные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500" fill="hold"/>
                                        <p:tgtEl>
                                          <p:spTgt spid="26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10000"/>
                                        <p:tgtEl>
                                          <p:spTgt spid="26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" fill="hold"/>
                                        <p:tgtEl>
                                          <p:spTgt spid="266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" fill="hold"/>
                                        <p:tgtEl>
                                          <p:spTgt spid="26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26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26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0"/>
                                        <p:tgtEl>
                                          <p:spTgt spid="2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8" grpId="0" animBg="1"/>
      <p:bldP spid="26658" grpId="1" animBg="1"/>
      <p:bldP spid="26659" grpId="0" animBg="1"/>
      <p:bldP spid="26659" grpId="1" animBg="1"/>
      <p:bldP spid="26723" grpId="0" animBg="1"/>
      <p:bldP spid="26723" grpId="1" animBg="1"/>
      <p:bldP spid="26724" grpId="0" animBg="1"/>
      <p:bldP spid="26724" grpId="1" animBg="1"/>
      <p:bldP spid="26728" grpId="0"/>
    </p:bldLst>
  </p:timing>
</p:sld>
</file>

<file path=ppt/theme/theme1.xml><?xml version="1.0" encoding="utf-8"?>
<a:theme xmlns:a="http://schemas.openxmlformats.org/drawingml/2006/main" name="Тема5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Тема51</Template>
  <TotalTime>1411</TotalTime>
  <Words>589</Words>
  <Application>Microsoft Office PowerPoint</Application>
  <PresentationFormat>Экран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Тема51</vt:lpstr>
      <vt:lpstr>Счет лет в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Aдминистратор</cp:lastModifiedBy>
  <cp:revision>98</cp:revision>
  <dcterms:created xsi:type="dcterms:W3CDTF">2010-09-01T14:24:08Z</dcterms:created>
  <dcterms:modified xsi:type="dcterms:W3CDTF">2017-02-28T19:33:50Z</dcterms:modified>
</cp:coreProperties>
</file>