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83C0B5D-B28E-4024-B516-0D273A009EA1}" type="datetimeFigureOut">
              <a:rPr lang="ru-RU" smtClean="0"/>
              <a:pPr/>
              <a:t>01.03.2017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69FE262-0B77-4A5F-B5F5-AD11F1D3E9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Советский тыл в Великой Отечественной войне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3f69b3ee615ee768878df909301_pre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8286808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– На фронт были мобилизованы многие миллионы советских людей. Обязательное всеобщее обучение военному делу охватило 10 млн. человек в тылу.</a:t>
            </a:r>
          </a:p>
          <a:p>
            <a:pPr>
              <a:buNone/>
            </a:pPr>
            <a:r>
              <a:rPr lang="ru-RU" dirty="0" smtClean="0"/>
              <a:t>– В 1942 г. была введена всеобщая трудовая мобилизация городского и сельского населения, ужесточены меры по укреплению трудовой дисциплины.</a:t>
            </a:r>
          </a:p>
          <a:p>
            <a:pPr>
              <a:buNone/>
            </a:pPr>
            <a:r>
              <a:rPr lang="ru-RU" dirty="0" smtClean="0"/>
              <a:t>– С осени 1941 г. было введено централизованное распределение продуктов питания (карточная система), позволившее избежать массового голода.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Социальная политика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Наука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Теоретические разработки в области аэродинамики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С.А.Чаплыгина, М.В.Келдыша, С.А. </a:t>
            </a:r>
            <a:r>
              <a:rPr lang="ru-RU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Христиановича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позволили разработать и начать выпуск новых образцов боевых самолетов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User\Desktop\dae7b47dcf0551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3789" y="1524000"/>
            <a:ext cx="1587037" cy="2262190"/>
          </a:xfrm>
          <a:prstGeom prst="rect">
            <a:avLst/>
          </a:prstGeom>
          <a:noFill/>
        </p:spPr>
      </p:pic>
      <p:pic>
        <p:nvPicPr>
          <p:cNvPr id="7171" name="Picture 3" descr="C:\Users\User\Desktop\pic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0826" y="1500174"/>
            <a:ext cx="1428760" cy="2286016"/>
          </a:xfrm>
          <a:prstGeom prst="rect">
            <a:avLst/>
          </a:prstGeom>
          <a:noFill/>
        </p:spPr>
      </p:pic>
      <p:pic>
        <p:nvPicPr>
          <p:cNvPr id="7172" name="Picture 4" descr="C:\Users\User\Desktop\Hristianovich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8" y="3786190"/>
            <a:ext cx="1928826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Церковь и власть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годы войны состоялось примирение и сближение советской власти с русской православной церковью, которая 22 июня 1941 г. благословила народ «на защиту священных рубежей Родины». В 1943 г. по разрешению И.В. Сталина Поместный Собор избрал митрополита Сергия патриархом всея Руси.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194" name="Picture 2" descr="C:\Users\User\Desktop\54202901_Sergiy_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41244" y="1524000"/>
            <a:ext cx="347315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Культура</a:t>
            </a:r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57158" y="1500174"/>
            <a:ext cx="4059936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И.М.Москвин – актер</a:t>
            </a:r>
          </a:p>
          <a:p>
            <a:pPr>
              <a:buNone/>
            </a:pPr>
            <a:r>
              <a:rPr lang="ru-RU" dirty="0" smtClean="0"/>
              <a:t>М.И. Царев -  актер</a:t>
            </a:r>
          </a:p>
          <a:p>
            <a:pPr>
              <a:buNone/>
            </a:pPr>
            <a:r>
              <a:rPr lang="ru-RU" dirty="0" smtClean="0"/>
              <a:t>Р. </a:t>
            </a:r>
            <a:r>
              <a:rPr lang="ru-RU" dirty="0" err="1" smtClean="0"/>
              <a:t>Бейбутов</a:t>
            </a:r>
            <a:r>
              <a:rPr lang="ru-RU" dirty="0" smtClean="0"/>
              <a:t> – певец</a:t>
            </a:r>
          </a:p>
          <a:p>
            <a:pPr>
              <a:buNone/>
            </a:pPr>
            <a:r>
              <a:rPr lang="ru-RU" dirty="0" smtClean="0"/>
              <a:t>М. Бернес - певец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9219" name="Picture 3" descr="C:\Users\User\Desktop\okino.ua-94316-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0826" y="1000108"/>
            <a:ext cx="2286016" cy="2286016"/>
          </a:xfrm>
          <a:prstGeom prst="rect">
            <a:avLst/>
          </a:prstGeom>
          <a:noFill/>
        </p:spPr>
      </p:pic>
      <p:pic>
        <p:nvPicPr>
          <p:cNvPr id="9221" name="Picture 5" descr="C:\Users\User\Desktop\795634_2184nothumb5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1000108"/>
            <a:ext cx="1928826" cy="2286016"/>
          </a:xfrm>
          <a:prstGeom prst="rect">
            <a:avLst/>
          </a:prstGeom>
          <a:noFill/>
        </p:spPr>
      </p:pic>
      <p:pic>
        <p:nvPicPr>
          <p:cNvPr id="9222" name="Picture 6" descr="C:\Users\User\Desktop\beybutov_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0562" y="3286124"/>
            <a:ext cx="2286016" cy="3286148"/>
          </a:xfrm>
          <a:prstGeom prst="rect">
            <a:avLst/>
          </a:prstGeom>
          <a:noFill/>
        </p:spPr>
      </p:pic>
      <p:pic>
        <p:nvPicPr>
          <p:cNvPr id="9223" name="Picture 7" descr="C:\Users\User\Desktop\i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5108" y="3286124"/>
            <a:ext cx="2214610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Параграф 31. Ответы на вопросы устно.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Мобилизация усилий для обеспечения победы в Великой Отечественной войне велась и в области экономики, социальной политике, идеологии. Главный политический лозунг </a:t>
            </a:r>
            <a:r>
              <a:rPr lang="ru-RU" i="1" dirty="0" smtClean="0">
                <a:solidFill>
                  <a:schemeClr val="tx2"/>
                </a:solidFill>
              </a:rPr>
              <a:t>«Все для фронта, все для победы!»</a:t>
            </a:r>
            <a:r>
              <a:rPr lang="ru-RU" i="1" dirty="0" smtClean="0"/>
              <a:t> </a:t>
            </a:r>
            <a:r>
              <a:rPr lang="ru-RU" dirty="0" smtClean="0"/>
              <a:t>сыграл большое значение в мобилизации сил народа, имел конкретное и практическое значение. </a:t>
            </a:r>
          </a:p>
          <a:p>
            <a:pPr>
              <a:buNone/>
            </a:pPr>
            <a:r>
              <a:rPr lang="ru-RU" dirty="0" smtClean="0"/>
              <a:t>Многие советские люди записывались в народное ополчение, </a:t>
            </a:r>
            <a:r>
              <a:rPr lang="ru-RU" b="1" dirty="0" smtClean="0">
                <a:solidFill>
                  <a:schemeClr val="tx2">
                    <a:lumMod val="90000"/>
                  </a:schemeClr>
                </a:solidFill>
              </a:rPr>
              <a:t>сдавали свою кровь, участвовали в противовоздушной обороне, жертвовали деньги и драгоценности для фонда обороны. </a:t>
            </a:r>
            <a:r>
              <a:rPr lang="ru-RU" dirty="0" smtClean="0"/>
              <a:t>Большую помощь Красной Армии оказали миллионы женщин, направленных на рытье окопов, строительство противотанковых рвов и других оборонительных сооружений.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219200"/>
          </a:xfrm>
        </p:spPr>
        <p:txBody>
          <a:bodyPr/>
          <a:lstStyle/>
          <a:p>
            <a:r>
              <a:rPr lang="ru-RU" dirty="0" smtClean="0"/>
              <a:t>Речь И.В.Сталина</a:t>
            </a:r>
            <a:endParaRPr lang="ru-RU" dirty="0"/>
          </a:p>
        </p:txBody>
      </p:sp>
      <p:pic>
        <p:nvPicPr>
          <p:cNvPr id="1026" name="Picture 2" descr="C:\Users\User\Desktop\2f6bcf200194a8962066b9a9631d8399_ful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29190" y="1500174"/>
            <a:ext cx="3615397" cy="4572000"/>
          </a:xfrm>
          <a:prstGeom prst="rect">
            <a:avLst/>
          </a:prstGeom>
          <a:noFill/>
        </p:spPr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59936" cy="45720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июля И.В.Сталин выступил по радио со знаменитой речью, которую он начал словами «Братья и сестры» которая помогла еще сильнее сплотить народ и дать отпор ненавистному врагу.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экономической политике правительства страны выделяются 2 периода.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Первый – 22 июня 1941 – конец 1942 г. – </a:t>
            </a:r>
            <a:r>
              <a:rPr lang="ru-RU" dirty="0" smtClean="0"/>
              <a:t>перестройка экономики на военный лад в сложнейших условиях поражений Красной Армии.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Второй – 1943-1945 гг. </a:t>
            </a:r>
            <a:r>
              <a:rPr lang="ru-RU" dirty="0" smtClean="0"/>
              <a:t>– стабильно возрастающее военно-промышленное производство, достижение экономического превосходства над Германией и ее союзниками.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Экономика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Чрезвычайные меры: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разработан военно-хозяйственный план производства всех видов вооружения и боеприпасов;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усилена жесткая система централизованного управления промышленностью, транспортом и сельским хозяйством;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созданы специальные наркоматы по выпуску отдельных видов вооружений, Комитет продовольственного и вещевого снабжения Красной Армии, Совет по эвакуации.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Эвакуация промышленных предприятий и людских ресурсов в восточные районы страны.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1941-1942 гг. на Урал, в Сибирь, Среднюю Азию было перемещено около 2000 предприятий и 11 млн. человек;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начался массовый выпуск современных видов оружия (самолетов, танков, артиллерии).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56ec74b5dda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7929618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0007-006-Tyl-v-gody-VO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8215370" cy="60007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66657042_1289906277_3480377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71480"/>
            <a:ext cx="8215370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A000F19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8358245" cy="5929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73</TotalTime>
  <Words>458</Words>
  <Application>Microsoft Office PowerPoint</Application>
  <PresentationFormat>Экран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Советский тыл в Великой Отечественной войне</vt:lpstr>
      <vt:lpstr>Презентация PowerPoint</vt:lpstr>
      <vt:lpstr>Речь И.В.Сталина</vt:lpstr>
      <vt:lpstr>Экономика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Социальная политика</vt:lpstr>
      <vt:lpstr>Наука</vt:lpstr>
      <vt:lpstr>Церковь и власть</vt:lpstr>
      <vt:lpstr>Культура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Советский тыл в Великой Отечественной войне</dc:title>
  <dc:creator>User</dc:creator>
  <cp:lastModifiedBy>Aдминистратор</cp:lastModifiedBy>
  <cp:revision>9</cp:revision>
  <dcterms:created xsi:type="dcterms:W3CDTF">2011-12-06T11:46:54Z</dcterms:created>
  <dcterms:modified xsi:type="dcterms:W3CDTF">2017-03-01T17:18:17Z</dcterms:modified>
</cp:coreProperties>
</file>